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52AAE0"/>
    <a:srgbClr val="CA1313"/>
    <a:srgbClr val="4E5388"/>
    <a:srgbClr val="0028F9"/>
    <a:srgbClr val="2F5B5C"/>
    <a:srgbClr val="1A3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on">
            <a:extLst>
              <a:ext uri="{FF2B5EF4-FFF2-40B4-BE49-F238E27FC236}">
                <a16:creationId xmlns:a16="http://schemas.microsoft.com/office/drawing/2014/main" id="{2C0EA05E-DDAC-006B-50DA-97BABD36E5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619" l="2160" r="89815">
                        <a14:foregroundMark x1="20988" y1="26190" x2="9568" y2="43254"/>
                        <a14:foregroundMark x1="1235" y1="16667" x2="28086" y2="24603"/>
                        <a14:foregroundMark x1="28086" y1="24603" x2="33333" y2="41270"/>
                        <a14:foregroundMark x1="33333" y1="41270" x2="18519" y2="98810"/>
                        <a14:foregroundMark x1="18519" y1="98810" x2="2160" y2="97619"/>
                        <a14:foregroundMark x1="2160" y1="97619" x2="2160" y2="97222"/>
                        <a14:foregroundMark x1="20679" y1="41270" x2="22222" y2="71429"/>
                        <a14:foregroundMark x1="24691" y1="21429" x2="28395" y2="26984"/>
                        <a14:foregroundMark x1="27469" y1="20238" x2="29630" y2="25397"/>
                        <a14:foregroundMark x1="27469" y1="19048" x2="29938" y2="23413"/>
                        <a14:foregroundMark x1="28704" y1="18254" x2="28395" y2="2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57"/>
          <a:stretch/>
        </p:blipFill>
        <p:spPr bwMode="auto">
          <a:xfrm>
            <a:off x="6216188" y="1495658"/>
            <a:ext cx="1327594" cy="29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447490-627D-6A41-38DC-3567CAE2E66B}"/>
              </a:ext>
            </a:extLst>
          </p:cNvPr>
          <p:cNvSpPr/>
          <p:nvPr/>
        </p:nvSpPr>
        <p:spPr>
          <a:xfrm>
            <a:off x="7945041" y="2852509"/>
            <a:ext cx="707301" cy="7073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7ABEB6-6B00-A681-B2FA-711522C39914}"/>
              </a:ext>
            </a:extLst>
          </p:cNvPr>
          <p:cNvSpPr/>
          <p:nvPr/>
        </p:nvSpPr>
        <p:spPr>
          <a:xfrm>
            <a:off x="7793712" y="2733719"/>
            <a:ext cx="998033" cy="948011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744EB-2017-BDB0-9370-74CCF954C4B7}"/>
              </a:ext>
            </a:extLst>
          </p:cNvPr>
          <p:cNvSpPr/>
          <p:nvPr/>
        </p:nvSpPr>
        <p:spPr>
          <a:xfrm>
            <a:off x="7660102" y="2614043"/>
            <a:ext cx="1260398" cy="119722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1AC0A4-BD67-E5C6-2E90-D68B05C63CBC}"/>
              </a:ext>
            </a:extLst>
          </p:cNvPr>
          <p:cNvSpPr/>
          <p:nvPr/>
        </p:nvSpPr>
        <p:spPr>
          <a:xfrm>
            <a:off x="7543782" y="2497055"/>
            <a:ext cx="1493038" cy="141820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/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𝑐𝑙𝑒𝑜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blipFill>
                <a:blip r:embed="rId4"/>
                <a:stretch>
                  <a:fillRect l="-6061" r="-5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/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𝐶𝑎𝑝𝑎𝑠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blipFill>
                <a:blip r:embed="rId5"/>
                <a:stretch>
                  <a:fillRect l="-6299" r="-787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/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9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𝑛𝑢𝑐𝑙𝑒𝑜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blipFill>
                <a:blip r:embed="rId6"/>
                <a:stretch>
                  <a:fillRect l="-9677" r="-4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/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𝑏𝑜𝑏𝑖𝑛𝑎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blipFill>
                <a:blip r:embed="rId7"/>
                <a:stretch>
                  <a:fillRect l="-8974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7AC316-402B-04B9-6699-B7F1C6294955}"/>
              </a:ext>
            </a:extLst>
          </p:cNvPr>
          <p:cNvCxnSpPr/>
          <p:nvPr/>
        </p:nvCxnSpPr>
        <p:spPr>
          <a:xfrm>
            <a:off x="7377430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2B72D20-00D9-2DCB-C839-11C91B76D75C}"/>
              </a:ext>
            </a:extLst>
          </p:cNvPr>
          <p:cNvCxnSpPr/>
          <p:nvPr/>
        </p:nvCxnSpPr>
        <p:spPr>
          <a:xfrm>
            <a:off x="6747034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03FFCE-9751-253F-7483-82C04D0BE958}"/>
              </a:ext>
            </a:extLst>
          </p:cNvPr>
          <p:cNvCxnSpPr>
            <a:cxnSpLocks/>
          </p:cNvCxnSpPr>
          <p:nvPr/>
        </p:nvCxnSpPr>
        <p:spPr>
          <a:xfrm>
            <a:off x="7340886" y="1957120"/>
            <a:ext cx="0" cy="196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D0A435-4FF9-6CF1-9ACA-AA604C0602E0}"/>
              </a:ext>
            </a:extLst>
          </p:cNvPr>
          <p:cNvCxnSpPr>
            <a:cxnSpLocks/>
          </p:cNvCxnSpPr>
          <p:nvPr/>
        </p:nvCxnSpPr>
        <p:spPr>
          <a:xfrm>
            <a:off x="6786688" y="1962181"/>
            <a:ext cx="0" cy="19692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7F8DAA-CACE-EAD3-642C-27A0697FF27B}"/>
              </a:ext>
            </a:extLst>
          </p:cNvPr>
          <p:cNvCxnSpPr>
            <a:cxnSpLocks/>
          </p:cNvCxnSpPr>
          <p:nvPr/>
        </p:nvCxnSpPr>
        <p:spPr>
          <a:xfrm flipH="1">
            <a:off x="6747034" y="1726987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F42B04-BFB2-415C-5926-32DE3D22583B}"/>
              </a:ext>
            </a:extLst>
          </p:cNvPr>
          <p:cNvCxnSpPr>
            <a:cxnSpLocks/>
          </p:cNvCxnSpPr>
          <p:nvPr/>
        </p:nvCxnSpPr>
        <p:spPr>
          <a:xfrm>
            <a:off x="7294182" y="1732362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F2D603-113F-AC18-2221-BAFFC1CD58B9}"/>
              </a:ext>
            </a:extLst>
          </p:cNvPr>
          <p:cNvCxnSpPr>
            <a:cxnSpLocks/>
          </p:cNvCxnSpPr>
          <p:nvPr/>
        </p:nvCxnSpPr>
        <p:spPr>
          <a:xfrm>
            <a:off x="7263639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64D79A-9489-BB38-CCC3-37DFEC030A79}"/>
              </a:ext>
            </a:extLst>
          </p:cNvPr>
          <p:cNvCxnSpPr>
            <a:cxnSpLocks/>
          </p:cNvCxnSpPr>
          <p:nvPr/>
        </p:nvCxnSpPr>
        <p:spPr>
          <a:xfrm flipH="1">
            <a:off x="6786467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8AF00D-C7EE-CA22-AF06-A6BBB82E7758}"/>
              </a:ext>
            </a:extLst>
          </p:cNvPr>
          <p:cNvSpPr/>
          <p:nvPr/>
        </p:nvSpPr>
        <p:spPr>
          <a:xfrm rot="19751282">
            <a:off x="8504088" y="3492142"/>
            <a:ext cx="252840" cy="39980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D5B4477-B6ED-59FF-5AA2-9846033D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51" y="1825625"/>
            <a:ext cx="9074698" cy="43513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194C65-5C59-FE6F-7EDB-B75EA690D1EB}"/>
              </a:ext>
            </a:extLst>
          </p:cNvPr>
          <p:cNvSpPr/>
          <p:nvPr/>
        </p:nvSpPr>
        <p:spPr>
          <a:xfrm>
            <a:off x="6338888" y="3362325"/>
            <a:ext cx="1804987" cy="94773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/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𝑐𝑎𝑠𝑐𝑎𝑑𝑎</m:t>
                          </m:r>
                        </m:sub>
                      </m:sSub>
                    </m:oMath>
                  </m:oMathPara>
                </a14:m>
                <a:endParaRPr lang="es-E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77EAB6-BBDF-D084-01A6-4B7E9C48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7" y="956974"/>
            <a:ext cx="74676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44EAD9-2488-D29D-11CC-144F698B46CE}"/>
              </a:ext>
            </a:extLst>
          </p:cNvPr>
          <p:cNvSpPr/>
          <p:nvPr/>
        </p:nvSpPr>
        <p:spPr>
          <a:xfrm>
            <a:off x="7924800" y="3703320"/>
            <a:ext cx="922020" cy="236220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E4834F-8452-3573-8AC7-0C81C7A06233}"/>
              </a:ext>
            </a:extLst>
          </p:cNvPr>
          <p:cNvSpPr/>
          <p:nvPr/>
        </p:nvSpPr>
        <p:spPr>
          <a:xfrm>
            <a:off x="7856220" y="281258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D573AD-F158-E2EF-B839-582232C30E49}"/>
              </a:ext>
            </a:extLst>
          </p:cNvPr>
          <p:cNvSpPr/>
          <p:nvPr/>
        </p:nvSpPr>
        <p:spPr>
          <a:xfrm>
            <a:off x="7787640" y="363173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Matlab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304D90-DF35-CBC4-9D77-41D7213E587D}"/>
              </a:ext>
            </a:extLst>
          </p:cNvPr>
          <p:cNvSpPr/>
          <p:nvPr/>
        </p:nvSpPr>
        <p:spPr>
          <a:xfrm>
            <a:off x="5718810" y="4448651"/>
            <a:ext cx="1455420" cy="38862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DC GW Instek GPP-1326</a:t>
            </a:r>
          </a:p>
        </p:txBody>
      </p:sp>
    </p:spTree>
    <p:extLst>
      <p:ext uri="{BB962C8B-B14F-4D97-AF65-F5344CB8AC3E}">
        <p14:creationId xmlns:p14="http://schemas.microsoft.com/office/powerpoint/2010/main" val="297189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81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10</cp:revision>
  <cp:lastPrinted>2023-10-04T18:27:38Z</cp:lastPrinted>
  <dcterms:created xsi:type="dcterms:W3CDTF">2023-10-04T18:09:01Z</dcterms:created>
  <dcterms:modified xsi:type="dcterms:W3CDTF">2023-10-19T15:45:14Z</dcterms:modified>
</cp:coreProperties>
</file>