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49103" y="2987074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03" y="2987074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511" r="-108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62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4</cp:revision>
  <cp:lastPrinted>2023-10-04T18:27:38Z</cp:lastPrinted>
  <dcterms:created xsi:type="dcterms:W3CDTF">2023-10-04T18:09:01Z</dcterms:created>
  <dcterms:modified xsi:type="dcterms:W3CDTF">2023-10-05T06:29:43Z</dcterms:modified>
</cp:coreProperties>
</file>