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152"/>
    <a:srgbClr val="173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85C47-04D3-1F3D-F10D-4BF13F3073B7}" v="97" dt="2023-09-10T15:50:06.301"/>
    <p1510:client id="{2484ECF8-255C-6754-AEDE-08EFCAEE6D96}" v="25" dt="2023-09-10T20:20:35.371"/>
    <p1510:client id="{7A2E8C63-6582-F51B-1EC7-2E443D98CB82}" v="320" dt="2023-09-10T21:11:53.992"/>
    <p1510:client id="{8FF2EC70-3594-A734-EBDC-69D6B5843569}" v="55" dt="2023-09-10T20:25:42.346"/>
    <p1510:client id="{DCDFC7DF-5E87-4720-A129-AC048942E121}" v="1" dt="2023-09-10T20:25:46.892"/>
    <p1510:client id="{F594BA6A-F695-487A-AA67-3DFB7B6B7C40}" v="2" dt="2023-09-10T21:14:36.920"/>
    <p1510:client id="{FC823970-4E32-87D6-8C81-8F7F60107DC4}" v="9" dt="2023-09-10T20:09:5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rupoastra.github.io/codea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6817E5C6-B700-51FC-83D6-344C8DAFBD57}"/>
              </a:ext>
            </a:extLst>
          </p:cNvPr>
          <p:cNvSpPr/>
          <p:nvPr/>
        </p:nvSpPr>
        <p:spPr>
          <a:xfrm>
            <a:off x="-4376" y="2070652"/>
            <a:ext cx="12192000" cy="2242867"/>
          </a:xfrm>
          <a:prstGeom prst="rect">
            <a:avLst/>
          </a:prstGeom>
          <a:gradFill flip="none" rotWithShape="1">
            <a:gsLst>
              <a:gs pos="0">
                <a:srgbClr val="17314F">
                  <a:shade val="30000"/>
                  <a:satMod val="115000"/>
                </a:srgbClr>
              </a:gs>
              <a:gs pos="50000">
                <a:srgbClr val="17314F">
                  <a:shade val="67500"/>
                  <a:satMod val="115000"/>
                </a:srgbClr>
              </a:gs>
              <a:gs pos="100000">
                <a:srgbClr val="17314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6415" y="1711834"/>
            <a:ext cx="5966604" cy="1668732"/>
          </a:xfrm>
        </p:spPr>
        <p:txBody>
          <a:bodyPr/>
          <a:lstStyle/>
          <a:p>
            <a:r>
              <a:rPr lang="es-ES">
                <a:solidFill>
                  <a:schemeClr val="bg1"/>
                </a:solidFill>
                <a:latin typeface="Roboto Slab"/>
                <a:ea typeface="Roboto Slab"/>
                <a:cs typeface="Roboto Slab"/>
              </a:rPr>
              <a:t>Título</a:t>
            </a:r>
            <a:r>
              <a:rPr lang="es-ES">
                <a:latin typeface="Roboto Slab"/>
                <a:ea typeface="Roboto Slab"/>
                <a:cs typeface="Roboto Slab"/>
              </a:rPr>
              <a:t> </a:t>
            </a:r>
            <a:r>
              <a:rPr lang="es-ES">
                <a:solidFill>
                  <a:schemeClr val="bg1"/>
                </a:solidFill>
                <a:latin typeface="Roboto Slab"/>
                <a:ea typeface="Roboto Slab"/>
                <a:cs typeface="Roboto Slab"/>
              </a:rPr>
              <a:t>ponencia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8302" y="3530151"/>
            <a:ext cx="4270076" cy="6349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FFFFFF"/>
                </a:solidFill>
                <a:latin typeface="Roboto"/>
                <a:ea typeface="Roboto"/>
                <a:cs typeface="Roboto"/>
              </a:rPr>
              <a:t>Nombre(s) de los ponentes</a:t>
            </a:r>
          </a:p>
        </p:txBody>
      </p:sp>
      <p:pic>
        <p:nvPicPr>
          <p:cNvPr id="4" name="Picture 3" descr="CODEAC BÁSICO.png">
            <a:extLst>
              <a:ext uri="{FF2B5EF4-FFF2-40B4-BE49-F238E27FC236}">
                <a16:creationId xmlns:a16="http://schemas.microsoft.com/office/drawing/2014/main" id="{9071CE72-DA64-71DB-B39B-FFA73131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486132"/>
            <a:ext cx="3462067" cy="637999"/>
          </a:xfrm>
          <a:prstGeom prst="rect">
            <a:avLst/>
          </a:prstGeom>
        </p:spPr>
      </p:pic>
      <p:pic>
        <p:nvPicPr>
          <p:cNvPr id="8" name="Picture 7" descr="deltav_negro_reduccion.png">
            <a:extLst>
              <a:ext uri="{FF2B5EF4-FFF2-40B4-BE49-F238E27FC236}">
                <a16:creationId xmlns:a16="http://schemas.microsoft.com/office/drawing/2014/main" id="{93E9470F-207F-290C-3125-5A7DD697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17" y="303360"/>
            <a:ext cx="816636" cy="816637"/>
          </a:xfrm>
          <a:prstGeom prst="rect">
            <a:avLst/>
          </a:prstGeom>
        </p:spPr>
      </p:pic>
      <p:pic>
        <p:nvPicPr>
          <p:cNvPr id="9" name="Picture 8" descr="Logo 1 - ASTRA-07.png">
            <a:extLst>
              <a:ext uri="{FF2B5EF4-FFF2-40B4-BE49-F238E27FC236}">
                <a16:creationId xmlns:a16="http://schemas.microsoft.com/office/drawing/2014/main" id="{2A65F477-C403-755C-2D65-5943CB90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702" y="297687"/>
            <a:ext cx="931654" cy="827982"/>
          </a:xfrm>
          <a:prstGeom prst="rect">
            <a:avLst/>
          </a:prstGeom>
        </p:spPr>
      </p:pic>
      <p:pic>
        <p:nvPicPr>
          <p:cNvPr id="11" name="Picture 10" descr="voyager_azul_reduccion.png">
            <a:extLst>
              <a:ext uri="{FF2B5EF4-FFF2-40B4-BE49-F238E27FC236}">
                <a16:creationId xmlns:a16="http://schemas.microsoft.com/office/drawing/2014/main" id="{2EE9830C-9C62-A7CD-9B13-26A8E253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645" y="303362"/>
            <a:ext cx="773503" cy="816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F1942F-847C-0949-46EE-24497EB4E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667" y="438761"/>
            <a:ext cx="3045124" cy="761499"/>
          </a:xfrm>
          <a:prstGeom prst="rect">
            <a:avLst/>
          </a:prstGeom>
        </p:spPr>
      </p:pic>
      <p:pic>
        <p:nvPicPr>
          <p:cNvPr id="19" name="Imagen 18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A58F9518-9B15-2378-665D-9B7D5B40040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965" b="63848"/>
          <a:stretch/>
        </p:blipFill>
        <p:spPr>
          <a:xfrm>
            <a:off x="6622210" y="4361918"/>
            <a:ext cx="5566701" cy="2496089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4372512-EC2E-E926-7FA3-7A6376DF4C26}"/>
              </a:ext>
            </a:extLst>
          </p:cNvPr>
          <p:cNvCxnSpPr/>
          <p:nvPr/>
        </p:nvCxnSpPr>
        <p:spPr>
          <a:xfrm>
            <a:off x="1153064" y="3460630"/>
            <a:ext cx="5730814" cy="862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1FA05-064C-2FA4-84E7-7FA88F68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7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Diapositiva</a:t>
            </a:r>
            <a:r>
              <a:rPr lang="en-US" sz="4000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 con </a:t>
            </a:r>
            <a:r>
              <a:rPr lang="en-US" sz="4000" err="1">
                <a:solidFill>
                  <a:srgbClr val="FFFFFF"/>
                </a:solidFill>
                <a:latin typeface="Roboto Slab"/>
                <a:ea typeface="Roboto Slab"/>
                <a:cs typeface="Roboto Slab"/>
              </a:rPr>
              <a:t>información</a:t>
            </a:r>
            <a:endParaRPr lang="en-US" sz="4000">
              <a:solidFill>
                <a:srgbClr val="FFFFFF"/>
              </a:solidFill>
              <a:latin typeface="Roboto Slab"/>
              <a:ea typeface="Roboto Slab"/>
              <a:cs typeface="Roboto Slab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2492-4B93-2015-BC7C-875692A8F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656" y="2160046"/>
            <a:ext cx="9724031" cy="3683358"/>
          </a:xfrm>
        </p:spPr>
        <p:txBody>
          <a:bodyPr anchor="ctr">
            <a:normAutofit/>
          </a:bodyPr>
          <a:lstStyle/>
          <a:p>
            <a:endParaRPr lang="en-US" sz="2000" b="1">
              <a:latin typeface="Roboto"/>
              <a:ea typeface="Roboto"/>
              <a:cs typeface="Roboto"/>
            </a:endParaRPr>
          </a:p>
        </p:txBody>
      </p:sp>
      <p:pic>
        <p:nvPicPr>
          <p:cNvPr id="11" name="Picture 10" descr="codeac_blanco.png">
            <a:extLst>
              <a:ext uri="{FF2B5EF4-FFF2-40B4-BE49-F238E27FC236}">
                <a16:creationId xmlns:a16="http://schemas.microsoft.com/office/drawing/2014/main" id="{4DB4068F-D41F-53F4-A6F2-0F5C0BFD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92" y="198583"/>
            <a:ext cx="2743201" cy="508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21B155-C389-0CBE-0111-A59C7833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13" y="293837"/>
            <a:ext cx="3102634" cy="18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6817E5C6-B700-51FC-83D6-344C8DAFBD57}"/>
              </a:ext>
            </a:extLst>
          </p:cNvPr>
          <p:cNvSpPr/>
          <p:nvPr/>
        </p:nvSpPr>
        <p:spPr>
          <a:xfrm>
            <a:off x="-4376" y="2070652"/>
            <a:ext cx="12192000" cy="2242867"/>
          </a:xfrm>
          <a:prstGeom prst="rect">
            <a:avLst/>
          </a:prstGeom>
          <a:gradFill flip="none" rotWithShape="1">
            <a:gsLst>
              <a:gs pos="0">
                <a:srgbClr val="17314F">
                  <a:shade val="30000"/>
                  <a:satMod val="115000"/>
                </a:srgbClr>
              </a:gs>
              <a:gs pos="50000">
                <a:srgbClr val="17314F">
                  <a:shade val="67500"/>
                  <a:satMod val="115000"/>
                </a:srgbClr>
              </a:gs>
              <a:gs pos="100000">
                <a:srgbClr val="17314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27207" y="1985004"/>
            <a:ext cx="8137585" cy="1668732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chemeClr val="bg1"/>
                </a:solidFill>
                <a:latin typeface="Roboto Slab"/>
                <a:ea typeface="Roboto Slab"/>
                <a:cs typeface="Roboto Slab"/>
              </a:rPr>
              <a:t>Gracias por su atención</a:t>
            </a:r>
            <a:endParaRPr lang="es-E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4372512-EC2E-E926-7FA3-7A6376DF4C26}"/>
              </a:ext>
            </a:extLst>
          </p:cNvPr>
          <p:cNvCxnSpPr/>
          <p:nvPr/>
        </p:nvCxnSpPr>
        <p:spPr>
          <a:xfrm>
            <a:off x="2130724" y="3661913"/>
            <a:ext cx="8074324" cy="51759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ODEAC BÁSICO.png">
            <a:extLst>
              <a:ext uri="{FF2B5EF4-FFF2-40B4-BE49-F238E27FC236}">
                <a16:creationId xmlns:a16="http://schemas.microsoft.com/office/drawing/2014/main" id="{F14512BD-7FAC-86D2-15D0-D8A46770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486132"/>
            <a:ext cx="3462067" cy="637999"/>
          </a:xfrm>
          <a:prstGeom prst="rect">
            <a:avLst/>
          </a:prstGeom>
        </p:spPr>
      </p:pic>
      <p:pic>
        <p:nvPicPr>
          <p:cNvPr id="13" name="Picture 7" descr="deltav_negro_reduccion.png">
            <a:extLst>
              <a:ext uri="{FF2B5EF4-FFF2-40B4-BE49-F238E27FC236}">
                <a16:creationId xmlns:a16="http://schemas.microsoft.com/office/drawing/2014/main" id="{DF99CB44-7E05-E097-A668-1F77985A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17" y="303360"/>
            <a:ext cx="816636" cy="816637"/>
          </a:xfrm>
          <a:prstGeom prst="rect">
            <a:avLst/>
          </a:prstGeom>
        </p:spPr>
      </p:pic>
      <p:pic>
        <p:nvPicPr>
          <p:cNvPr id="16" name="Picture 8" descr="Logo 1 - ASTRA-07.png">
            <a:extLst>
              <a:ext uri="{FF2B5EF4-FFF2-40B4-BE49-F238E27FC236}">
                <a16:creationId xmlns:a16="http://schemas.microsoft.com/office/drawing/2014/main" id="{93BECD4A-3EBE-6241-BE2F-1A1408D6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702" y="297687"/>
            <a:ext cx="931654" cy="827982"/>
          </a:xfrm>
          <a:prstGeom prst="rect">
            <a:avLst/>
          </a:prstGeom>
        </p:spPr>
      </p:pic>
      <p:pic>
        <p:nvPicPr>
          <p:cNvPr id="18" name="Picture 10" descr="voyager_azul_reduccion.png">
            <a:extLst>
              <a:ext uri="{FF2B5EF4-FFF2-40B4-BE49-F238E27FC236}">
                <a16:creationId xmlns:a16="http://schemas.microsoft.com/office/drawing/2014/main" id="{EA19ED73-EAE0-8492-6945-06AAE300A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1645" y="303362"/>
            <a:ext cx="773503" cy="816635"/>
          </a:xfrm>
          <a:prstGeom prst="rect">
            <a:avLst/>
          </a:prstGeom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A039DBDC-B8EB-A977-AEDB-A43B29CB7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667" y="438761"/>
            <a:ext cx="3045124" cy="761499"/>
          </a:xfrm>
          <a:prstGeom prst="rect">
            <a:avLst/>
          </a:prstGeo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0D4CD23D-8367-B515-CE06-FF7C548676AB}"/>
              </a:ext>
            </a:extLst>
          </p:cNvPr>
          <p:cNvSpPr txBox="1">
            <a:spLocks/>
          </p:cNvSpPr>
          <p:nvPr/>
        </p:nvSpPr>
        <p:spPr>
          <a:xfrm>
            <a:off x="3214777" y="5127894"/>
            <a:ext cx="5750945" cy="59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>
                <a:solidFill>
                  <a:srgbClr val="384152"/>
                </a:solidFill>
                <a:latin typeface="Roboto"/>
                <a:ea typeface="Roboto"/>
                <a:cs typeface="Roboto"/>
              </a:rPr>
              <a:t>Para más información visítanos en:</a:t>
            </a:r>
          </a:p>
          <a:p>
            <a:r>
              <a:rPr lang="es-ES" sz="2400">
                <a:latin typeface="Roboto"/>
                <a:ea typeface="Roboto"/>
                <a:cs typeface="Roboto"/>
                <a:hlinkClick r:id="rId7"/>
              </a:rPr>
              <a:t>https://grupoastra.github.io/codeac/</a:t>
            </a:r>
            <a:endParaRPr lang="es-ES">
              <a:latin typeface="Roboto"/>
              <a:ea typeface="Roboto"/>
              <a:cs typeface="Roboto"/>
            </a:endParaRPr>
          </a:p>
          <a:p>
            <a:endParaRPr lang="es-ES" sz="2400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34471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de Office</vt:lpstr>
      <vt:lpstr>Título ponencia</vt:lpstr>
      <vt:lpstr>Diapositiva con información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2023-09-10T15:40:43Z</dcterms:created>
  <dcterms:modified xsi:type="dcterms:W3CDTF">2023-09-11T23:48:26Z</dcterms:modified>
</cp:coreProperties>
</file>