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9e0489ac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9e0489ac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9e0489ac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9e0489ac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9e0489ac5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9e0489ac5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9e0489ac5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9e0489ac5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9e0489ac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9e0489ac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9e0489ac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9e0489ac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9e0489ac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9e0489ac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9e0489ac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9e0489ac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9e0489ac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9e0489ac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Patrones de sueño en estudiantes universitarios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Carlos Díez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finales</a:t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1303800" y="1597875"/>
            <a:ext cx="7254300" cy="2507400"/>
          </a:xfrm>
          <a:prstGeom prst="roundRect">
            <a:avLst>
              <a:gd fmla="val 4598" name="adj"/>
            </a:avLst>
          </a:prstGeom>
          <a:solidFill>
            <a:srgbClr val="D2D2D2"/>
          </a:solidFill>
          <a:ln cap="flat" cmpd="sng" w="9525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1465925" y="1793800"/>
            <a:ext cx="6943800" cy="21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estudiantes de 22 y 24 años son los que peor calidad de sueño tienen.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mejor calidad de sueño la tienen las estudiantes de género femenino, y la peor las de género masculino.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estudiantes de primer curso son los que peor duermen, al contrario de los de tercero que son los que cuentan con la mejor calidad de sueño.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tiempo frente a pantallas, las horas de estudio y la actividad física no suponen un impacto importante en la calidad del sueño.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 que más afecta a la calidad del sueño es el consumo de bebidas con cafeína.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csv usado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0150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student_sleep_pattern.csv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25" y="1497213"/>
            <a:ext cx="4573782" cy="27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800" y="1525400"/>
            <a:ext cx="3300175" cy="26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y optimización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13" y="1488850"/>
            <a:ext cx="5604599" cy="12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538" y="3115850"/>
            <a:ext cx="43529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Primeros análisis con “</a:t>
            </a:r>
            <a:r>
              <a:rPr lang="es"/>
              <a:t>line plots”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25" y="1566100"/>
            <a:ext cx="3831975" cy="29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774" y="1597875"/>
            <a:ext cx="3832251" cy="28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438150"/>
            <a:ext cx="38481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513" y="695213"/>
            <a:ext cx="4812975" cy="37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que afectan al sueño?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50" y="1455223"/>
            <a:ext cx="8334299" cy="321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 la actividad física</a:t>
            </a: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75" y="2374650"/>
            <a:ext cx="8839204" cy="142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Cómo</a:t>
            </a:r>
            <a:r>
              <a:rPr lang="es"/>
              <a:t> afecta la cafeína a la calidad del sueño?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600" y="1786174"/>
            <a:ext cx="7346901" cy="26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