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ru-RU" dirty="0" smtClean="0"/>
              <a:t>Создание навыка для Алисы -</a:t>
            </a:r>
            <a:br>
              <a:rPr lang="ru-RU" dirty="0" smtClean="0"/>
            </a:br>
            <a:r>
              <a:rPr lang="ru-RU" dirty="0" smtClean="0"/>
              <a:t>Викторина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0072" y="3789040"/>
            <a:ext cx="3632448" cy="192176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Козлов Кирилл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Загрутдинов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Азат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6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en-US" dirty="0" smtClean="0"/>
              <a:t> – </a:t>
            </a:r>
            <a:r>
              <a:rPr lang="ru-RU" dirty="0" smtClean="0"/>
              <a:t>создать научно-развлекательную викторину с интересными фактами о городах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Проект создан для развлечения</a:t>
            </a:r>
            <a:r>
              <a:rPr lang="en-US" dirty="0" smtClean="0"/>
              <a:t>, </a:t>
            </a:r>
            <a:r>
              <a:rPr lang="ru-RU" dirty="0" smtClean="0"/>
              <a:t>а так же для ознакомления с интересными фактами о городах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64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Функция выдающая вопрос</a:t>
            </a:r>
            <a:r>
              <a:rPr lang="en-US" dirty="0" smtClean="0"/>
              <a:t>,</a:t>
            </a:r>
            <a:r>
              <a:rPr lang="ru-RU" dirty="0" smtClean="0"/>
              <a:t>ответ</a:t>
            </a:r>
            <a:r>
              <a:rPr lang="ru-RU" dirty="0"/>
              <a:t> </a:t>
            </a:r>
            <a:r>
              <a:rPr lang="ru-RU" dirty="0" smtClean="0"/>
              <a:t>и ложные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5" y="2780928"/>
            <a:ext cx="8752370" cy="244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99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кода отвечающая за диалог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6390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5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" y="1124744"/>
            <a:ext cx="47625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32" y="2636912"/>
            <a:ext cx="428846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62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У нас получилось сделать все что мы хотели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Возможности доработки</a:t>
            </a:r>
            <a:r>
              <a:rPr lang="en-US" dirty="0" smtClean="0"/>
              <a:t>:</a:t>
            </a: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Сделать </a:t>
            </a:r>
            <a:r>
              <a:rPr lang="ru-RU" dirty="0" smtClean="0"/>
              <a:t>режим отгадывания по фотографии </a:t>
            </a:r>
            <a:r>
              <a:rPr lang="ru-RU" dirty="0" smtClean="0"/>
              <a:t>города</a:t>
            </a:r>
          </a:p>
          <a:p>
            <a:pPr>
              <a:buFontTx/>
              <a:buChar char="-"/>
            </a:pPr>
            <a:r>
              <a:rPr lang="ru-RU" dirty="0" smtClean="0"/>
              <a:t>Пройти </a:t>
            </a:r>
            <a:r>
              <a:rPr lang="ru-RU" dirty="0" err="1" smtClean="0"/>
              <a:t>модерацию</a:t>
            </a:r>
            <a:r>
              <a:rPr lang="en-US" dirty="0" smtClean="0"/>
              <a:t>, </a:t>
            </a:r>
            <a:r>
              <a:rPr lang="ru-RU" dirty="0" smtClean="0"/>
              <a:t>добиться что что бы она начала говорить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619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78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Создание навыка для Алисы - Викторина</vt:lpstr>
      <vt:lpstr>Презентация PowerPoint</vt:lpstr>
      <vt:lpstr>Функция выдающая вопрос,ответ и ложные ответы</vt:lpstr>
      <vt:lpstr>Часть кода отвечающая за диалог</vt:lpstr>
      <vt:lpstr>Интерфейс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навыка для Алисы - Викторина</dc:title>
  <dc:creator>Антон</dc:creator>
  <cp:lastModifiedBy>Антон</cp:lastModifiedBy>
  <cp:revision>9</cp:revision>
  <dcterms:created xsi:type="dcterms:W3CDTF">2020-05-06T07:27:59Z</dcterms:created>
  <dcterms:modified xsi:type="dcterms:W3CDTF">2020-05-06T12:40:13Z</dcterms:modified>
</cp:coreProperties>
</file>