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5AA"/>
    <a:srgbClr val="B6E8F8"/>
    <a:srgbClr val="0E4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CE823-A9D9-4AC4-B63B-F8D8FC5A82FC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E722-AC92-4BB1-A85F-2F26C6282C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4D6C-C442-4AD5-8851-FD713B51DB26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87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050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129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002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724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838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A2F-2320-4DA5-8583-DBA953920F99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9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8A76-DDA4-4F38-A474-74C8777CFDD3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EA46-9EF8-4B42-9C2F-D28F7735CFC2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5D19-7D7A-44EB-B4AE-9619553861D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DCBE-DFD8-40ED-8F02-F7B4E6F8254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447D-C051-4D37-BF8A-FDE04CEBFF2C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6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FE47-EA4F-4F74-9DE8-7EC01AB915E8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680-DC01-4356-9DC9-69C4A668DCF9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85A0-10A0-4B44-90CB-4189D917C2A4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E36-F676-411B-B760-ACA4A4CED7B8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05A222-C235-4C23-AB8B-34F648D2B2AF}" type="datetime1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7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ИРЭА — Российский технологический университет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907" y="231496"/>
            <a:ext cx="1517073" cy="15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088023" y="2731217"/>
            <a:ext cx="8239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Название презентации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02828"/>
              </p:ext>
            </p:extLst>
          </p:nvPr>
        </p:nvGraphicFramePr>
        <p:xfrm>
          <a:off x="299593" y="4463081"/>
          <a:ext cx="6464300" cy="1144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0">
                  <a:extLst>
                    <a:ext uri="{9D8B030D-6E8A-4147-A177-3AD203B41FA5}">
                      <a16:colId xmlns:a16="http://schemas.microsoft.com/office/drawing/2014/main" val="262439499"/>
                    </a:ext>
                  </a:extLst>
                </a:gridCol>
                <a:gridCol w="3232150">
                  <a:extLst>
                    <a:ext uri="{9D8B030D-6E8A-4147-A177-3AD203B41FA5}">
                      <a16:colId xmlns:a16="http://schemas.microsoft.com/office/drawing/2014/main" val="2777906885"/>
                    </a:ext>
                  </a:extLst>
                </a:gridCol>
              </a:tblGrid>
              <a:tr h="442386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</a:t>
                      </a:r>
                      <a:r>
                        <a:rPr lang="ru-RU" baseline="0" dirty="0" smtClean="0"/>
                        <a:t> группы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 Имя Отчество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11"/>
                  </a:ext>
                </a:extLst>
              </a:tr>
              <a:tr h="7022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35365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3" y="231496"/>
            <a:ext cx="2303742" cy="14855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48775" y="374126"/>
            <a:ext cx="73196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Институт кибербезопасности</a:t>
            </a:r>
          </a:p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и цифровых технологий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23332"/>
            <a:ext cx="9279297" cy="1560744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2238790"/>
            <a:ext cx="9236253" cy="4297958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tx1">
                    <a:lumMod val="95000"/>
                  </a:schemeClr>
                </a:solidFill>
              </a:rPr>
              <a:pPr/>
              <a:t>2</a:t>
            </a:fld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95" y="592605"/>
            <a:ext cx="1895293" cy="12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ИРЭА — Российский технологический университет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907" y="231496"/>
            <a:ext cx="1517073" cy="15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147074" y="2948759"/>
            <a:ext cx="8315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3" y="231496"/>
            <a:ext cx="2303742" cy="14855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48775" y="374126"/>
            <a:ext cx="73196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Институт кибербезопасности</a:t>
            </a:r>
          </a:p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и цифровых технологий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606</TotalTime>
  <Words>22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Шмелева Алина</dc:creator>
  <cp:lastModifiedBy>Васян</cp:lastModifiedBy>
  <cp:revision>54</cp:revision>
  <dcterms:created xsi:type="dcterms:W3CDTF">2020-05-22T16:43:08Z</dcterms:created>
  <dcterms:modified xsi:type="dcterms:W3CDTF">2022-04-29T06:29:22Z</dcterms:modified>
</cp:coreProperties>
</file>