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Тарабарская грамота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 студенты группы БББО-05-20</a:t>
            </a:r>
            <a:r>
              <a:rPr lang="en-US" dirty="0" smtClean="0"/>
              <a:t>:</a:t>
            </a:r>
          </a:p>
          <a:p>
            <a:r>
              <a:rPr lang="ru-RU" dirty="0" err="1" smtClean="0"/>
              <a:t>Муханов</a:t>
            </a:r>
            <a:r>
              <a:rPr lang="ru-RU" dirty="0" smtClean="0"/>
              <a:t> Матвей, Кутьин Захар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5295900" cy="4050792"/>
          </a:xfrm>
        </p:spPr>
        <p:txBody>
          <a:bodyPr/>
          <a:lstStyle/>
          <a:p>
            <a:r>
              <a:rPr lang="ru-RU" b="1" dirty="0" smtClean="0"/>
              <a:t>Тарабарщиной </a:t>
            </a:r>
            <a:r>
              <a:rPr lang="ru-RU" dirty="0" smtClean="0"/>
              <a:t>называли принятый </a:t>
            </a:r>
            <a:r>
              <a:rPr lang="ru-RU" dirty="0"/>
              <a:t>способ составления тайного послания. Весь немудреный секрет состоял в том, что одни буквы заменялись другими. </a:t>
            </a:r>
          </a:p>
          <a:p>
            <a:endParaRPr lang="ru-RU" dirty="0"/>
          </a:p>
        </p:txBody>
      </p:sp>
      <p:pic>
        <p:nvPicPr>
          <p:cNvPr id="2054" name="Picture 6" descr="Литорея и тарабарщина — шифры русских тайных послани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748" y="2124777"/>
            <a:ext cx="4831519" cy="311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15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1249" y="3959524"/>
            <a:ext cx="3772034" cy="457200"/>
          </a:xfrm>
        </p:spPr>
        <p:txBody>
          <a:bodyPr>
            <a:noAutofit/>
          </a:bodyPr>
          <a:lstStyle/>
          <a:p>
            <a:r>
              <a:rPr lang="ru-RU" sz="2200" dirty="0" smtClean="0"/>
              <a:t>Кто первый использовал?</a:t>
            </a:r>
            <a:endParaRPr lang="ru-RU" sz="2200" dirty="0"/>
          </a:p>
        </p:txBody>
      </p:sp>
      <p:pic>
        <p:nvPicPr>
          <p:cNvPr id="1026" name="Picture 2" descr="Алексей Михайлович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863" y="2334953"/>
            <a:ext cx="2337586" cy="324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360" y="484633"/>
            <a:ext cx="2668839" cy="326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ЦАРЬ МИХАИЛ ФЕДОРОВИЧ РОМАНОВ | ВКонтакт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201" y="636258"/>
            <a:ext cx="3413714" cy="311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етр I Алексеевич | Читать биографии известных личностей РФ для школьников  и студенто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13" y="4349930"/>
            <a:ext cx="3503313" cy="233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0074" y="2093976"/>
            <a:ext cx="6858173" cy="4078224"/>
          </a:xfrm>
        </p:spPr>
        <p:txBody>
          <a:bodyPr/>
          <a:lstStyle/>
          <a:p>
            <a:r>
              <a:rPr lang="ru-RU" dirty="0"/>
              <a:t>Изобрел особую азбуку и «склад затейным письмом» патриарх Филарет </a:t>
            </a:r>
            <a:endParaRPr lang="ru-RU" dirty="0" smtClean="0"/>
          </a:p>
          <a:p>
            <a:r>
              <a:rPr lang="ru-RU" dirty="0"/>
              <a:t>Он был фактическим правителем России — ему, как и царю, пожаловали титул «великого государя», искусно владел он «ратными и всякими царскими делами». </a:t>
            </a:r>
            <a:endParaRPr lang="ru-RU" dirty="0" smtClean="0"/>
          </a:p>
          <a:p>
            <a:r>
              <a:rPr lang="ru-RU" dirty="0"/>
              <a:t>Что </a:t>
            </a:r>
            <a:r>
              <a:rPr lang="ru-RU" dirty="0" smtClean="0"/>
              <a:t>касается </a:t>
            </a:r>
            <a:r>
              <a:rPr lang="ru-RU" dirty="0"/>
              <a:t>самостоятельных решений и действий, то здесь Филарет обходился без царского прикрытия. А чтобы не мешали и нос не совали, решил он сделать свои бумаги непонятными и составил «литорею» (от латинского «литера» — буква), понятную ему одному и нескольким посвященным.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21408"/>
            <a:ext cx="3200227" cy="4050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24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4180" y="2121408"/>
            <a:ext cx="7144068" cy="4050792"/>
          </a:xfrm>
        </p:spPr>
        <p:txBody>
          <a:bodyPr/>
          <a:lstStyle/>
          <a:p>
            <a:r>
              <a:rPr lang="ru-RU" dirty="0"/>
              <a:t>«Тишайший» довольно часто использовал изобретенную дедом «тарабарскую грамоту», особенно в наставлениях подьячим Посольского приказа и Приказа тайных дел, отправлявшихся за рубеж.</a:t>
            </a:r>
            <a:endParaRPr lang="ru-RU" dirty="0"/>
          </a:p>
        </p:txBody>
      </p:sp>
      <p:pic>
        <p:nvPicPr>
          <p:cNvPr id="4" name="Picture 2" descr="Алексей Михайлович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21408"/>
            <a:ext cx="2914332" cy="40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82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Принцип шифрования тарабарской </a:t>
            </a:r>
            <a:r>
              <a:rPr lang="ru-RU" dirty="0"/>
              <a:t>грамотой, заключается в следующем: поставив согласные буквы в два ряда, в </a:t>
            </a:r>
            <a:r>
              <a:rPr lang="ru-RU" dirty="0" smtClean="0"/>
              <a:t>порядке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/>
              <a:t>У</a:t>
            </a:r>
            <a:r>
              <a:rPr lang="ru-RU" dirty="0" smtClean="0"/>
              <a:t>потребляют </a:t>
            </a:r>
            <a:r>
              <a:rPr lang="ru-RU" dirty="0"/>
              <a:t>в письме верхние буквы вместо нижних и наоборот, причём гласные остаются без перемены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973" y="2857670"/>
            <a:ext cx="4366149" cy="2099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11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Недостатки тарабарщины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своей сути литорея представляет собой шифр простой замены, о котором мы говорили ранее и который легко дешифруется современными методами.</a:t>
            </a:r>
          </a:p>
          <a:p>
            <a:r>
              <a:rPr lang="ru-RU" dirty="0"/>
              <a:t>Гласные, пробелы и прочие несогласные из оппозиции в тарабарской грамоте замене не </a:t>
            </a:r>
            <a:r>
              <a:rPr lang="ru-RU" dirty="0" smtClean="0"/>
              <a:t>подлежат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6015" y="4170782"/>
            <a:ext cx="295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АУЦИКОМИЯ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954649" y="4146802"/>
            <a:ext cx="323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ЛОЕЦИНЕНИЕ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58606" y="5021001"/>
            <a:ext cx="2571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АУ*И*О*ИЯ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189490" y="5021001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*</a:t>
            </a:r>
            <a:r>
              <a:rPr lang="ru-RU" sz="3600" dirty="0" smtClean="0"/>
              <a:t>ОЕ*И*Е*ИЕ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62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…еще 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2992" y="2121408"/>
            <a:ext cx="7755255" cy="4050792"/>
          </a:xfrm>
        </p:spPr>
        <p:txBody>
          <a:bodyPr/>
          <a:lstStyle/>
          <a:p>
            <a:r>
              <a:rPr lang="ru-RU" dirty="0"/>
              <a:t>Самым известным примером использования тарабарского письма является переписка Алексея Михайловича (Тишайшего) второго русского царя из династии Романовых (1645-1676).</a:t>
            </a:r>
          </a:p>
          <a:p>
            <a:r>
              <a:rPr lang="ru-RU" dirty="0" smtClean="0"/>
              <a:t>На слайде представлено </a:t>
            </a:r>
            <a:r>
              <a:rPr lang="ru-RU" dirty="0"/>
              <a:t>п</a:t>
            </a:r>
            <a:r>
              <a:rPr lang="ru-RU" dirty="0" smtClean="0"/>
              <a:t>исьмо </a:t>
            </a:r>
            <a:r>
              <a:rPr lang="ru-RU" dirty="0"/>
              <a:t>царя Алексея Михайловича своему двоюродному брату стольнику Афанасию Матюшкину, писанное тайнописью (тарабарщиной)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21409"/>
            <a:ext cx="2303145" cy="4050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131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Наше время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Тараба́рская</a:t>
            </a:r>
            <a:r>
              <a:rPr lang="ru-RU" dirty="0"/>
              <a:t> грамота — бессмысленный и непонятный. </a:t>
            </a:r>
            <a:r>
              <a:rPr lang="ru-RU" dirty="0" err="1"/>
              <a:t>Тараба́рщина</a:t>
            </a:r>
            <a:r>
              <a:rPr lang="ru-RU" dirty="0"/>
              <a:t> — нечто бессмысленное и непонятное (обычно о речи). </a:t>
            </a:r>
            <a:endParaRPr lang="ru-RU" dirty="0"/>
          </a:p>
        </p:txBody>
      </p:sp>
      <p:pic>
        <p:nvPicPr>
          <p:cNvPr id="4098" name="Picture 2" descr="Тарабарская грамота фразеологиз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3037331"/>
            <a:ext cx="238125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артинка с memok.net, цветовое решение мо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748" y="2790825"/>
            <a:ext cx="4762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348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609</TotalTime>
  <Words>302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Cambria</vt:lpstr>
      <vt:lpstr>Rockwell</vt:lpstr>
      <vt:lpstr>Rockwell Condensed</vt:lpstr>
      <vt:lpstr>Wingdings</vt:lpstr>
      <vt:lpstr>Дерево</vt:lpstr>
      <vt:lpstr>Тарабарская грамота</vt:lpstr>
      <vt:lpstr>определение</vt:lpstr>
      <vt:lpstr>История</vt:lpstr>
      <vt:lpstr>История</vt:lpstr>
      <vt:lpstr>История</vt:lpstr>
      <vt:lpstr>Принцип шифрования</vt:lpstr>
      <vt:lpstr>Недостатки тарабарщины</vt:lpstr>
      <vt:lpstr>…еще немного истории</vt:lpstr>
      <vt:lpstr>Наше время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Тарабарская грамота</dc:title>
  <dc:creator>Lenovo</dc:creator>
  <cp:lastModifiedBy>Lenovo</cp:lastModifiedBy>
  <cp:revision>11</cp:revision>
  <dcterms:created xsi:type="dcterms:W3CDTF">2022-10-27T09:47:24Z</dcterms:created>
  <dcterms:modified xsi:type="dcterms:W3CDTF">2022-10-27T19:56:49Z</dcterms:modified>
</cp:coreProperties>
</file>