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Performed: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Zakhar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American War and War Heroes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War of Independence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War of Independence - military operations in North America from 1775 to 1783.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enovo\Downloads\встреч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000372"/>
            <a:ext cx="4272999" cy="2895622"/>
          </a:xfrm>
          <a:prstGeom prst="rect">
            <a:avLst/>
          </a:prstGeom>
          <a:noFill/>
        </p:spPr>
      </p:pic>
      <p:pic>
        <p:nvPicPr>
          <p:cNvPr id="1027" name="Picture 3" descr="C:\Users\Lenovo\Downloads\akf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3802082" cy="2899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war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restrictions of the North American colonists: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egal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territorial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Lenovo\Downloads\движ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428868"/>
            <a:ext cx="5354734" cy="3459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military clash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April 19,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1775 —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Lexington, in the town square, the royal battalions met with detachments of volunteer colonists.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Lenovo\Downloads\лексингтон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143248"/>
            <a:ext cx="4000528" cy="2762865"/>
          </a:xfrm>
          <a:prstGeom prst="rect">
            <a:avLst/>
          </a:prstGeom>
          <a:noFill/>
        </p:spPr>
      </p:pic>
      <p:pic>
        <p:nvPicPr>
          <p:cNvPr id="3075" name="Picture 3" descr="C:\Users\Lenovo\Downloads\лексингто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94988"/>
            <a:ext cx="4279892" cy="2834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second continental Congress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second continental Congress was opened on may 10, 1775. George Washington was appointed commander-in-chief of the entire continental army.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Lenovo\Downloads\2конгрес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14686"/>
            <a:ext cx="4249745" cy="2811743"/>
          </a:xfrm>
          <a:prstGeom prst="rect">
            <a:avLst/>
          </a:prstGeom>
          <a:noFill/>
        </p:spPr>
      </p:pic>
      <p:pic>
        <p:nvPicPr>
          <p:cNvPr id="4099" name="Picture 3" descr="C:\Users\Lenovo\Downloads\2контиконгрессс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794" y="3286124"/>
            <a:ext cx="4054868" cy="2708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Washington 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George Washington — American statesman, first President of the United States, founding Father of the United States, participant in the war of independence, founder of the American Institute of the presidency.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122" name="Picture 2" descr="C:\Users\Lenovo\Downloads\Джордж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2703919" cy="3286148"/>
          </a:xfrm>
          <a:prstGeom prst="rect">
            <a:avLst/>
          </a:prstGeom>
          <a:noFill/>
        </p:spPr>
      </p:pic>
      <p:pic>
        <p:nvPicPr>
          <p:cNvPr id="5123" name="Picture 3" descr="C:\Users\Lenovo\Downloads\джордж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43446"/>
            <a:ext cx="3357586" cy="1684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Declaration of independence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July 4, 1776, the Second continental Congress adopted the Declaration of independence, written on behalf of Washington by the American educator Thomas Jefferson.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6146" name="Picture 2" descr="C:\Users\Lenovo\Downloads\l;taathcj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2823164" cy="3362132"/>
          </a:xfrm>
          <a:prstGeom prst="rect">
            <a:avLst/>
          </a:prstGeom>
          <a:noFill/>
        </p:spPr>
      </p:pic>
      <p:pic>
        <p:nvPicPr>
          <p:cNvPr id="6147" name="Picture 3" descr="C:\Users\Lenovo\Downloads\декларац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5" y="4517056"/>
            <a:ext cx="3286148" cy="1944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and crucial battles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Key and crucial battles in this war were: 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battle of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Saratoga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siege of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New York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battle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All Saints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Islands. 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Lenovo\Downloads\ассасин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357694"/>
            <a:ext cx="3960840" cy="2227973"/>
          </a:xfrm>
          <a:prstGeom prst="rect">
            <a:avLst/>
          </a:prstGeom>
          <a:noFill/>
        </p:spPr>
      </p:pic>
      <p:pic>
        <p:nvPicPr>
          <p:cNvPr id="7171" name="Picture 3" descr="C:\Users\Lenovo\Downloads\саратог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928802"/>
            <a:ext cx="3501420" cy="2319108"/>
          </a:xfrm>
          <a:prstGeom prst="rect">
            <a:avLst/>
          </a:prstGeom>
          <a:noFill/>
        </p:spPr>
      </p:pic>
      <p:pic>
        <p:nvPicPr>
          <p:cNvPr id="7172" name="Picture 4" descr="C:\Users\Lenovo\Downloads\святые острова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876"/>
            <a:ext cx="4071966" cy="2420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185</TotalTime>
  <Words>201</Words>
  <PresentationFormat>Экран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Официальная</vt:lpstr>
      <vt:lpstr>American War and War Heroes</vt:lpstr>
      <vt:lpstr>US War of Independence</vt:lpstr>
      <vt:lpstr>Reasons for the war</vt:lpstr>
      <vt:lpstr>The first military clash </vt:lpstr>
      <vt:lpstr>The second continental Congress </vt:lpstr>
      <vt:lpstr>George Washington </vt:lpstr>
      <vt:lpstr>The Declaration of independence</vt:lpstr>
      <vt:lpstr>Key and crucial battles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Lenovo</dc:creator>
  <cp:lastModifiedBy>Lenovo</cp:lastModifiedBy>
  <cp:revision>22</cp:revision>
  <dcterms:created xsi:type="dcterms:W3CDTF">2020-11-25T14:41:07Z</dcterms:created>
  <dcterms:modified xsi:type="dcterms:W3CDTF">2020-11-25T17:57:27Z</dcterms:modified>
</cp:coreProperties>
</file>