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Override PartName="/ppt/diagrams/colors2.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8" r:id="rId3"/>
    <p:sldId id="263" r:id="rId4"/>
    <p:sldId id="260" r:id="rId5"/>
    <p:sldId id="261" r:id="rId6"/>
    <p:sldId id="262" r:id="rId7"/>
    <p:sldId id="264" r:id="rId8"/>
    <p:sldId id="265" r:id="rId9"/>
    <p:sldId id="266" r:id="rId10"/>
    <p:sldId id="267" r:id="rId11"/>
    <p:sldId id="268" r:id="rId12"/>
  </p:sldIdLst>
  <p:sldSz cx="9144000" cy="6858000" type="screen4x3"/>
  <p:notesSz cx="6858000" cy="9144000"/>
  <p:custDataLst>
    <p:tags r:id="rId13"/>
  </p:custDataLst>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51" d="100"/>
          <a:sy n="51" d="100"/>
        </p:scale>
        <p:origin x="-1354" y="-72"/>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jpeg"/><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941C9A-DA32-4C05-8036-77267C4F5BD1}" type="doc">
      <dgm:prSet loTypeId="urn:microsoft.com/office/officeart/2005/8/layout/list1" loCatId="list" qsTypeId="urn:microsoft.com/office/officeart/2005/8/quickstyle/simple1" qsCatId="simple" csTypeId="urn:microsoft.com/office/officeart/2005/8/colors/accent0_1" csCatId="mainScheme" phldr="1"/>
      <dgm:spPr/>
      <dgm:t>
        <a:bodyPr/>
        <a:lstStyle/>
        <a:p>
          <a:endParaRPr lang="ru-RU"/>
        </a:p>
      </dgm:t>
    </dgm:pt>
    <dgm:pt modelId="{5A00379E-A2F2-48CE-9619-5E04ADCF4C5B}" type="pres">
      <dgm:prSet presAssocID="{B8941C9A-DA32-4C05-8036-77267C4F5BD1}" presName="linear" presStyleCnt="0">
        <dgm:presLayoutVars>
          <dgm:dir/>
          <dgm:animLvl val="lvl"/>
          <dgm:resizeHandles val="exact"/>
        </dgm:presLayoutVars>
      </dgm:prSet>
      <dgm:spPr/>
      <dgm:t>
        <a:bodyPr/>
        <a:lstStyle/>
        <a:p>
          <a:endParaRPr lang="ru-RU"/>
        </a:p>
      </dgm:t>
    </dgm:pt>
  </dgm:ptLst>
  <dgm:cxnLst>
    <dgm:cxn modelId="{00FB9412-48DC-4D4B-8322-FFB37A91D3F5}" type="presOf" srcId="{B8941C9A-DA32-4C05-8036-77267C4F5BD1}" destId="{5A00379E-A2F2-48CE-9619-5E04ADCF4C5B}" srcOrd="0" destOrd="0" presId="urn:microsoft.com/office/officeart/2005/8/layout/list1"/>
  </dgm:cxnLst>
  <dgm:bg/>
  <dgm:whole/>
</dgm:dataModel>
</file>

<file path=ppt/diagrams/data2.xml><?xml version="1.0" encoding="utf-8"?>
<dgm:dataModel xmlns:dgm="http://schemas.openxmlformats.org/drawingml/2006/diagram" xmlns:a="http://schemas.openxmlformats.org/drawingml/2006/main">
  <dgm:ptLst>
    <dgm:pt modelId="{39B6FB60-4BB1-46C8-ACC9-BBAF4FA8519D}" type="doc">
      <dgm:prSet loTypeId="urn:microsoft.com/office/officeart/2005/8/layout/pList1" loCatId="list" qsTypeId="urn:microsoft.com/office/officeart/2005/8/quickstyle/simple1" qsCatId="simple" csTypeId="urn:microsoft.com/office/officeart/2005/8/colors/accent1_2" csCatId="accent1" phldr="1"/>
      <dgm:spPr/>
      <dgm:t>
        <a:bodyPr/>
        <a:lstStyle/>
        <a:p>
          <a:endParaRPr lang="ru-RU"/>
        </a:p>
      </dgm:t>
    </dgm:pt>
    <dgm:pt modelId="{67416FB2-F1E6-4A93-8ACD-594EE6129ABA}">
      <dgm:prSet phldrT="[Текст]" custT="1"/>
      <dgm:spPr/>
      <dgm:t>
        <a:bodyPr/>
        <a:lstStyle/>
        <a:p>
          <a:r>
            <a:rPr lang="ru-RU" sz="1800" b="1" dirty="0" smtClean="0">
              <a:latin typeface="Times New Roman" pitchFamily="18" charset="0"/>
              <a:cs typeface="Times New Roman" pitchFamily="18" charset="0"/>
            </a:rPr>
            <a:t>рекуррентные нейронные сети (RNN) </a:t>
          </a:r>
          <a:endParaRPr lang="ru-RU" sz="1800" dirty="0">
            <a:latin typeface="Times New Roman" pitchFamily="18" charset="0"/>
            <a:cs typeface="Times New Roman" pitchFamily="18" charset="0"/>
          </a:endParaRPr>
        </a:p>
      </dgm:t>
    </dgm:pt>
    <dgm:pt modelId="{72E19F6B-3E9D-496D-90BB-AEE90FF31A88}" type="parTrans" cxnId="{7B4CC0C4-8DB5-46B7-9F23-EDB513E8E843}">
      <dgm:prSet/>
      <dgm:spPr/>
      <dgm:t>
        <a:bodyPr/>
        <a:lstStyle/>
        <a:p>
          <a:endParaRPr lang="ru-RU"/>
        </a:p>
      </dgm:t>
    </dgm:pt>
    <dgm:pt modelId="{0C7F3D23-142F-4B5A-929A-B8BE37F1F422}" type="sibTrans" cxnId="{7B4CC0C4-8DB5-46B7-9F23-EDB513E8E843}">
      <dgm:prSet/>
      <dgm:spPr/>
      <dgm:t>
        <a:bodyPr/>
        <a:lstStyle/>
        <a:p>
          <a:endParaRPr lang="ru-RU"/>
        </a:p>
      </dgm:t>
    </dgm:pt>
    <dgm:pt modelId="{042A1391-A271-45B0-842F-2D9776561009}">
      <dgm:prSet phldrT="[Текст]" custT="1"/>
      <dgm:spPr/>
      <dgm:t>
        <a:bodyPr/>
        <a:lstStyle/>
        <a:p>
          <a:r>
            <a:rPr lang="ru-RU" sz="1800" b="1" dirty="0" smtClean="0">
              <a:latin typeface="Times New Roman" pitchFamily="18" charset="0"/>
              <a:cs typeface="Times New Roman" pitchFamily="18" charset="0"/>
            </a:rPr>
            <a:t>сети с долговременной и кратковременной памятью (LSTM) </a:t>
          </a:r>
          <a:endParaRPr lang="ru-RU" sz="1800" dirty="0">
            <a:latin typeface="Times New Roman" pitchFamily="18" charset="0"/>
            <a:cs typeface="Times New Roman" pitchFamily="18" charset="0"/>
          </a:endParaRPr>
        </a:p>
      </dgm:t>
    </dgm:pt>
    <dgm:pt modelId="{F8633E32-97D6-4950-B70A-CAD67AD0BFB3}" type="parTrans" cxnId="{F9BF31AD-7C7F-43C1-A88C-AFB83DBC1C3A}">
      <dgm:prSet/>
      <dgm:spPr/>
      <dgm:t>
        <a:bodyPr/>
        <a:lstStyle/>
        <a:p>
          <a:endParaRPr lang="ru-RU"/>
        </a:p>
      </dgm:t>
    </dgm:pt>
    <dgm:pt modelId="{C3511B0D-E3D0-4094-A67E-C8FB65E8D7A1}" type="sibTrans" cxnId="{F9BF31AD-7C7F-43C1-A88C-AFB83DBC1C3A}">
      <dgm:prSet/>
      <dgm:spPr/>
      <dgm:t>
        <a:bodyPr/>
        <a:lstStyle/>
        <a:p>
          <a:endParaRPr lang="ru-RU"/>
        </a:p>
      </dgm:t>
    </dgm:pt>
    <dgm:pt modelId="{3FC9C1DF-A5F0-446A-B386-D2BEE4387516}">
      <dgm:prSet phldrT="[Текст]" custT="1"/>
      <dgm:spPr/>
      <dgm:t>
        <a:bodyPr/>
        <a:lstStyle/>
        <a:p>
          <a:r>
            <a:rPr lang="ru-RU" sz="1800" b="1" dirty="0" smtClean="0">
              <a:latin typeface="Times New Roman" pitchFamily="18" charset="0"/>
              <a:cs typeface="Times New Roman" pitchFamily="18" charset="0"/>
            </a:rPr>
            <a:t>управляемые рекуррентные блоки (GRU)</a:t>
          </a:r>
          <a:r>
            <a:rPr lang="ru-RU" sz="1700" dirty="0" smtClean="0">
              <a:latin typeface="Times New Roman" pitchFamily="18" charset="0"/>
              <a:cs typeface="Times New Roman" pitchFamily="18" charset="0"/>
            </a:rPr>
            <a:t> </a:t>
          </a:r>
          <a:endParaRPr lang="ru-RU" sz="1700" dirty="0">
            <a:latin typeface="Times New Roman" pitchFamily="18" charset="0"/>
            <a:cs typeface="Times New Roman" pitchFamily="18" charset="0"/>
          </a:endParaRPr>
        </a:p>
      </dgm:t>
    </dgm:pt>
    <dgm:pt modelId="{76A14D47-BF85-4790-8C0A-45AD84BA74FD}" type="parTrans" cxnId="{D0CA4FD1-6905-4201-922D-2EBB789BF24A}">
      <dgm:prSet/>
      <dgm:spPr/>
      <dgm:t>
        <a:bodyPr/>
        <a:lstStyle/>
        <a:p>
          <a:endParaRPr lang="ru-RU"/>
        </a:p>
      </dgm:t>
    </dgm:pt>
    <dgm:pt modelId="{C15F2ABA-79AD-420C-A8A8-DDA32DE5F71F}" type="sibTrans" cxnId="{D0CA4FD1-6905-4201-922D-2EBB789BF24A}">
      <dgm:prSet/>
      <dgm:spPr/>
      <dgm:t>
        <a:bodyPr/>
        <a:lstStyle/>
        <a:p>
          <a:endParaRPr lang="ru-RU"/>
        </a:p>
      </dgm:t>
    </dgm:pt>
    <dgm:pt modelId="{D1EAD6CD-5EFD-4C0D-BBD2-055402B4329B}">
      <dgm:prSet phldrT="[Текст]" custT="1"/>
      <dgm:spPr/>
      <dgm:t>
        <a:bodyPr/>
        <a:lstStyle/>
        <a:p>
          <a:r>
            <a:rPr lang="ru-RU" sz="1800" b="1" dirty="0" smtClean="0">
              <a:latin typeface="Times New Roman" pitchFamily="18" charset="0"/>
              <a:cs typeface="Times New Roman" pitchFamily="18" charset="0"/>
            </a:rPr>
            <a:t>глубокие нейронные сети (DNN) </a:t>
          </a:r>
          <a:endParaRPr lang="ru-RU" sz="1800" dirty="0">
            <a:latin typeface="Times New Roman" pitchFamily="18" charset="0"/>
            <a:cs typeface="Times New Roman" pitchFamily="18" charset="0"/>
          </a:endParaRPr>
        </a:p>
      </dgm:t>
    </dgm:pt>
    <dgm:pt modelId="{A09BB082-2640-48DD-8643-2BA7D5A881BD}" type="parTrans" cxnId="{BAA5B352-EBAE-4CB0-9CB7-74E1457F6374}">
      <dgm:prSet/>
      <dgm:spPr/>
      <dgm:t>
        <a:bodyPr/>
        <a:lstStyle/>
        <a:p>
          <a:endParaRPr lang="ru-RU"/>
        </a:p>
      </dgm:t>
    </dgm:pt>
    <dgm:pt modelId="{1D0090CB-B71C-44C6-8EE8-14EE9AA306F8}" type="sibTrans" cxnId="{BAA5B352-EBAE-4CB0-9CB7-74E1457F6374}">
      <dgm:prSet/>
      <dgm:spPr/>
      <dgm:t>
        <a:bodyPr/>
        <a:lstStyle/>
        <a:p>
          <a:endParaRPr lang="ru-RU"/>
        </a:p>
      </dgm:t>
    </dgm:pt>
    <dgm:pt modelId="{49D84992-FF69-41A2-84E5-717AA4D43DAD}">
      <dgm:prSet custT="1"/>
      <dgm:spPr/>
      <dgm:t>
        <a:bodyPr/>
        <a:lstStyle/>
        <a:p>
          <a:r>
            <a:rPr lang="ru-RU" sz="1800" b="1" dirty="0" err="1" smtClean="0">
              <a:latin typeface="Times New Roman" pitchFamily="18" charset="0"/>
              <a:cs typeface="Times New Roman" pitchFamily="18" charset="0"/>
            </a:rPr>
            <a:t>сверточные</a:t>
          </a:r>
          <a:r>
            <a:rPr lang="ru-RU" sz="1800" b="1" dirty="0" smtClean="0">
              <a:latin typeface="Times New Roman" pitchFamily="18" charset="0"/>
              <a:cs typeface="Times New Roman" pitchFamily="18" charset="0"/>
            </a:rPr>
            <a:t> нейронные сети (CNN)</a:t>
          </a:r>
          <a:endParaRPr lang="ru-RU" sz="1800" dirty="0">
            <a:latin typeface="Times New Roman" pitchFamily="18" charset="0"/>
            <a:cs typeface="Times New Roman" pitchFamily="18" charset="0"/>
          </a:endParaRPr>
        </a:p>
      </dgm:t>
    </dgm:pt>
    <dgm:pt modelId="{826B366B-F344-4C57-9EA4-A30FF99A1454}" type="parTrans" cxnId="{017B234D-293A-4C28-88ED-21BF4E068A20}">
      <dgm:prSet/>
      <dgm:spPr/>
      <dgm:t>
        <a:bodyPr/>
        <a:lstStyle/>
        <a:p>
          <a:endParaRPr lang="ru-RU"/>
        </a:p>
      </dgm:t>
    </dgm:pt>
    <dgm:pt modelId="{13075438-76F5-4FE6-B7DB-3874615990C7}" type="sibTrans" cxnId="{017B234D-293A-4C28-88ED-21BF4E068A20}">
      <dgm:prSet/>
      <dgm:spPr/>
      <dgm:t>
        <a:bodyPr/>
        <a:lstStyle/>
        <a:p>
          <a:endParaRPr lang="ru-RU"/>
        </a:p>
      </dgm:t>
    </dgm:pt>
    <dgm:pt modelId="{40287787-88C1-44B6-9C7A-39A3D2C0CB8D}">
      <dgm:prSet custT="1"/>
      <dgm:spPr/>
      <dgm:t>
        <a:bodyPr/>
        <a:lstStyle/>
        <a:p>
          <a:r>
            <a:rPr lang="ru-RU" sz="1800" b="1" dirty="0" err="1" smtClean="0">
              <a:latin typeface="Times New Roman" pitchFamily="18" charset="0"/>
              <a:cs typeface="Times New Roman" pitchFamily="18" charset="0"/>
            </a:rPr>
            <a:t>генеративно-состязательные</a:t>
          </a:r>
          <a:r>
            <a:rPr lang="ru-RU" sz="1800" b="1" dirty="0" smtClean="0">
              <a:latin typeface="Times New Roman" pitchFamily="18" charset="0"/>
              <a:cs typeface="Times New Roman" pitchFamily="18" charset="0"/>
            </a:rPr>
            <a:t> сети (GAN</a:t>
          </a:r>
          <a:r>
            <a:rPr lang="en-US" sz="1800" b="1" dirty="0" smtClean="0">
              <a:latin typeface="Times New Roman" pitchFamily="18" charset="0"/>
              <a:cs typeface="Times New Roman" pitchFamily="18" charset="0"/>
            </a:rPr>
            <a:t>)</a:t>
          </a:r>
          <a:endParaRPr lang="ru-RU" sz="1800" dirty="0">
            <a:latin typeface="Times New Roman" pitchFamily="18" charset="0"/>
            <a:cs typeface="Times New Roman" pitchFamily="18" charset="0"/>
          </a:endParaRPr>
        </a:p>
      </dgm:t>
    </dgm:pt>
    <dgm:pt modelId="{F2DBE25B-7E42-409C-8944-4E958A80C632}" type="parTrans" cxnId="{34098587-F5EA-4683-8846-6FB6D6D32044}">
      <dgm:prSet/>
      <dgm:spPr/>
      <dgm:t>
        <a:bodyPr/>
        <a:lstStyle/>
        <a:p>
          <a:endParaRPr lang="ru-RU"/>
        </a:p>
      </dgm:t>
    </dgm:pt>
    <dgm:pt modelId="{CA9B14C7-13EA-4F15-A145-E8C23BA19F5C}" type="sibTrans" cxnId="{34098587-F5EA-4683-8846-6FB6D6D32044}">
      <dgm:prSet/>
      <dgm:spPr/>
      <dgm:t>
        <a:bodyPr/>
        <a:lstStyle/>
        <a:p>
          <a:endParaRPr lang="ru-RU"/>
        </a:p>
      </dgm:t>
    </dgm:pt>
    <dgm:pt modelId="{F20B5858-8B91-41F4-91FB-C53F231F9185}" type="pres">
      <dgm:prSet presAssocID="{39B6FB60-4BB1-46C8-ACC9-BBAF4FA8519D}" presName="Name0" presStyleCnt="0">
        <dgm:presLayoutVars>
          <dgm:dir/>
          <dgm:resizeHandles val="exact"/>
        </dgm:presLayoutVars>
      </dgm:prSet>
      <dgm:spPr/>
      <dgm:t>
        <a:bodyPr/>
        <a:lstStyle/>
        <a:p>
          <a:endParaRPr lang="ru-RU"/>
        </a:p>
      </dgm:t>
    </dgm:pt>
    <dgm:pt modelId="{D748BCD7-FB05-4FC0-A81A-BDCBDDDE7D60}" type="pres">
      <dgm:prSet presAssocID="{49D84992-FF69-41A2-84E5-717AA4D43DAD}" presName="compNode" presStyleCnt="0"/>
      <dgm:spPr/>
    </dgm:pt>
    <dgm:pt modelId="{707A16FF-7FCF-4C4C-A58F-7AD3DF86A4D1}" type="pres">
      <dgm:prSet presAssocID="{49D84992-FF69-41A2-84E5-717AA4D43DAD}" presName="pictRect" presStyleLbl="node1" presStyleIdx="0" presStyleCnt="6" custScaleX="88175" custScaleY="95185"/>
      <dgm:spPr>
        <a:blipFill rotWithShape="0">
          <a:blip xmlns:r="http://schemas.openxmlformats.org/officeDocument/2006/relationships" r:embed="rId1"/>
          <a:stretch>
            <a:fillRect/>
          </a:stretch>
        </a:blipFill>
      </dgm:spPr>
    </dgm:pt>
    <dgm:pt modelId="{DD1F2BD7-BD3C-4524-A136-5EBD3ABF3986}" type="pres">
      <dgm:prSet presAssocID="{49D84992-FF69-41A2-84E5-717AA4D43DAD}" presName="textRect" presStyleLbl="revTx" presStyleIdx="0" presStyleCnt="6">
        <dgm:presLayoutVars>
          <dgm:bulletEnabled val="1"/>
        </dgm:presLayoutVars>
      </dgm:prSet>
      <dgm:spPr/>
      <dgm:t>
        <a:bodyPr/>
        <a:lstStyle/>
        <a:p>
          <a:endParaRPr lang="ru-RU"/>
        </a:p>
      </dgm:t>
    </dgm:pt>
    <dgm:pt modelId="{DDDCDC18-3C82-4C24-986F-DAC9D9EF7755}" type="pres">
      <dgm:prSet presAssocID="{13075438-76F5-4FE6-B7DB-3874615990C7}" presName="sibTrans" presStyleLbl="sibTrans2D1" presStyleIdx="0" presStyleCnt="0"/>
      <dgm:spPr/>
      <dgm:t>
        <a:bodyPr/>
        <a:lstStyle/>
        <a:p>
          <a:endParaRPr lang="ru-RU"/>
        </a:p>
      </dgm:t>
    </dgm:pt>
    <dgm:pt modelId="{EF4727C4-7034-4283-BFBE-9D3806340D7E}" type="pres">
      <dgm:prSet presAssocID="{67416FB2-F1E6-4A93-8ACD-594EE6129ABA}" presName="compNode" presStyleCnt="0"/>
      <dgm:spPr/>
    </dgm:pt>
    <dgm:pt modelId="{7FD0E563-3FE5-416B-B4C6-3C31931CEF5B}" type="pres">
      <dgm:prSet presAssocID="{67416FB2-F1E6-4A93-8ACD-594EE6129ABA}" presName="pictRect" presStyleLbl="node1" presStyleIdx="1" presStyleCnt="6" custLinFactNeighborX="535" custLinFactNeighborY="1828"/>
      <dgm:spPr>
        <a:blipFill rotWithShape="0">
          <a:blip xmlns:r="http://schemas.openxmlformats.org/officeDocument/2006/relationships" r:embed="rId2"/>
          <a:stretch>
            <a:fillRect/>
          </a:stretch>
        </a:blipFill>
      </dgm:spPr>
    </dgm:pt>
    <dgm:pt modelId="{35F09C9D-BD60-4A00-A662-C1C870965253}" type="pres">
      <dgm:prSet presAssocID="{67416FB2-F1E6-4A93-8ACD-594EE6129ABA}" presName="textRect" presStyleLbl="revTx" presStyleIdx="1" presStyleCnt="6">
        <dgm:presLayoutVars>
          <dgm:bulletEnabled val="1"/>
        </dgm:presLayoutVars>
      </dgm:prSet>
      <dgm:spPr/>
      <dgm:t>
        <a:bodyPr/>
        <a:lstStyle/>
        <a:p>
          <a:endParaRPr lang="ru-RU"/>
        </a:p>
      </dgm:t>
    </dgm:pt>
    <dgm:pt modelId="{792DABBF-2AD0-40F5-8741-080A03E03239}" type="pres">
      <dgm:prSet presAssocID="{0C7F3D23-142F-4B5A-929A-B8BE37F1F422}" presName="sibTrans" presStyleLbl="sibTrans2D1" presStyleIdx="0" presStyleCnt="0"/>
      <dgm:spPr/>
      <dgm:t>
        <a:bodyPr/>
        <a:lstStyle/>
        <a:p>
          <a:endParaRPr lang="ru-RU"/>
        </a:p>
      </dgm:t>
    </dgm:pt>
    <dgm:pt modelId="{B11DD28F-78E0-4403-9211-F50588E1AF1C}" type="pres">
      <dgm:prSet presAssocID="{042A1391-A271-45B0-842F-2D9776561009}" presName="compNode" presStyleCnt="0"/>
      <dgm:spPr/>
    </dgm:pt>
    <dgm:pt modelId="{A68CE68F-359A-486F-8DA3-B3BC66C939FD}" type="pres">
      <dgm:prSet presAssocID="{042A1391-A271-45B0-842F-2D9776561009}" presName="pictRect" presStyleLbl="node1" presStyleIdx="2" presStyleCnt="6"/>
      <dgm:spPr>
        <a:blipFill rotWithShape="0">
          <a:blip xmlns:r="http://schemas.openxmlformats.org/officeDocument/2006/relationships" r:embed="rId3"/>
          <a:stretch>
            <a:fillRect/>
          </a:stretch>
        </a:blipFill>
      </dgm:spPr>
    </dgm:pt>
    <dgm:pt modelId="{74810341-9198-4A63-A7A6-C9363FA71971}" type="pres">
      <dgm:prSet presAssocID="{042A1391-A271-45B0-842F-2D9776561009}" presName="textRect" presStyleLbl="revTx" presStyleIdx="2" presStyleCnt="6">
        <dgm:presLayoutVars>
          <dgm:bulletEnabled val="1"/>
        </dgm:presLayoutVars>
      </dgm:prSet>
      <dgm:spPr/>
      <dgm:t>
        <a:bodyPr/>
        <a:lstStyle/>
        <a:p>
          <a:endParaRPr lang="ru-RU"/>
        </a:p>
      </dgm:t>
    </dgm:pt>
    <dgm:pt modelId="{53299A1C-3D9C-4194-A713-78169DA5E7C9}" type="pres">
      <dgm:prSet presAssocID="{C3511B0D-E3D0-4094-A67E-C8FB65E8D7A1}" presName="sibTrans" presStyleLbl="sibTrans2D1" presStyleIdx="0" presStyleCnt="0"/>
      <dgm:spPr/>
      <dgm:t>
        <a:bodyPr/>
        <a:lstStyle/>
        <a:p>
          <a:endParaRPr lang="ru-RU"/>
        </a:p>
      </dgm:t>
    </dgm:pt>
    <dgm:pt modelId="{0877063A-67C4-48E6-998F-9881F55D2087}" type="pres">
      <dgm:prSet presAssocID="{3FC9C1DF-A5F0-446A-B386-D2BEE4387516}" presName="compNode" presStyleCnt="0"/>
      <dgm:spPr/>
    </dgm:pt>
    <dgm:pt modelId="{EE0A4EBF-CB89-4E59-9489-5E042EF953B6}" type="pres">
      <dgm:prSet presAssocID="{3FC9C1DF-A5F0-446A-B386-D2BEE4387516}" presName="pictRect" presStyleLbl="node1" presStyleIdx="3" presStyleCnt="6" custLinFactNeighborX="-1583" custLinFactNeighborY="10558"/>
      <dgm:spPr>
        <a:blipFill rotWithShape="0">
          <a:blip xmlns:r="http://schemas.openxmlformats.org/officeDocument/2006/relationships" r:embed="rId4"/>
          <a:stretch>
            <a:fillRect/>
          </a:stretch>
        </a:blipFill>
      </dgm:spPr>
    </dgm:pt>
    <dgm:pt modelId="{4DE8463E-1A0F-4798-949F-57F68A09AA9B}" type="pres">
      <dgm:prSet presAssocID="{3FC9C1DF-A5F0-446A-B386-D2BEE4387516}" presName="textRect" presStyleLbl="revTx" presStyleIdx="3" presStyleCnt="6">
        <dgm:presLayoutVars>
          <dgm:bulletEnabled val="1"/>
        </dgm:presLayoutVars>
      </dgm:prSet>
      <dgm:spPr/>
      <dgm:t>
        <a:bodyPr/>
        <a:lstStyle/>
        <a:p>
          <a:endParaRPr lang="ru-RU"/>
        </a:p>
      </dgm:t>
    </dgm:pt>
    <dgm:pt modelId="{4D04E8CA-54B2-4DF0-9E57-7A80DC949977}" type="pres">
      <dgm:prSet presAssocID="{C15F2ABA-79AD-420C-A8A8-DDA32DE5F71F}" presName="sibTrans" presStyleLbl="sibTrans2D1" presStyleIdx="0" presStyleCnt="0"/>
      <dgm:spPr/>
      <dgm:t>
        <a:bodyPr/>
        <a:lstStyle/>
        <a:p>
          <a:endParaRPr lang="ru-RU"/>
        </a:p>
      </dgm:t>
    </dgm:pt>
    <dgm:pt modelId="{A17493DF-EDAA-49EB-9A09-50C8E11AB48E}" type="pres">
      <dgm:prSet presAssocID="{D1EAD6CD-5EFD-4C0D-BBD2-055402B4329B}" presName="compNode" presStyleCnt="0"/>
      <dgm:spPr/>
    </dgm:pt>
    <dgm:pt modelId="{9EC5BFE5-6C3E-4194-BC3E-D7AB703C41C3}" type="pres">
      <dgm:prSet presAssocID="{D1EAD6CD-5EFD-4C0D-BBD2-055402B4329B}" presName="pictRect" presStyleLbl="node1" presStyleIdx="4" presStyleCnt="6" custScaleX="106686" custLinFactNeighborX="535" custLinFactNeighborY="10558"/>
      <dgm:spPr>
        <a:blipFill rotWithShape="0">
          <a:blip xmlns:r="http://schemas.openxmlformats.org/officeDocument/2006/relationships" r:embed="rId5"/>
          <a:stretch>
            <a:fillRect/>
          </a:stretch>
        </a:blipFill>
      </dgm:spPr>
    </dgm:pt>
    <dgm:pt modelId="{B558AFF1-2E1B-4B24-9418-53D29BF49DB8}" type="pres">
      <dgm:prSet presAssocID="{D1EAD6CD-5EFD-4C0D-BBD2-055402B4329B}" presName="textRect" presStyleLbl="revTx" presStyleIdx="4" presStyleCnt="6">
        <dgm:presLayoutVars>
          <dgm:bulletEnabled val="1"/>
        </dgm:presLayoutVars>
      </dgm:prSet>
      <dgm:spPr/>
      <dgm:t>
        <a:bodyPr/>
        <a:lstStyle/>
        <a:p>
          <a:endParaRPr lang="ru-RU"/>
        </a:p>
      </dgm:t>
    </dgm:pt>
    <dgm:pt modelId="{FED56C9C-2F34-4959-8682-C6EFAD4FEACE}" type="pres">
      <dgm:prSet presAssocID="{1D0090CB-B71C-44C6-8EE8-14EE9AA306F8}" presName="sibTrans" presStyleLbl="sibTrans2D1" presStyleIdx="0" presStyleCnt="0"/>
      <dgm:spPr/>
      <dgm:t>
        <a:bodyPr/>
        <a:lstStyle/>
        <a:p>
          <a:endParaRPr lang="ru-RU"/>
        </a:p>
      </dgm:t>
    </dgm:pt>
    <dgm:pt modelId="{77493AD1-76D0-4305-AB18-57BE06993A67}" type="pres">
      <dgm:prSet presAssocID="{40287787-88C1-44B6-9C7A-39A3D2C0CB8D}" presName="compNode" presStyleCnt="0"/>
      <dgm:spPr/>
    </dgm:pt>
    <dgm:pt modelId="{F8901FCE-02B8-415E-A907-D48E0CF011F5}" type="pres">
      <dgm:prSet presAssocID="{40287787-88C1-44B6-9C7A-39A3D2C0CB8D}" presName="pictRect" presStyleLbl="node1" presStyleIdx="5" presStyleCnt="6" custLinFactNeighborX="-646" custLinFactNeighborY="10558"/>
      <dgm:spPr>
        <a:blipFill rotWithShape="0">
          <a:blip xmlns:r="http://schemas.openxmlformats.org/officeDocument/2006/relationships" r:embed="rId6"/>
          <a:stretch>
            <a:fillRect/>
          </a:stretch>
        </a:blipFill>
      </dgm:spPr>
    </dgm:pt>
    <dgm:pt modelId="{31D18017-5E56-4982-B059-32D33399C8D6}" type="pres">
      <dgm:prSet presAssocID="{40287787-88C1-44B6-9C7A-39A3D2C0CB8D}" presName="textRect" presStyleLbl="revTx" presStyleIdx="5" presStyleCnt="6">
        <dgm:presLayoutVars>
          <dgm:bulletEnabled val="1"/>
        </dgm:presLayoutVars>
      </dgm:prSet>
      <dgm:spPr/>
      <dgm:t>
        <a:bodyPr/>
        <a:lstStyle/>
        <a:p>
          <a:endParaRPr lang="ru-RU"/>
        </a:p>
      </dgm:t>
    </dgm:pt>
  </dgm:ptLst>
  <dgm:cxnLst>
    <dgm:cxn modelId="{1D09E550-0B9C-4886-B304-E211C2A234E7}" type="presOf" srcId="{1D0090CB-B71C-44C6-8EE8-14EE9AA306F8}" destId="{FED56C9C-2F34-4959-8682-C6EFAD4FEACE}" srcOrd="0" destOrd="0" presId="urn:microsoft.com/office/officeart/2005/8/layout/pList1"/>
    <dgm:cxn modelId="{F9BF31AD-7C7F-43C1-A88C-AFB83DBC1C3A}" srcId="{39B6FB60-4BB1-46C8-ACC9-BBAF4FA8519D}" destId="{042A1391-A271-45B0-842F-2D9776561009}" srcOrd="2" destOrd="0" parTransId="{F8633E32-97D6-4950-B70A-CAD67AD0BFB3}" sibTransId="{C3511B0D-E3D0-4094-A67E-C8FB65E8D7A1}"/>
    <dgm:cxn modelId="{D0CA4FD1-6905-4201-922D-2EBB789BF24A}" srcId="{39B6FB60-4BB1-46C8-ACC9-BBAF4FA8519D}" destId="{3FC9C1DF-A5F0-446A-B386-D2BEE4387516}" srcOrd="3" destOrd="0" parTransId="{76A14D47-BF85-4790-8C0A-45AD84BA74FD}" sibTransId="{C15F2ABA-79AD-420C-A8A8-DDA32DE5F71F}"/>
    <dgm:cxn modelId="{F9AE4830-3B81-4265-ABB2-642D86C7552B}" type="presOf" srcId="{40287787-88C1-44B6-9C7A-39A3D2C0CB8D}" destId="{31D18017-5E56-4982-B059-32D33399C8D6}" srcOrd="0" destOrd="0" presId="urn:microsoft.com/office/officeart/2005/8/layout/pList1"/>
    <dgm:cxn modelId="{27EEDBFF-15A5-4C74-974F-870E901A31E5}" type="presOf" srcId="{13075438-76F5-4FE6-B7DB-3874615990C7}" destId="{DDDCDC18-3C82-4C24-986F-DAC9D9EF7755}" srcOrd="0" destOrd="0" presId="urn:microsoft.com/office/officeart/2005/8/layout/pList1"/>
    <dgm:cxn modelId="{C80E0F92-A65E-41DC-9FF3-8FB9501991B3}" type="presOf" srcId="{0C7F3D23-142F-4B5A-929A-B8BE37F1F422}" destId="{792DABBF-2AD0-40F5-8741-080A03E03239}" srcOrd="0" destOrd="0" presId="urn:microsoft.com/office/officeart/2005/8/layout/pList1"/>
    <dgm:cxn modelId="{8B5D8F3F-CADB-4C84-AC70-DF9D3746F693}" type="presOf" srcId="{D1EAD6CD-5EFD-4C0D-BBD2-055402B4329B}" destId="{B558AFF1-2E1B-4B24-9418-53D29BF49DB8}" srcOrd="0" destOrd="0" presId="urn:microsoft.com/office/officeart/2005/8/layout/pList1"/>
    <dgm:cxn modelId="{B710BC84-E285-49E5-AADA-126DBEA76573}" type="presOf" srcId="{49D84992-FF69-41A2-84E5-717AA4D43DAD}" destId="{DD1F2BD7-BD3C-4524-A136-5EBD3ABF3986}" srcOrd="0" destOrd="0" presId="urn:microsoft.com/office/officeart/2005/8/layout/pList1"/>
    <dgm:cxn modelId="{4332742F-8F97-40CF-8932-6661FAEA06E8}" type="presOf" srcId="{39B6FB60-4BB1-46C8-ACC9-BBAF4FA8519D}" destId="{F20B5858-8B91-41F4-91FB-C53F231F9185}" srcOrd="0" destOrd="0" presId="urn:microsoft.com/office/officeart/2005/8/layout/pList1"/>
    <dgm:cxn modelId="{382F4F4B-879B-49E4-84FF-0C8CEB82AB37}" type="presOf" srcId="{67416FB2-F1E6-4A93-8ACD-594EE6129ABA}" destId="{35F09C9D-BD60-4A00-A662-C1C870965253}" srcOrd="0" destOrd="0" presId="urn:microsoft.com/office/officeart/2005/8/layout/pList1"/>
    <dgm:cxn modelId="{BAA5B352-EBAE-4CB0-9CB7-74E1457F6374}" srcId="{39B6FB60-4BB1-46C8-ACC9-BBAF4FA8519D}" destId="{D1EAD6CD-5EFD-4C0D-BBD2-055402B4329B}" srcOrd="4" destOrd="0" parTransId="{A09BB082-2640-48DD-8643-2BA7D5A881BD}" sibTransId="{1D0090CB-B71C-44C6-8EE8-14EE9AA306F8}"/>
    <dgm:cxn modelId="{AC24A8C6-6EF1-49DA-BC38-2E6C1B70C105}" type="presOf" srcId="{042A1391-A271-45B0-842F-2D9776561009}" destId="{74810341-9198-4A63-A7A6-C9363FA71971}" srcOrd="0" destOrd="0" presId="urn:microsoft.com/office/officeart/2005/8/layout/pList1"/>
    <dgm:cxn modelId="{3DE34284-3B2B-4BF1-BEA2-01B2C379BD98}" type="presOf" srcId="{3FC9C1DF-A5F0-446A-B386-D2BEE4387516}" destId="{4DE8463E-1A0F-4798-949F-57F68A09AA9B}" srcOrd="0" destOrd="0" presId="urn:microsoft.com/office/officeart/2005/8/layout/pList1"/>
    <dgm:cxn modelId="{017B234D-293A-4C28-88ED-21BF4E068A20}" srcId="{39B6FB60-4BB1-46C8-ACC9-BBAF4FA8519D}" destId="{49D84992-FF69-41A2-84E5-717AA4D43DAD}" srcOrd="0" destOrd="0" parTransId="{826B366B-F344-4C57-9EA4-A30FF99A1454}" sibTransId="{13075438-76F5-4FE6-B7DB-3874615990C7}"/>
    <dgm:cxn modelId="{14B95316-418C-48F8-BFD9-BB6B98139C1D}" type="presOf" srcId="{C15F2ABA-79AD-420C-A8A8-DDA32DE5F71F}" destId="{4D04E8CA-54B2-4DF0-9E57-7A80DC949977}" srcOrd="0" destOrd="0" presId="urn:microsoft.com/office/officeart/2005/8/layout/pList1"/>
    <dgm:cxn modelId="{A89921D1-BCF9-4285-9123-ACC1A8D648BA}" type="presOf" srcId="{C3511B0D-E3D0-4094-A67E-C8FB65E8D7A1}" destId="{53299A1C-3D9C-4194-A713-78169DA5E7C9}" srcOrd="0" destOrd="0" presId="urn:microsoft.com/office/officeart/2005/8/layout/pList1"/>
    <dgm:cxn modelId="{7B4CC0C4-8DB5-46B7-9F23-EDB513E8E843}" srcId="{39B6FB60-4BB1-46C8-ACC9-BBAF4FA8519D}" destId="{67416FB2-F1E6-4A93-8ACD-594EE6129ABA}" srcOrd="1" destOrd="0" parTransId="{72E19F6B-3E9D-496D-90BB-AEE90FF31A88}" sibTransId="{0C7F3D23-142F-4B5A-929A-B8BE37F1F422}"/>
    <dgm:cxn modelId="{34098587-F5EA-4683-8846-6FB6D6D32044}" srcId="{39B6FB60-4BB1-46C8-ACC9-BBAF4FA8519D}" destId="{40287787-88C1-44B6-9C7A-39A3D2C0CB8D}" srcOrd="5" destOrd="0" parTransId="{F2DBE25B-7E42-409C-8944-4E958A80C632}" sibTransId="{CA9B14C7-13EA-4F15-A145-E8C23BA19F5C}"/>
    <dgm:cxn modelId="{3C5D79E0-A56A-4496-B31C-A50D7E54D4EB}" type="presParOf" srcId="{F20B5858-8B91-41F4-91FB-C53F231F9185}" destId="{D748BCD7-FB05-4FC0-A81A-BDCBDDDE7D60}" srcOrd="0" destOrd="0" presId="urn:microsoft.com/office/officeart/2005/8/layout/pList1"/>
    <dgm:cxn modelId="{F5FA0A9D-9C00-40FF-AC5F-496659110A7E}" type="presParOf" srcId="{D748BCD7-FB05-4FC0-A81A-BDCBDDDE7D60}" destId="{707A16FF-7FCF-4C4C-A58F-7AD3DF86A4D1}" srcOrd="0" destOrd="0" presId="urn:microsoft.com/office/officeart/2005/8/layout/pList1"/>
    <dgm:cxn modelId="{EF247C49-4F9A-4D61-9832-C71BF36E77CD}" type="presParOf" srcId="{D748BCD7-FB05-4FC0-A81A-BDCBDDDE7D60}" destId="{DD1F2BD7-BD3C-4524-A136-5EBD3ABF3986}" srcOrd="1" destOrd="0" presId="urn:microsoft.com/office/officeart/2005/8/layout/pList1"/>
    <dgm:cxn modelId="{BE3D9869-945D-4D1E-B0DF-42A9B93F58A4}" type="presParOf" srcId="{F20B5858-8B91-41F4-91FB-C53F231F9185}" destId="{DDDCDC18-3C82-4C24-986F-DAC9D9EF7755}" srcOrd="1" destOrd="0" presId="urn:microsoft.com/office/officeart/2005/8/layout/pList1"/>
    <dgm:cxn modelId="{78009228-463E-4DEF-A14B-EF9A1AB4B641}" type="presParOf" srcId="{F20B5858-8B91-41F4-91FB-C53F231F9185}" destId="{EF4727C4-7034-4283-BFBE-9D3806340D7E}" srcOrd="2" destOrd="0" presId="urn:microsoft.com/office/officeart/2005/8/layout/pList1"/>
    <dgm:cxn modelId="{8419FCC6-51ED-4B28-9807-C78DDD392262}" type="presParOf" srcId="{EF4727C4-7034-4283-BFBE-9D3806340D7E}" destId="{7FD0E563-3FE5-416B-B4C6-3C31931CEF5B}" srcOrd="0" destOrd="0" presId="urn:microsoft.com/office/officeart/2005/8/layout/pList1"/>
    <dgm:cxn modelId="{C9F7C4A5-56A2-4971-9B5B-2DA7294AEC8A}" type="presParOf" srcId="{EF4727C4-7034-4283-BFBE-9D3806340D7E}" destId="{35F09C9D-BD60-4A00-A662-C1C870965253}" srcOrd="1" destOrd="0" presId="urn:microsoft.com/office/officeart/2005/8/layout/pList1"/>
    <dgm:cxn modelId="{9DF148DA-D741-458A-AECB-6997AC771BB7}" type="presParOf" srcId="{F20B5858-8B91-41F4-91FB-C53F231F9185}" destId="{792DABBF-2AD0-40F5-8741-080A03E03239}" srcOrd="3" destOrd="0" presId="urn:microsoft.com/office/officeart/2005/8/layout/pList1"/>
    <dgm:cxn modelId="{458BD552-E564-4E28-91AF-9EB41B54E629}" type="presParOf" srcId="{F20B5858-8B91-41F4-91FB-C53F231F9185}" destId="{B11DD28F-78E0-4403-9211-F50588E1AF1C}" srcOrd="4" destOrd="0" presId="urn:microsoft.com/office/officeart/2005/8/layout/pList1"/>
    <dgm:cxn modelId="{17EB1628-1A2E-444C-BE0C-3E7FCE1F284D}" type="presParOf" srcId="{B11DD28F-78E0-4403-9211-F50588E1AF1C}" destId="{A68CE68F-359A-486F-8DA3-B3BC66C939FD}" srcOrd="0" destOrd="0" presId="urn:microsoft.com/office/officeart/2005/8/layout/pList1"/>
    <dgm:cxn modelId="{C1B36B43-AF74-43D7-A5D5-7B2B5B54D759}" type="presParOf" srcId="{B11DD28F-78E0-4403-9211-F50588E1AF1C}" destId="{74810341-9198-4A63-A7A6-C9363FA71971}" srcOrd="1" destOrd="0" presId="urn:microsoft.com/office/officeart/2005/8/layout/pList1"/>
    <dgm:cxn modelId="{9B3D423C-4FE9-44F9-8A7C-E6E2610C61CE}" type="presParOf" srcId="{F20B5858-8B91-41F4-91FB-C53F231F9185}" destId="{53299A1C-3D9C-4194-A713-78169DA5E7C9}" srcOrd="5" destOrd="0" presId="urn:microsoft.com/office/officeart/2005/8/layout/pList1"/>
    <dgm:cxn modelId="{D744376C-C5ED-43F9-BFE5-9DF9CDBB2D0C}" type="presParOf" srcId="{F20B5858-8B91-41F4-91FB-C53F231F9185}" destId="{0877063A-67C4-48E6-998F-9881F55D2087}" srcOrd="6" destOrd="0" presId="urn:microsoft.com/office/officeart/2005/8/layout/pList1"/>
    <dgm:cxn modelId="{5C569C9A-3D43-49E1-AA2A-AFEF7D9EA354}" type="presParOf" srcId="{0877063A-67C4-48E6-998F-9881F55D2087}" destId="{EE0A4EBF-CB89-4E59-9489-5E042EF953B6}" srcOrd="0" destOrd="0" presId="urn:microsoft.com/office/officeart/2005/8/layout/pList1"/>
    <dgm:cxn modelId="{F8D719F5-4157-4C54-87F0-3BD20AC3B28A}" type="presParOf" srcId="{0877063A-67C4-48E6-998F-9881F55D2087}" destId="{4DE8463E-1A0F-4798-949F-57F68A09AA9B}" srcOrd="1" destOrd="0" presId="urn:microsoft.com/office/officeart/2005/8/layout/pList1"/>
    <dgm:cxn modelId="{BAD0CAF8-BFF0-43C3-B9FA-41171DD60BC9}" type="presParOf" srcId="{F20B5858-8B91-41F4-91FB-C53F231F9185}" destId="{4D04E8CA-54B2-4DF0-9E57-7A80DC949977}" srcOrd="7" destOrd="0" presId="urn:microsoft.com/office/officeart/2005/8/layout/pList1"/>
    <dgm:cxn modelId="{9DEEC613-A85E-42CF-B6AB-EFF99DD9CD6C}" type="presParOf" srcId="{F20B5858-8B91-41F4-91FB-C53F231F9185}" destId="{A17493DF-EDAA-49EB-9A09-50C8E11AB48E}" srcOrd="8" destOrd="0" presId="urn:microsoft.com/office/officeart/2005/8/layout/pList1"/>
    <dgm:cxn modelId="{A6FDE42E-C058-41FE-8F10-B544C727F266}" type="presParOf" srcId="{A17493DF-EDAA-49EB-9A09-50C8E11AB48E}" destId="{9EC5BFE5-6C3E-4194-BC3E-D7AB703C41C3}" srcOrd="0" destOrd="0" presId="urn:microsoft.com/office/officeart/2005/8/layout/pList1"/>
    <dgm:cxn modelId="{4F687F1A-0E5D-47DE-A566-F3534B7831C2}" type="presParOf" srcId="{A17493DF-EDAA-49EB-9A09-50C8E11AB48E}" destId="{B558AFF1-2E1B-4B24-9418-53D29BF49DB8}" srcOrd="1" destOrd="0" presId="urn:microsoft.com/office/officeart/2005/8/layout/pList1"/>
    <dgm:cxn modelId="{3AC4789C-624B-4ABD-BA16-DE0FFD0706D1}" type="presParOf" srcId="{F20B5858-8B91-41F4-91FB-C53F231F9185}" destId="{FED56C9C-2F34-4959-8682-C6EFAD4FEACE}" srcOrd="9" destOrd="0" presId="urn:microsoft.com/office/officeart/2005/8/layout/pList1"/>
    <dgm:cxn modelId="{047112AA-3352-4D5E-8AE3-C26B8760CC80}" type="presParOf" srcId="{F20B5858-8B91-41F4-91FB-C53F231F9185}" destId="{77493AD1-76D0-4305-AB18-57BE06993A67}" srcOrd="10" destOrd="0" presId="urn:microsoft.com/office/officeart/2005/8/layout/pList1"/>
    <dgm:cxn modelId="{C09C433C-28C4-4662-A431-048E8EF01246}" type="presParOf" srcId="{77493AD1-76D0-4305-AB18-57BE06993A67}" destId="{F8901FCE-02B8-415E-A907-D48E0CF011F5}" srcOrd="0" destOrd="0" presId="urn:microsoft.com/office/officeart/2005/8/layout/pList1"/>
    <dgm:cxn modelId="{891FF0DD-FEE7-4FD9-91C1-A97A3867CD1A}" type="presParOf" srcId="{77493AD1-76D0-4305-AB18-57BE06993A67}" destId="{31D18017-5E56-4982-B059-32D33399C8D6}" srcOrd="1" destOrd="0" presId="urn:microsoft.com/office/officeart/2005/8/layout/pList1"/>
  </dgm:cxnLst>
  <dgm:bg/>
  <dgm:whole/>
</dgm:dataModel>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List1">
  <dgm:title val=""/>
  <dgm:desc val=""/>
  <dgm:catLst>
    <dgm:cat type="list" pri="20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835696" y="3501008"/>
            <a:ext cx="5189040" cy="1470025"/>
          </a:xfrm>
        </p:spPr>
        <p:txBody>
          <a:bodyPr/>
          <a:lstStyle>
            <a:lvl1pPr>
              <a:defRPr/>
            </a:lvl1pPr>
          </a:lstStyle>
          <a:p>
            <a:endParaRPr lang="ru-RU" dirty="0"/>
          </a:p>
        </p:txBody>
      </p:sp>
      <p:sp>
        <p:nvSpPr>
          <p:cNvPr id="3" name="Подзаголовок 2"/>
          <p:cNvSpPr>
            <a:spLocks noGrp="1"/>
          </p:cNvSpPr>
          <p:nvPr>
            <p:ph type="subTitle" idx="1"/>
          </p:nvPr>
        </p:nvSpPr>
        <p:spPr>
          <a:xfrm>
            <a:off x="0" y="5661248"/>
            <a:ext cx="6400800" cy="1196752"/>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98D598FB-065C-47B4-BB40-F422548D1681}" type="datetimeFigureOut">
              <a:rPr lang="ru-RU" smtClean="0"/>
              <a:pPr/>
              <a:t>26.11.2020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05209A7-FD2C-4C84-9D19-B5F1717D516C}" type="slidenum">
              <a:rPr lang="ru-RU" smtClean="0"/>
              <a:pPr/>
              <a:t>‹#›</a:t>
            </a:fld>
            <a:endParaRPr lang="ru-RU"/>
          </a:p>
        </p:txBody>
      </p:sp>
    </p:spTree>
    <p:extLst>
      <p:ext uri="{BB962C8B-B14F-4D97-AF65-F5344CB8AC3E}">
        <p14:creationId xmlns:p14="http://schemas.microsoft.com/office/powerpoint/2010/main" xmlns="" val="196457942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98D598FB-065C-47B4-BB40-F422548D1681}" type="datetimeFigureOut">
              <a:rPr lang="ru-RU" smtClean="0"/>
              <a:pPr/>
              <a:t>26.11.2020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05209A7-FD2C-4C84-9D19-B5F1717D516C}" type="slidenum">
              <a:rPr lang="ru-RU" smtClean="0"/>
              <a:pPr/>
              <a:t>‹#›</a:t>
            </a:fld>
            <a:endParaRPr lang="ru-RU"/>
          </a:p>
        </p:txBody>
      </p:sp>
    </p:spTree>
    <p:extLst>
      <p:ext uri="{BB962C8B-B14F-4D97-AF65-F5344CB8AC3E}">
        <p14:creationId xmlns:p14="http://schemas.microsoft.com/office/powerpoint/2010/main" xmlns="" val="101634166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98D598FB-065C-47B4-BB40-F422548D1681}" type="datetimeFigureOut">
              <a:rPr lang="ru-RU" smtClean="0"/>
              <a:pPr/>
              <a:t>26.11.2020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05209A7-FD2C-4C84-9D19-B5F1717D516C}" type="slidenum">
              <a:rPr lang="ru-RU" smtClean="0"/>
              <a:pPr/>
              <a:t>‹#›</a:t>
            </a:fld>
            <a:endParaRPr lang="ru-RU"/>
          </a:p>
        </p:txBody>
      </p:sp>
    </p:spTree>
    <p:extLst>
      <p:ext uri="{BB962C8B-B14F-4D97-AF65-F5344CB8AC3E}">
        <p14:creationId xmlns:p14="http://schemas.microsoft.com/office/powerpoint/2010/main" xmlns="" val="136709763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98D598FB-065C-47B4-BB40-F422548D1681}" type="datetimeFigureOut">
              <a:rPr lang="ru-RU" smtClean="0"/>
              <a:pPr/>
              <a:t>26.11.2020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05209A7-FD2C-4C84-9D19-B5F1717D516C}" type="slidenum">
              <a:rPr lang="ru-RU" smtClean="0"/>
              <a:pPr/>
              <a:t>‹#›</a:t>
            </a:fld>
            <a:endParaRPr lang="ru-RU"/>
          </a:p>
        </p:txBody>
      </p:sp>
    </p:spTree>
    <p:extLst>
      <p:ext uri="{BB962C8B-B14F-4D97-AF65-F5344CB8AC3E}">
        <p14:creationId xmlns:p14="http://schemas.microsoft.com/office/powerpoint/2010/main" xmlns="" val="153878630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98D598FB-065C-47B4-BB40-F422548D1681}" type="datetimeFigureOut">
              <a:rPr lang="ru-RU" smtClean="0"/>
              <a:pPr/>
              <a:t>26.11.2020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05209A7-FD2C-4C84-9D19-B5F1717D516C}" type="slidenum">
              <a:rPr lang="ru-RU" smtClean="0"/>
              <a:pPr/>
              <a:t>‹#›</a:t>
            </a:fld>
            <a:endParaRPr lang="ru-RU"/>
          </a:p>
        </p:txBody>
      </p:sp>
    </p:spTree>
    <p:extLst>
      <p:ext uri="{BB962C8B-B14F-4D97-AF65-F5344CB8AC3E}">
        <p14:creationId xmlns:p14="http://schemas.microsoft.com/office/powerpoint/2010/main" xmlns="" val="421351621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98D598FB-065C-47B4-BB40-F422548D1681}" type="datetimeFigureOut">
              <a:rPr lang="ru-RU" smtClean="0"/>
              <a:pPr/>
              <a:t>26.11.2020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05209A7-FD2C-4C84-9D19-B5F1717D516C}" type="slidenum">
              <a:rPr lang="ru-RU" smtClean="0"/>
              <a:pPr/>
              <a:t>‹#›</a:t>
            </a:fld>
            <a:endParaRPr lang="ru-RU"/>
          </a:p>
        </p:txBody>
      </p:sp>
    </p:spTree>
    <p:extLst>
      <p:ext uri="{BB962C8B-B14F-4D97-AF65-F5344CB8AC3E}">
        <p14:creationId xmlns:p14="http://schemas.microsoft.com/office/powerpoint/2010/main" xmlns="" val="135148337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98D598FB-065C-47B4-BB40-F422548D1681}" type="datetimeFigureOut">
              <a:rPr lang="ru-RU" smtClean="0"/>
              <a:pPr/>
              <a:t>26.11.2020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005209A7-FD2C-4C84-9D19-B5F1717D516C}" type="slidenum">
              <a:rPr lang="ru-RU" smtClean="0"/>
              <a:pPr/>
              <a:t>‹#›</a:t>
            </a:fld>
            <a:endParaRPr lang="ru-RU"/>
          </a:p>
        </p:txBody>
      </p:sp>
    </p:spTree>
    <p:extLst>
      <p:ext uri="{BB962C8B-B14F-4D97-AF65-F5344CB8AC3E}">
        <p14:creationId xmlns:p14="http://schemas.microsoft.com/office/powerpoint/2010/main" xmlns="" val="268082729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98D598FB-065C-47B4-BB40-F422548D1681}" type="datetimeFigureOut">
              <a:rPr lang="ru-RU" smtClean="0"/>
              <a:pPr/>
              <a:t>26.11.2020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005209A7-FD2C-4C84-9D19-B5F1717D516C}" type="slidenum">
              <a:rPr lang="ru-RU" smtClean="0"/>
              <a:pPr/>
              <a:t>‹#›</a:t>
            </a:fld>
            <a:endParaRPr lang="ru-RU"/>
          </a:p>
        </p:txBody>
      </p:sp>
    </p:spTree>
    <p:extLst>
      <p:ext uri="{BB962C8B-B14F-4D97-AF65-F5344CB8AC3E}">
        <p14:creationId xmlns:p14="http://schemas.microsoft.com/office/powerpoint/2010/main" xmlns="" val="164006573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98D598FB-065C-47B4-BB40-F422548D1681}" type="datetimeFigureOut">
              <a:rPr lang="ru-RU" smtClean="0"/>
              <a:pPr/>
              <a:t>26.11.2020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005209A7-FD2C-4C84-9D19-B5F1717D516C}" type="slidenum">
              <a:rPr lang="ru-RU" smtClean="0"/>
              <a:pPr/>
              <a:t>‹#›</a:t>
            </a:fld>
            <a:endParaRPr lang="ru-RU"/>
          </a:p>
        </p:txBody>
      </p:sp>
    </p:spTree>
    <p:extLst>
      <p:ext uri="{BB962C8B-B14F-4D97-AF65-F5344CB8AC3E}">
        <p14:creationId xmlns:p14="http://schemas.microsoft.com/office/powerpoint/2010/main" xmlns="" val="175287707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98D598FB-065C-47B4-BB40-F422548D1681}" type="datetimeFigureOut">
              <a:rPr lang="ru-RU" smtClean="0"/>
              <a:pPr/>
              <a:t>26.11.2020</a:t>
            </a:fld>
            <a:endParaRPr lang="ru-RU"/>
          </a:p>
        </p:txBody>
      </p:sp>
      <p:sp>
        <p:nvSpPr>
          <p:cNvPr id="6" name="Нижний колонтитул 5"/>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p:txBody>
          <a:bodyPr/>
          <a:lstStyle/>
          <a:p>
            <a:endParaRPr lang="ru-RU" dirty="0"/>
          </a:p>
        </p:txBody>
      </p:sp>
    </p:spTree>
    <p:extLst>
      <p:ext uri="{BB962C8B-B14F-4D97-AF65-F5344CB8AC3E}">
        <p14:creationId xmlns:p14="http://schemas.microsoft.com/office/powerpoint/2010/main" xmlns="" val="352923963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98D598FB-065C-47B4-BB40-F422548D1681}" type="datetimeFigureOut">
              <a:rPr lang="ru-RU" smtClean="0"/>
              <a:pPr/>
              <a:t>26.11.2020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05209A7-FD2C-4C84-9D19-B5F1717D516C}" type="slidenum">
              <a:rPr lang="ru-RU" smtClean="0"/>
              <a:pPr/>
              <a:t>‹#›</a:t>
            </a:fld>
            <a:endParaRPr lang="ru-RU"/>
          </a:p>
        </p:txBody>
      </p:sp>
    </p:spTree>
    <p:extLst>
      <p:ext uri="{BB962C8B-B14F-4D97-AF65-F5344CB8AC3E}">
        <p14:creationId xmlns:p14="http://schemas.microsoft.com/office/powerpoint/2010/main" xmlns="" val="213107521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b="-4000"/>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D598FB-065C-47B4-BB40-F422548D1681}" type="datetimeFigureOut">
              <a:rPr lang="ru-RU" smtClean="0"/>
              <a:pPr/>
              <a:t>26.11.2020</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5209A7-FD2C-4C84-9D19-B5F1717D516C}" type="slidenum">
              <a:rPr lang="ru-RU" smtClean="0"/>
              <a:pPr/>
              <a:t>‹#›</a:t>
            </a:fld>
            <a:endParaRPr lang="ru-RU"/>
          </a:p>
        </p:txBody>
      </p:sp>
    </p:spTree>
    <p:extLst>
      <p:ext uri="{BB962C8B-B14F-4D97-AF65-F5344CB8AC3E}">
        <p14:creationId xmlns:p14="http://schemas.microsoft.com/office/powerpoint/2010/main" xmlns="" val="31779457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hyperlink" Target="https://newtechaudit.ru/nejronnye-seti-teoriya-i-praktika/" TargetMode="External"/><Relationship Id="rId2" Type="http://schemas.openxmlformats.org/officeDocument/2006/relationships/hyperlink" Target="https://dx.media/articles/how-it-works/neyroseti-v-biznese-zachem-i-dlya-chego" TargetMode="External"/><Relationship Id="rId1" Type="http://schemas.openxmlformats.org/officeDocument/2006/relationships/slideLayout" Target="../slideLayouts/slideLayout2.xml"/><Relationship Id="rId5" Type="http://schemas.openxmlformats.org/officeDocument/2006/relationships/image" Target="../media/image33.gif"/><Relationship Id="rId4" Type="http://schemas.openxmlformats.org/officeDocument/2006/relationships/hyperlink" Target="https://cyberleninka.ru/article/n/neyronnye-tehnologii-v-informatsionnoy-bezopasnosti/viewer"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jpeg"/><Relationship Id="rId1" Type="http://schemas.openxmlformats.org/officeDocument/2006/relationships/slideLayout" Target="../slideLayouts/slideLayout2.xml"/><Relationship Id="rId4" Type="http://schemas.openxmlformats.org/officeDocument/2006/relationships/image" Target="../media/image36.jpe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7.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diagramLayout" Target="../diagrams/layout1.xml"/><Relationship Id="rId7" Type="http://schemas.openxmlformats.org/officeDocument/2006/relationships/diagramLayout" Target="../diagrams/layout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openxmlformats.org/officeDocument/2006/relationships/diagramData" Target="../diagrams/data2.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diagramColors" Target="../diagrams/colors2.xml"/></Relationships>
</file>

<file path=ppt/slides/_rels/slide8.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png"/><Relationship Id="rId2" Type="http://schemas.openxmlformats.org/officeDocument/2006/relationships/image" Target="../media/image19.jpeg"/><Relationship Id="rId1" Type="http://schemas.openxmlformats.org/officeDocument/2006/relationships/slideLayout" Target="../slideLayouts/slideLayout2.xml"/><Relationship Id="rId6" Type="http://schemas.openxmlformats.org/officeDocument/2006/relationships/image" Target="../media/image23.jpeg"/><Relationship Id="rId11" Type="http://schemas.openxmlformats.org/officeDocument/2006/relationships/image" Target="../media/image28.jpeg"/><Relationship Id="rId5" Type="http://schemas.openxmlformats.org/officeDocument/2006/relationships/image" Target="../media/image22.png"/><Relationship Id="rId10" Type="http://schemas.openxmlformats.org/officeDocument/2006/relationships/image" Target="../media/image27.jpeg"/><Relationship Id="rId4" Type="http://schemas.openxmlformats.org/officeDocument/2006/relationships/image" Target="../media/image21.jpeg"/><Relationship Id="rId9"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2.xml"/><Relationship Id="rId4" Type="http://schemas.openxmlformats.org/officeDocument/2006/relationships/image" Target="../media/image32.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Полотно 8"/>
          <p:cNvGrpSpPr/>
          <p:nvPr/>
        </p:nvGrpSpPr>
        <p:grpSpPr>
          <a:xfrm>
            <a:off x="2286000" y="3136900"/>
            <a:ext cx="4371975" cy="342900"/>
            <a:chOff x="0" y="0"/>
            <a:chExt cx="5829300" cy="342900"/>
          </a:xfrm>
          <a:noFill/>
        </p:grpSpPr>
        <p:sp>
          <p:nvSpPr>
            <p:cNvPr id="7" name="Прямоугольник 6"/>
            <p:cNvSpPr/>
            <p:nvPr/>
          </p:nvSpPr>
          <p:spPr>
            <a:xfrm>
              <a:off x="0" y="0"/>
              <a:ext cx="5829300" cy="342900"/>
            </a:xfrm>
            <a:prstGeom prst="rect">
              <a:avLst/>
            </a:prstGeom>
            <a:grpFill/>
            <a:ln>
              <a:noFill/>
            </a:ln>
          </p:spPr>
        </p:sp>
        <p:cxnSp>
          <p:nvCxnSpPr>
            <p:cNvPr id="8" name="Line 10"/>
            <p:cNvCxnSpPr>
              <a:cxnSpLocks noChangeShapeType="1"/>
            </p:cNvCxnSpPr>
            <p:nvPr/>
          </p:nvCxnSpPr>
          <p:spPr bwMode="auto">
            <a:xfrm flipV="1">
              <a:off x="228649" y="114027"/>
              <a:ext cx="5600651" cy="1641"/>
            </a:xfrm>
            <a:prstGeom prst="line">
              <a:avLst/>
            </a:prstGeom>
            <a:grpFill/>
            <a:ln w="38100" cmpd="dbl">
              <a:noFill/>
              <a:round/>
              <a:headEnd/>
              <a:tailEnd/>
            </a:ln>
            <a:extLst/>
          </p:spPr>
        </p:cxnSp>
      </p:grpSp>
      <p:pic>
        <p:nvPicPr>
          <p:cNvPr id="9" name="Рисунок 8"/>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143372" y="142852"/>
            <a:ext cx="796264" cy="1214446"/>
          </a:xfrm>
          <a:prstGeom prst="rect">
            <a:avLst/>
          </a:prstGeom>
        </p:spPr>
      </p:pic>
      <p:sp>
        <p:nvSpPr>
          <p:cNvPr id="10" name="TextBox 9"/>
          <p:cNvSpPr txBox="1"/>
          <p:nvPr/>
        </p:nvSpPr>
        <p:spPr>
          <a:xfrm>
            <a:off x="978721" y="1600190"/>
            <a:ext cx="7158020" cy="3693319"/>
          </a:xfrm>
          <a:prstGeom prst="rect">
            <a:avLst/>
          </a:prstGeom>
          <a:noFill/>
        </p:spPr>
        <p:txBody>
          <a:bodyPr wrap="square" rtlCol="0">
            <a:spAutoFit/>
          </a:bodyPr>
          <a:lstStyle/>
          <a:p>
            <a:pPr algn="ctr"/>
            <a:r>
              <a:rPr lang="ru-RU" cap="all" dirty="0">
                <a:latin typeface="Times New Roman" panose="02020603050405020304" pitchFamily="18" charset="0"/>
                <a:cs typeface="Times New Roman" panose="02020603050405020304" pitchFamily="18" charset="0"/>
              </a:rPr>
              <a:t>МИНОБРНАУКИ </a:t>
            </a:r>
            <a:r>
              <a:rPr lang="ru-RU" cap="all" dirty="0" smtClean="0">
                <a:latin typeface="Times New Roman" panose="02020603050405020304" pitchFamily="18" charset="0"/>
                <a:cs typeface="Times New Roman" panose="02020603050405020304" pitchFamily="18" charset="0"/>
              </a:rPr>
              <a:t>РОССИИ</a:t>
            </a:r>
          </a:p>
          <a:p>
            <a:pPr algn="ctr"/>
            <a:r>
              <a:rPr lang="ru-RU" dirty="0" smtClean="0">
                <a:latin typeface="Times New Roman" panose="02020603050405020304" pitchFamily="18" charset="0"/>
                <a:cs typeface="Times New Roman" panose="02020603050405020304" pitchFamily="18" charset="0"/>
              </a:rPr>
              <a:t>Федеральное </a:t>
            </a:r>
            <a:r>
              <a:rPr lang="ru-RU" dirty="0">
                <a:latin typeface="Times New Roman" panose="02020603050405020304" pitchFamily="18" charset="0"/>
                <a:cs typeface="Times New Roman" panose="02020603050405020304" pitchFamily="18" charset="0"/>
              </a:rPr>
              <a:t>государственное бюджетное образовательное учреждение</a:t>
            </a:r>
            <a:endParaRPr lang="ru-RU" b="1" dirty="0">
              <a:latin typeface="Times New Roman" panose="02020603050405020304" pitchFamily="18" charset="0"/>
              <a:cs typeface="Times New Roman" panose="02020603050405020304" pitchFamily="18" charset="0"/>
            </a:endParaRPr>
          </a:p>
          <a:p>
            <a:pPr algn="ctr"/>
            <a:r>
              <a:rPr lang="ru-RU" dirty="0">
                <a:latin typeface="Times New Roman" panose="02020603050405020304" pitchFamily="18" charset="0"/>
                <a:cs typeface="Times New Roman" panose="02020603050405020304" pitchFamily="18" charset="0"/>
              </a:rPr>
              <a:t>высшего образования</a:t>
            </a:r>
            <a:endParaRPr lang="ru-RU" b="1" dirty="0">
              <a:latin typeface="Times New Roman" panose="02020603050405020304" pitchFamily="18" charset="0"/>
              <a:cs typeface="Times New Roman" panose="02020603050405020304" pitchFamily="18" charset="0"/>
            </a:endParaRPr>
          </a:p>
          <a:p>
            <a:pPr algn="ctr"/>
            <a:r>
              <a:rPr lang="ru-RU" b="1" dirty="0">
                <a:latin typeface="Times New Roman" panose="02020603050405020304" pitchFamily="18" charset="0"/>
                <a:cs typeface="Times New Roman" panose="02020603050405020304" pitchFamily="18" charset="0"/>
              </a:rPr>
              <a:t>«МИРЭА - Российский технологический университет»</a:t>
            </a:r>
          </a:p>
          <a:p>
            <a:pPr algn="ctr"/>
            <a:r>
              <a:rPr lang="ru-RU" b="1" dirty="0">
                <a:latin typeface="Times New Roman" panose="02020603050405020304" pitchFamily="18" charset="0"/>
                <a:cs typeface="Times New Roman" panose="02020603050405020304" pitchFamily="18" charset="0"/>
              </a:rPr>
              <a:t>РТУ МИРЭА</a:t>
            </a:r>
          </a:p>
          <a:p>
            <a:pPr algn="ctr"/>
            <a:r>
              <a:rPr lang="ru-RU" dirty="0">
                <a:latin typeface="Times New Roman" panose="02020603050405020304" pitchFamily="18" charset="0"/>
                <a:cs typeface="Times New Roman" panose="02020603050405020304" pitchFamily="18" charset="0"/>
              </a:rPr>
              <a:t>Филиал РТУ МИРЭА в г. Москва</a:t>
            </a:r>
          </a:p>
          <a:p>
            <a:pPr algn="ctr"/>
            <a:r>
              <a:rPr lang="ru-RU" dirty="0">
                <a:latin typeface="Times New Roman" panose="02020603050405020304" pitchFamily="18" charset="0"/>
                <a:cs typeface="Times New Roman" panose="02020603050405020304" pitchFamily="18" charset="0"/>
              </a:rPr>
              <a:t>Кафедра информационной </a:t>
            </a:r>
            <a:r>
              <a:rPr lang="ru-RU" dirty="0" smtClean="0">
                <a:latin typeface="Times New Roman" panose="02020603050405020304" pitchFamily="18" charset="0"/>
                <a:cs typeface="Times New Roman" panose="02020603050405020304" pitchFamily="18" charset="0"/>
              </a:rPr>
              <a:t>безопасности</a:t>
            </a:r>
            <a:endParaRPr lang="en-US" dirty="0" smtClean="0">
              <a:latin typeface="Times New Roman" panose="02020603050405020304" pitchFamily="18" charset="0"/>
              <a:cs typeface="Times New Roman" panose="02020603050405020304" pitchFamily="18" charset="0"/>
            </a:endParaRPr>
          </a:p>
          <a:p>
            <a:pPr algn="ctr"/>
            <a:r>
              <a:rPr lang="ru-RU" b="1" dirty="0">
                <a:latin typeface="Times New Roman" panose="02020603050405020304" pitchFamily="18" charset="0"/>
                <a:cs typeface="Times New Roman" panose="02020603050405020304" pitchFamily="18" charset="0"/>
              </a:rPr>
              <a:t>РЕФЕРАТ</a:t>
            </a:r>
            <a:endParaRPr lang="ru-RU" dirty="0">
              <a:latin typeface="Times New Roman" panose="02020603050405020304" pitchFamily="18" charset="0"/>
              <a:cs typeface="Times New Roman" panose="02020603050405020304" pitchFamily="18" charset="0"/>
            </a:endParaRPr>
          </a:p>
          <a:p>
            <a:pPr algn="ctr"/>
            <a:r>
              <a:rPr lang="ru-RU" dirty="0">
                <a:latin typeface="Times New Roman" panose="02020603050405020304" pitchFamily="18" charset="0"/>
                <a:cs typeface="Times New Roman" panose="02020603050405020304" pitchFamily="18" charset="0"/>
              </a:rPr>
              <a:t>по дисциплине</a:t>
            </a:r>
          </a:p>
          <a:p>
            <a:pPr algn="ctr"/>
            <a:r>
              <a:rPr lang="ru-RU" dirty="0" smtClean="0">
                <a:latin typeface="Times New Roman" panose="02020603050405020304" pitchFamily="18" charset="0"/>
                <a:cs typeface="Times New Roman" panose="02020603050405020304" pitchFamily="18" charset="0"/>
              </a:rPr>
              <a:t>Информационная безопасность</a:t>
            </a:r>
          </a:p>
          <a:p>
            <a:pPr algn="ctr"/>
            <a:r>
              <a:rPr lang="ru-RU" dirty="0">
                <a:latin typeface="Times New Roman" panose="02020603050405020304" pitchFamily="18" charset="0"/>
                <a:cs typeface="Times New Roman" panose="02020603050405020304" pitchFamily="18" charset="0"/>
              </a:rPr>
              <a:t>н</a:t>
            </a:r>
            <a:r>
              <a:rPr lang="ru-RU" dirty="0" smtClean="0">
                <a:latin typeface="Times New Roman" panose="02020603050405020304" pitchFamily="18" charset="0"/>
                <a:cs typeface="Times New Roman" panose="02020603050405020304" pitchFamily="18" charset="0"/>
              </a:rPr>
              <a:t>а тему</a:t>
            </a:r>
            <a:r>
              <a:rPr lang="en-US" dirty="0" smtClean="0">
                <a:latin typeface="Times New Roman" panose="02020603050405020304" pitchFamily="18" charset="0"/>
                <a:cs typeface="Times New Roman" panose="02020603050405020304" pitchFamily="18" charset="0"/>
              </a:rPr>
              <a:t>:</a:t>
            </a:r>
            <a:endParaRPr lang="ru-RU" dirty="0" smtClean="0">
              <a:latin typeface="Times New Roman" panose="02020603050405020304" pitchFamily="18" charset="0"/>
              <a:cs typeface="Times New Roman" panose="02020603050405020304" pitchFamily="18" charset="0"/>
            </a:endParaRPr>
          </a:p>
          <a:p>
            <a:pPr algn="ctr"/>
            <a:r>
              <a:rPr lang="ru-RU" dirty="0" smtClean="0">
                <a:latin typeface="Times New Roman" panose="02020603050405020304" pitchFamily="18" charset="0"/>
                <a:cs typeface="Times New Roman" panose="02020603050405020304" pitchFamily="18" charset="0"/>
              </a:rPr>
              <a:t>«Нейронные сети в информационных технологиях»</a:t>
            </a:r>
            <a:endParaRPr lang="en-US" dirty="0" smtClean="0">
              <a:latin typeface="Times New Roman" panose="02020603050405020304" pitchFamily="18" charset="0"/>
              <a:cs typeface="Times New Roman" panose="02020603050405020304" pitchFamily="18" charset="0"/>
            </a:endParaRPr>
          </a:p>
        </p:txBody>
      </p:sp>
      <p:sp>
        <p:nvSpPr>
          <p:cNvPr id="11" name="TextBox 10"/>
          <p:cNvSpPr txBox="1"/>
          <p:nvPr/>
        </p:nvSpPr>
        <p:spPr>
          <a:xfrm>
            <a:off x="600075" y="5814556"/>
            <a:ext cx="3056093" cy="923330"/>
          </a:xfrm>
          <a:prstGeom prst="rect">
            <a:avLst/>
          </a:prstGeom>
          <a:noFill/>
        </p:spPr>
        <p:txBody>
          <a:bodyPr wrap="none" rtlCol="0">
            <a:spAutoFit/>
          </a:bodyPr>
          <a:lstStyle/>
          <a:p>
            <a:r>
              <a:rPr lang="ru-RU" dirty="0" smtClean="0">
                <a:latin typeface="Times New Roman" panose="02020603050405020304" pitchFamily="18" charset="0"/>
                <a:cs typeface="Times New Roman" panose="02020603050405020304" pitchFamily="18" charset="0"/>
              </a:rPr>
              <a:t>Выполнил</a:t>
            </a:r>
            <a:r>
              <a:rPr lang="en-US" dirty="0" smtClean="0">
                <a:latin typeface="Times New Roman" panose="02020603050405020304" pitchFamily="18" charset="0"/>
                <a:cs typeface="Times New Roman" panose="02020603050405020304" pitchFamily="18" charset="0"/>
              </a:rPr>
              <a:t>:</a:t>
            </a:r>
            <a:r>
              <a:rPr lang="ru-RU" dirty="0" smtClean="0">
                <a:latin typeface="Times New Roman" panose="02020603050405020304" pitchFamily="18" charset="0"/>
                <a:cs typeface="Times New Roman" panose="02020603050405020304" pitchFamily="18" charset="0"/>
              </a:rPr>
              <a:t> </a:t>
            </a:r>
          </a:p>
          <a:p>
            <a:r>
              <a:rPr lang="ru-RU" dirty="0" smtClean="0">
                <a:latin typeface="Times New Roman" panose="02020603050405020304" pitchFamily="18" charset="0"/>
                <a:cs typeface="Times New Roman" panose="02020603050405020304" pitchFamily="18" charset="0"/>
              </a:rPr>
              <a:t>Студент группы БББО-05-20 </a:t>
            </a:r>
          </a:p>
          <a:p>
            <a:r>
              <a:rPr lang="ru-RU" dirty="0" err="1" smtClean="0">
                <a:latin typeface="Times New Roman" panose="02020603050405020304" pitchFamily="18" charset="0"/>
                <a:cs typeface="Times New Roman" panose="02020603050405020304" pitchFamily="18" charset="0"/>
              </a:rPr>
              <a:t>Кутьин</a:t>
            </a:r>
            <a:r>
              <a:rPr lang="ru-RU" dirty="0" smtClean="0">
                <a:latin typeface="Times New Roman" panose="02020603050405020304" pitchFamily="18" charset="0"/>
                <a:cs typeface="Times New Roman" panose="02020603050405020304" pitchFamily="18" charset="0"/>
              </a:rPr>
              <a:t> З.С.</a:t>
            </a:r>
          </a:p>
        </p:txBody>
      </p:sp>
    </p:spTree>
    <p:extLst>
      <p:ext uri="{BB962C8B-B14F-4D97-AF65-F5344CB8AC3E}">
        <p14:creationId xmlns="" xmlns:p14="http://schemas.microsoft.com/office/powerpoint/2010/main" val="602373626"/>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Список литературы</a:t>
            </a:r>
            <a:endParaRPr lang="ru-RU" dirty="0"/>
          </a:p>
        </p:txBody>
      </p:sp>
      <p:sp>
        <p:nvSpPr>
          <p:cNvPr id="3" name="Содержимое 2"/>
          <p:cNvSpPr>
            <a:spLocks noGrp="1"/>
          </p:cNvSpPr>
          <p:nvPr>
            <p:ph idx="1"/>
          </p:nvPr>
        </p:nvSpPr>
        <p:spPr/>
        <p:txBody>
          <a:bodyPr>
            <a:normAutofit/>
          </a:bodyPr>
          <a:lstStyle/>
          <a:p>
            <a:r>
              <a:rPr lang="ru-RU" sz="2000" dirty="0" err="1" smtClean="0">
                <a:latin typeface="Times New Roman" pitchFamily="18" charset="0"/>
                <a:cs typeface="Times New Roman" pitchFamily="18" charset="0"/>
              </a:rPr>
              <a:t>Тарик</a:t>
            </a:r>
            <a:r>
              <a:rPr lang="ru-RU" sz="2000" dirty="0" smtClean="0">
                <a:latin typeface="Times New Roman" pitchFamily="18" charset="0"/>
                <a:cs typeface="Times New Roman" pitchFamily="18" charset="0"/>
              </a:rPr>
              <a:t> </a:t>
            </a:r>
            <a:r>
              <a:rPr lang="ru-RU" sz="2000" dirty="0" err="1" smtClean="0">
                <a:latin typeface="Times New Roman" pitchFamily="18" charset="0"/>
                <a:cs typeface="Times New Roman" pitchFamily="18" charset="0"/>
              </a:rPr>
              <a:t>Рашид</a:t>
            </a:r>
            <a:r>
              <a:rPr lang="ru-RU" sz="2000" dirty="0" smtClean="0">
                <a:latin typeface="Times New Roman" pitchFamily="18" charset="0"/>
                <a:cs typeface="Times New Roman" pitchFamily="18" charset="0"/>
              </a:rPr>
              <a:t> - Создаем нейронную сеть</a:t>
            </a:r>
          </a:p>
          <a:p>
            <a:r>
              <a:rPr lang="en-US" sz="2000" dirty="0" smtClean="0">
                <a:latin typeface="Times New Roman" pitchFamily="18" charset="0"/>
                <a:cs typeface="Times New Roman" pitchFamily="18" charset="0"/>
                <a:hlinkClick r:id="rId2"/>
              </a:rPr>
              <a:t>https://dx.media/articles/how-it-works/neyroseti-v-biznese-zachem-i-dlya-chego</a:t>
            </a:r>
            <a:endParaRPr lang="ru-RU"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hlinkClick r:id="rId3"/>
              </a:rPr>
              <a:t>https://newtechaudit.ru/nejronnye-seti-teoriya-i-praktika/</a:t>
            </a:r>
            <a:endParaRPr lang="ru-RU"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hlinkClick r:id="rId4"/>
              </a:rPr>
              <a:t>https://cyberleninka.ru/article/n/neyronnye-tehnologii-v-informatsionnoy-bezopasnosti/viewer</a:t>
            </a:r>
            <a:endParaRPr lang="ru-RU" sz="2000" dirty="0" smtClean="0">
              <a:latin typeface="Times New Roman" pitchFamily="18" charset="0"/>
              <a:cs typeface="Times New Roman" pitchFamily="18" charset="0"/>
            </a:endParaRPr>
          </a:p>
          <a:p>
            <a:r>
              <a:rPr lang="ru-RU" sz="2000" dirty="0" smtClean="0">
                <a:latin typeface="Times New Roman" pitchFamily="18" charset="0"/>
                <a:cs typeface="Times New Roman" pitchFamily="18" charset="0"/>
              </a:rPr>
              <a:t>Эндрю </a:t>
            </a:r>
            <a:r>
              <a:rPr lang="ru-RU" sz="2000" dirty="0" err="1" smtClean="0">
                <a:latin typeface="Times New Roman" pitchFamily="18" charset="0"/>
                <a:cs typeface="Times New Roman" pitchFamily="18" charset="0"/>
              </a:rPr>
              <a:t>Траск</a:t>
            </a:r>
            <a:r>
              <a:rPr lang="ru-RU" sz="2000" dirty="0" smtClean="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Grokking</a:t>
            </a:r>
            <a:r>
              <a:rPr lang="en-US" sz="2000" dirty="0" smtClean="0">
                <a:latin typeface="Times New Roman" pitchFamily="18" charset="0"/>
                <a:cs typeface="Times New Roman" pitchFamily="18" charset="0"/>
              </a:rPr>
              <a:t> Deep Learning</a:t>
            </a:r>
            <a:endParaRPr lang="ru-RU" sz="2000" dirty="0" smtClean="0">
              <a:latin typeface="Times New Roman" pitchFamily="18" charset="0"/>
              <a:cs typeface="Times New Roman" pitchFamily="18" charset="0"/>
            </a:endParaRPr>
          </a:p>
          <a:p>
            <a:endParaRPr lang="ru-RU" sz="2000" dirty="0" smtClean="0">
              <a:latin typeface="Times New Roman" pitchFamily="18" charset="0"/>
              <a:cs typeface="Times New Roman" pitchFamily="18" charset="0"/>
            </a:endParaRPr>
          </a:p>
          <a:p>
            <a:endParaRPr lang="ru-RU" dirty="0">
              <a:latin typeface="Times New Roman" pitchFamily="18" charset="0"/>
              <a:cs typeface="Times New Roman" pitchFamily="18" charset="0"/>
            </a:endParaRPr>
          </a:p>
        </p:txBody>
      </p:sp>
      <p:pic>
        <p:nvPicPr>
          <p:cNvPr id="3074" name="Picture 2" descr="C:\Users\Lenovo\Downloads\книги.gif"/>
          <p:cNvPicPr>
            <a:picLocks noChangeAspect="1" noChangeArrowheads="1" noCrop="1"/>
          </p:cNvPicPr>
          <p:nvPr/>
        </p:nvPicPr>
        <p:blipFill>
          <a:blip r:embed="rId5"/>
          <a:srcRect/>
          <a:stretch>
            <a:fillRect/>
          </a:stretch>
        </p:blipFill>
        <p:spPr bwMode="auto">
          <a:xfrm>
            <a:off x="5572132" y="3214686"/>
            <a:ext cx="2705100" cy="3333750"/>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Мои контакты</a:t>
            </a:r>
            <a:endParaRPr lang="ru-RU" dirty="0"/>
          </a:p>
        </p:txBody>
      </p:sp>
      <p:sp>
        <p:nvSpPr>
          <p:cNvPr id="3" name="Содержимое 2"/>
          <p:cNvSpPr>
            <a:spLocks noGrp="1"/>
          </p:cNvSpPr>
          <p:nvPr>
            <p:ph idx="1"/>
          </p:nvPr>
        </p:nvSpPr>
        <p:spPr/>
        <p:txBody>
          <a:bodyPr/>
          <a:lstStyle/>
          <a:p>
            <a:r>
              <a:rPr lang="ru-RU" dirty="0" smtClean="0"/>
              <a:t> </a:t>
            </a:r>
            <a:r>
              <a:rPr lang="en-US" dirty="0" err="1" smtClean="0"/>
              <a:t>z.kutin</a:t>
            </a:r>
            <a:endParaRPr lang="ru-RU" dirty="0" smtClean="0"/>
          </a:p>
          <a:p>
            <a:r>
              <a:rPr lang="ru-RU" dirty="0" smtClean="0"/>
              <a:t>_</a:t>
            </a:r>
            <a:r>
              <a:rPr lang="ru-RU" b="1" dirty="0" smtClean="0"/>
              <a:t>3</a:t>
            </a:r>
            <a:r>
              <a:rPr lang="en-US" dirty="0" err="1" smtClean="0"/>
              <a:t>arik.kutin</a:t>
            </a:r>
            <a:r>
              <a:rPr lang="en-US" dirty="0" smtClean="0"/>
              <a:t>_</a:t>
            </a:r>
            <a:r>
              <a:rPr lang="ru-RU" dirty="0" smtClean="0"/>
              <a:t> </a:t>
            </a:r>
          </a:p>
          <a:p>
            <a:endParaRPr lang="ru-RU" dirty="0"/>
          </a:p>
        </p:txBody>
      </p:sp>
      <p:pic>
        <p:nvPicPr>
          <p:cNvPr id="4" name="Picture 3" descr="C:\Users\Lenovo\Downloads\инста.jpg"/>
          <p:cNvPicPr>
            <a:picLocks noChangeAspect="1" noChangeArrowheads="1"/>
          </p:cNvPicPr>
          <p:nvPr/>
        </p:nvPicPr>
        <p:blipFill>
          <a:blip r:embed="rId2" cstate="print"/>
          <a:srcRect/>
          <a:stretch>
            <a:fillRect/>
          </a:stretch>
        </p:blipFill>
        <p:spPr bwMode="auto">
          <a:xfrm>
            <a:off x="3071802" y="2285992"/>
            <a:ext cx="436386" cy="428628"/>
          </a:xfrm>
          <a:prstGeom prst="rect">
            <a:avLst/>
          </a:prstGeom>
          <a:noFill/>
        </p:spPr>
      </p:pic>
      <p:pic>
        <p:nvPicPr>
          <p:cNvPr id="5" name="Picture 2" descr="C:\Users\Lenovo\Downloads\вк.png"/>
          <p:cNvPicPr>
            <a:picLocks noChangeAspect="1" noChangeArrowheads="1"/>
          </p:cNvPicPr>
          <p:nvPr/>
        </p:nvPicPr>
        <p:blipFill>
          <a:blip r:embed="rId3" cstate="print"/>
          <a:srcRect/>
          <a:stretch>
            <a:fillRect/>
          </a:stretch>
        </p:blipFill>
        <p:spPr bwMode="auto">
          <a:xfrm>
            <a:off x="2143108" y="1714488"/>
            <a:ext cx="428628" cy="428628"/>
          </a:xfrm>
          <a:prstGeom prst="rect">
            <a:avLst/>
          </a:prstGeom>
          <a:noFill/>
        </p:spPr>
      </p:pic>
      <p:pic>
        <p:nvPicPr>
          <p:cNvPr id="1026" name="Picture 2" descr="C:\Users\Lenovo\Downloads\тони.jpg"/>
          <p:cNvPicPr>
            <a:picLocks noChangeAspect="1" noChangeArrowheads="1"/>
          </p:cNvPicPr>
          <p:nvPr/>
        </p:nvPicPr>
        <p:blipFill>
          <a:blip r:embed="rId4"/>
          <a:srcRect/>
          <a:stretch>
            <a:fillRect/>
          </a:stretch>
        </p:blipFill>
        <p:spPr bwMode="auto">
          <a:xfrm>
            <a:off x="2714612" y="2857496"/>
            <a:ext cx="3722046" cy="3714776"/>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3600" b="1" dirty="0" smtClean="0">
                <a:latin typeface="Times New Roman" pitchFamily="18" charset="0"/>
                <a:cs typeface="Times New Roman" pitchFamily="18" charset="0"/>
              </a:rPr>
              <a:t>Содержание</a:t>
            </a:r>
            <a:endParaRPr lang="ru-RU" sz="3600" b="1" dirty="0">
              <a:latin typeface="Times New Roman" pitchFamily="18" charset="0"/>
              <a:cs typeface="Times New Roman" pitchFamily="18" charset="0"/>
            </a:endParaRPr>
          </a:p>
        </p:txBody>
      </p:sp>
      <p:sp>
        <p:nvSpPr>
          <p:cNvPr id="3" name="Содержимое 2"/>
          <p:cNvSpPr>
            <a:spLocks noGrp="1"/>
          </p:cNvSpPr>
          <p:nvPr>
            <p:ph idx="1"/>
          </p:nvPr>
        </p:nvSpPr>
        <p:spPr/>
        <p:txBody>
          <a:bodyPr>
            <a:normAutofit/>
          </a:bodyPr>
          <a:lstStyle/>
          <a:p>
            <a:pPr marL="514350" indent="-514350">
              <a:buFont typeface="+mj-lt"/>
              <a:buAutoNum type="arabicParenR"/>
            </a:pPr>
            <a:r>
              <a:rPr lang="ru-RU" sz="2400" dirty="0" smtClean="0">
                <a:latin typeface="Times New Roman" pitchFamily="18" charset="0"/>
                <a:cs typeface="Times New Roman" pitchFamily="18" charset="0"/>
              </a:rPr>
              <a:t>Введение</a:t>
            </a:r>
          </a:p>
          <a:p>
            <a:pPr marL="514350" indent="-514350">
              <a:buFont typeface="+mj-lt"/>
              <a:buAutoNum type="arabicParenR"/>
            </a:pPr>
            <a:r>
              <a:rPr lang="ru-RU" sz="2400" dirty="0" smtClean="0">
                <a:latin typeface="Times New Roman" pitchFamily="18" charset="0"/>
                <a:cs typeface="Times New Roman" pitchFamily="18" charset="0"/>
              </a:rPr>
              <a:t>Человеческий мозг и ИИ</a:t>
            </a:r>
          </a:p>
          <a:p>
            <a:pPr marL="514350" indent="-514350">
              <a:buFont typeface="+mj-lt"/>
              <a:buAutoNum type="arabicParenR"/>
            </a:pPr>
            <a:r>
              <a:rPr lang="ru-RU" sz="2400" dirty="0" smtClean="0">
                <a:latin typeface="Times New Roman" pitchFamily="18" charset="0"/>
                <a:cs typeface="Times New Roman" pitchFamily="18" charset="0"/>
              </a:rPr>
              <a:t>Структура и особенности </a:t>
            </a:r>
          </a:p>
          <a:p>
            <a:pPr marL="514350" indent="-514350">
              <a:buFont typeface="+mj-lt"/>
              <a:buAutoNum type="arabicParenR"/>
            </a:pPr>
            <a:r>
              <a:rPr lang="ru-RU" sz="2400" dirty="0" smtClean="0">
                <a:latin typeface="Times New Roman" pitchFamily="18" charset="0"/>
                <a:cs typeface="Times New Roman" pitchFamily="18" charset="0"/>
              </a:rPr>
              <a:t>Виды нейронных сетей</a:t>
            </a:r>
          </a:p>
          <a:p>
            <a:pPr marL="514350" indent="-514350">
              <a:buFont typeface="+mj-lt"/>
              <a:buAutoNum type="arabicParenR"/>
            </a:pPr>
            <a:r>
              <a:rPr lang="ru-RU" sz="2400" dirty="0" smtClean="0">
                <a:latin typeface="Times New Roman" pitchFamily="18" charset="0"/>
                <a:cs typeface="Times New Roman" pitchFamily="18" charset="0"/>
              </a:rPr>
              <a:t>Области применения и ведущие компании</a:t>
            </a:r>
          </a:p>
          <a:p>
            <a:pPr marL="514350" indent="-514350">
              <a:buFont typeface="+mj-lt"/>
              <a:buAutoNum type="arabicParenR"/>
            </a:pPr>
            <a:r>
              <a:rPr lang="ru-RU" sz="2400" dirty="0" smtClean="0">
                <a:latin typeface="Times New Roman" pitchFamily="18" charset="0"/>
                <a:cs typeface="Times New Roman" pitchFamily="18" charset="0"/>
              </a:rPr>
              <a:t>Вывод</a:t>
            </a:r>
            <a:endParaRPr lang="ru-RU" sz="2400" dirty="0">
              <a:latin typeface="Times New Roman" pitchFamily="18" charset="0"/>
              <a:cs typeface="Times New Roman" pitchFamily="18" charset="0"/>
            </a:endParaRPr>
          </a:p>
        </p:txBody>
      </p:sp>
      <p:pic>
        <p:nvPicPr>
          <p:cNvPr id="3077" name="Picture 5" descr="C:\Users\Lenovo\Downloads\мозгнейро.jpg"/>
          <p:cNvPicPr>
            <a:picLocks noChangeAspect="1" noChangeArrowheads="1"/>
          </p:cNvPicPr>
          <p:nvPr/>
        </p:nvPicPr>
        <p:blipFill>
          <a:blip r:embed="rId2"/>
          <a:srcRect/>
          <a:stretch>
            <a:fillRect/>
          </a:stretch>
        </p:blipFill>
        <p:spPr bwMode="auto">
          <a:xfrm>
            <a:off x="2857488" y="4071942"/>
            <a:ext cx="3524250" cy="2647950"/>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3600" b="1" dirty="0" smtClean="0">
                <a:latin typeface="Times New Roman" pitchFamily="18" charset="0"/>
                <a:cs typeface="Times New Roman" pitchFamily="18" charset="0"/>
              </a:rPr>
              <a:t>Глава 1. Введение</a:t>
            </a:r>
            <a:endParaRPr lang="ru-RU" sz="3600" b="1" dirty="0">
              <a:latin typeface="Times New Roman" pitchFamily="18" charset="0"/>
              <a:cs typeface="Times New Roman" pitchFamily="18" charset="0"/>
            </a:endParaRPr>
          </a:p>
        </p:txBody>
      </p:sp>
      <p:sp>
        <p:nvSpPr>
          <p:cNvPr id="3" name="Содержимое 2"/>
          <p:cNvSpPr>
            <a:spLocks noGrp="1"/>
          </p:cNvSpPr>
          <p:nvPr>
            <p:ph idx="1"/>
          </p:nvPr>
        </p:nvSpPr>
        <p:spPr/>
        <p:txBody>
          <a:bodyPr>
            <a:normAutofit/>
          </a:bodyPr>
          <a:lstStyle/>
          <a:p>
            <a:r>
              <a:rPr lang="ru-RU" sz="2000" dirty="0" smtClean="0">
                <a:latin typeface="Times New Roman" pitchFamily="18" charset="0"/>
                <a:cs typeface="Times New Roman" pitchFamily="18" charset="0"/>
              </a:rPr>
              <a:t>Для решения простых задач в различных областях жизни человек использует законы, теоремы, формулы и расчеты, применяет определенные входные данные и получает ответ. Но существуют задачи, для которых нет простого решения, либо они не имеют ответа. Поэтому людям приходится находить альтернативные методы для получения результатов при решении той или иной задачи. Одним из таких альтернативных методов решения задач является применение искусственных нейронных сетей.  </a:t>
            </a:r>
          </a:p>
          <a:p>
            <a:endParaRPr lang="ru-RU" dirty="0"/>
          </a:p>
        </p:txBody>
      </p:sp>
      <p:pic>
        <p:nvPicPr>
          <p:cNvPr id="4" name="Picture 2" descr="C:\Users\Lenovo\Downloads\нейромозг.jpg"/>
          <p:cNvPicPr>
            <a:picLocks noChangeAspect="1" noChangeArrowheads="1"/>
          </p:cNvPicPr>
          <p:nvPr/>
        </p:nvPicPr>
        <p:blipFill>
          <a:blip r:embed="rId2" cstate="print"/>
          <a:srcRect/>
          <a:stretch>
            <a:fillRect/>
          </a:stretch>
        </p:blipFill>
        <p:spPr bwMode="auto">
          <a:xfrm>
            <a:off x="571472" y="4429132"/>
            <a:ext cx="2491400" cy="2214578"/>
          </a:xfrm>
          <a:prstGeom prst="rect">
            <a:avLst/>
          </a:prstGeom>
          <a:noFill/>
        </p:spPr>
      </p:pic>
      <p:pic>
        <p:nvPicPr>
          <p:cNvPr id="5" name="Picture 4" descr="C:\Users\Lenovo\Downloads\VS.gif"/>
          <p:cNvPicPr>
            <a:picLocks noChangeAspect="1" noChangeArrowheads="1" noCrop="1"/>
          </p:cNvPicPr>
          <p:nvPr/>
        </p:nvPicPr>
        <p:blipFill>
          <a:blip r:embed="rId3" cstate="print"/>
          <a:srcRect/>
          <a:stretch>
            <a:fillRect/>
          </a:stretch>
        </p:blipFill>
        <p:spPr bwMode="auto">
          <a:xfrm>
            <a:off x="2643174" y="3714752"/>
            <a:ext cx="3857652" cy="3857652"/>
          </a:xfrm>
          <a:prstGeom prst="rect">
            <a:avLst/>
          </a:prstGeom>
          <a:noFill/>
        </p:spPr>
      </p:pic>
      <p:pic>
        <p:nvPicPr>
          <p:cNvPr id="6" name="Picture 3" descr="C:\Users\Lenovo\Downloads\мозгмем.jpg"/>
          <p:cNvPicPr>
            <a:picLocks noChangeAspect="1" noChangeArrowheads="1"/>
          </p:cNvPicPr>
          <p:nvPr/>
        </p:nvPicPr>
        <p:blipFill>
          <a:blip r:embed="rId4"/>
          <a:srcRect/>
          <a:stretch>
            <a:fillRect/>
          </a:stretch>
        </p:blipFill>
        <p:spPr bwMode="auto">
          <a:xfrm>
            <a:off x="6215074" y="4286256"/>
            <a:ext cx="2357454" cy="2357454"/>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8472518" cy="1162050"/>
          </a:xfrm>
        </p:spPr>
        <p:txBody>
          <a:bodyPr>
            <a:normAutofit/>
          </a:bodyPr>
          <a:lstStyle/>
          <a:p>
            <a:r>
              <a:rPr lang="ru-RU" sz="3600" dirty="0" smtClean="0">
                <a:latin typeface="Times New Roman" pitchFamily="18" charset="0"/>
                <a:cs typeface="Times New Roman" pitchFamily="18" charset="0"/>
              </a:rPr>
              <a:t>Глава 2. Человеческий мозг и ИИ</a:t>
            </a:r>
            <a:endParaRPr lang="ru-RU" sz="3600" dirty="0">
              <a:latin typeface="Times New Roman" pitchFamily="18" charset="0"/>
              <a:cs typeface="Times New Roman" pitchFamily="18" charset="0"/>
            </a:endParaRPr>
          </a:p>
        </p:txBody>
      </p:sp>
      <p:sp>
        <p:nvSpPr>
          <p:cNvPr id="3" name="Содержимое 2"/>
          <p:cNvSpPr>
            <a:spLocks noGrp="1"/>
          </p:cNvSpPr>
          <p:nvPr>
            <p:ph idx="1"/>
          </p:nvPr>
        </p:nvSpPr>
        <p:spPr>
          <a:xfrm>
            <a:off x="3575050" y="1571612"/>
            <a:ext cx="5111750" cy="4554551"/>
          </a:xfrm>
        </p:spPr>
        <p:txBody>
          <a:bodyPr>
            <a:normAutofit/>
          </a:bodyPr>
          <a:lstStyle/>
          <a:p>
            <a:r>
              <a:rPr lang="ru-RU" sz="1800" dirty="0" smtClean="0">
                <a:latin typeface="Times New Roman" pitchFamily="18" charset="0"/>
                <a:cs typeface="Times New Roman" pitchFamily="18" charset="0"/>
              </a:rPr>
              <a:t>. </a:t>
            </a:r>
            <a:endParaRPr lang="ru-RU" sz="1800" dirty="0">
              <a:latin typeface="Times New Roman" pitchFamily="18" charset="0"/>
              <a:cs typeface="Times New Roman" pitchFamily="18" charset="0"/>
            </a:endParaRPr>
          </a:p>
        </p:txBody>
      </p:sp>
      <p:sp>
        <p:nvSpPr>
          <p:cNvPr id="4" name="Текст 3"/>
          <p:cNvSpPr>
            <a:spLocks noGrp="1"/>
          </p:cNvSpPr>
          <p:nvPr>
            <p:ph type="body" sz="half" idx="2"/>
          </p:nvPr>
        </p:nvSpPr>
        <p:spPr>
          <a:xfrm>
            <a:off x="457200" y="1571612"/>
            <a:ext cx="3008313" cy="4554551"/>
          </a:xfrm>
        </p:spPr>
        <p:txBody>
          <a:bodyPr/>
          <a:lstStyle/>
          <a:p>
            <a:r>
              <a:rPr lang="ru-RU" sz="1600" dirty="0" smtClean="0">
                <a:latin typeface="Times New Roman" pitchFamily="18" charset="0"/>
                <a:cs typeface="Times New Roman" pitchFamily="18" charset="0"/>
              </a:rPr>
              <a:t>Нервная система и мозг человека состоят из нейронов, соединенных между собой нервными волокнами. Нервные волокна способны передавать электрические импульсы между нейронами.</a:t>
            </a:r>
            <a:r>
              <a:rPr lang="en-US" sz="1600" dirty="0" smtClean="0">
                <a:latin typeface="Times New Roman" pitchFamily="18" charset="0"/>
                <a:cs typeface="Times New Roman" pitchFamily="18" charset="0"/>
              </a:rPr>
              <a:t> </a:t>
            </a:r>
            <a:r>
              <a:rPr lang="ru-RU" sz="1600" dirty="0" smtClean="0">
                <a:latin typeface="Times New Roman" pitchFamily="18" charset="0"/>
                <a:cs typeface="Times New Roman" pitchFamily="18" charset="0"/>
              </a:rPr>
              <a:t>Мозг состоит примерно из 10^11 нейронов или содержит примерно 10^15 взаимосвязей</a:t>
            </a:r>
            <a:r>
              <a:rPr lang="en-US" sz="1600" dirty="0" smtClean="0">
                <a:latin typeface="Times New Roman" pitchFamily="18" charset="0"/>
                <a:cs typeface="Times New Roman" pitchFamily="18" charset="0"/>
              </a:rPr>
              <a:t>. </a:t>
            </a:r>
            <a:r>
              <a:rPr lang="ru-RU" sz="1600" dirty="0" smtClean="0">
                <a:latin typeface="Times New Roman" pitchFamily="18" charset="0"/>
                <a:cs typeface="Times New Roman" pitchFamily="18" charset="0"/>
              </a:rPr>
              <a:t>Мозг — это система из параллельных процессоров, работающая гораздо эффективнее, чем популярные сейчас последовательные вычисления.</a:t>
            </a:r>
          </a:p>
          <a:p>
            <a:endParaRPr lang="ru-RU" dirty="0"/>
          </a:p>
        </p:txBody>
      </p:sp>
      <p:pic>
        <p:nvPicPr>
          <p:cNvPr id="1026" name="Picture 2" descr="C:\Users\Lenovo\Downloads\мозг.jpg"/>
          <p:cNvPicPr>
            <a:picLocks noChangeAspect="1" noChangeArrowheads="1"/>
          </p:cNvPicPr>
          <p:nvPr/>
        </p:nvPicPr>
        <p:blipFill>
          <a:blip r:embed="rId2"/>
          <a:srcRect/>
          <a:stretch>
            <a:fillRect/>
          </a:stretch>
        </p:blipFill>
        <p:spPr bwMode="auto">
          <a:xfrm>
            <a:off x="3516751" y="1714488"/>
            <a:ext cx="5543803" cy="2000264"/>
          </a:xfrm>
          <a:prstGeom prst="rect">
            <a:avLst/>
          </a:prstGeom>
          <a:noFill/>
        </p:spPr>
      </p:pic>
      <p:pic>
        <p:nvPicPr>
          <p:cNvPr id="1028" name="Picture 4" descr="C:\Users\Lenovo\Downloads\схеманейросети.png"/>
          <p:cNvPicPr>
            <a:picLocks noChangeAspect="1" noChangeArrowheads="1"/>
          </p:cNvPicPr>
          <p:nvPr/>
        </p:nvPicPr>
        <p:blipFill>
          <a:blip r:embed="rId3"/>
          <a:srcRect/>
          <a:stretch>
            <a:fillRect/>
          </a:stretch>
        </p:blipFill>
        <p:spPr bwMode="auto">
          <a:xfrm>
            <a:off x="4429124" y="3929066"/>
            <a:ext cx="3929090" cy="2455681"/>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normAutofit/>
          </a:bodyPr>
          <a:lstStyle/>
          <a:p>
            <a:r>
              <a:rPr lang="ru-RU" sz="3600" b="1" dirty="0" smtClean="0">
                <a:latin typeface="Times New Roman" pitchFamily="18" charset="0"/>
                <a:cs typeface="Times New Roman" pitchFamily="18" charset="0"/>
              </a:rPr>
              <a:t>Глава 3. Структура и особенности </a:t>
            </a:r>
            <a:endParaRPr lang="ru-RU" sz="3600" b="1" dirty="0">
              <a:latin typeface="Times New Roman" pitchFamily="18" charset="0"/>
              <a:cs typeface="Times New Roman" pitchFamily="18" charset="0"/>
            </a:endParaRPr>
          </a:p>
        </p:txBody>
      </p:sp>
      <p:sp>
        <p:nvSpPr>
          <p:cNvPr id="6" name="Содержимое 5"/>
          <p:cNvSpPr>
            <a:spLocks noGrp="1"/>
          </p:cNvSpPr>
          <p:nvPr>
            <p:ph idx="1"/>
          </p:nvPr>
        </p:nvSpPr>
        <p:spPr/>
        <p:txBody>
          <a:bodyPr>
            <a:normAutofit/>
          </a:bodyPr>
          <a:lstStyle/>
          <a:p>
            <a:pPr>
              <a:buNone/>
            </a:pPr>
            <a:r>
              <a:rPr lang="ru-RU" sz="1700" dirty="0" smtClean="0">
                <a:latin typeface="Times New Roman" pitchFamily="18" charset="0"/>
                <a:cs typeface="Times New Roman" pitchFamily="18" charset="0"/>
              </a:rPr>
              <a:t>Нейронные сети состоят из:</a:t>
            </a:r>
          </a:p>
          <a:p>
            <a:r>
              <a:rPr lang="ru-RU" sz="1700" dirty="0" smtClean="0">
                <a:latin typeface="Times New Roman" pitchFamily="18" charset="0"/>
                <a:cs typeface="Times New Roman" pitchFamily="18" charset="0"/>
              </a:rPr>
              <a:t>входного слоя I (</a:t>
            </a:r>
            <a:r>
              <a:rPr lang="ru-RU" sz="1700" dirty="0" err="1" smtClean="0">
                <a:latin typeface="Times New Roman" pitchFamily="18" charset="0"/>
                <a:cs typeface="Times New Roman" pitchFamily="18" charset="0"/>
              </a:rPr>
              <a:t>input</a:t>
            </a:r>
            <a:r>
              <a:rPr lang="ru-RU" sz="1700" dirty="0" smtClean="0">
                <a:latin typeface="Times New Roman" pitchFamily="18" charset="0"/>
                <a:cs typeface="Times New Roman" pitchFamily="18" charset="0"/>
              </a:rPr>
              <a:t>)</a:t>
            </a:r>
          </a:p>
          <a:p>
            <a:r>
              <a:rPr lang="ru-RU" sz="1700" dirty="0" smtClean="0">
                <a:latin typeface="Times New Roman" pitchFamily="18" charset="0"/>
                <a:cs typeface="Times New Roman" pitchFamily="18" charset="0"/>
              </a:rPr>
              <a:t>произвольного количества скрытых слоев H (</a:t>
            </a:r>
            <a:r>
              <a:rPr lang="ru-RU" sz="1700" dirty="0" err="1" smtClean="0">
                <a:latin typeface="Times New Roman" pitchFamily="18" charset="0"/>
                <a:cs typeface="Times New Roman" pitchFamily="18" charset="0"/>
              </a:rPr>
              <a:t>hidden</a:t>
            </a:r>
            <a:r>
              <a:rPr lang="ru-RU" sz="1700" dirty="0" smtClean="0">
                <a:latin typeface="Times New Roman" pitchFamily="18" charset="0"/>
                <a:cs typeface="Times New Roman" pitchFamily="18" charset="0"/>
              </a:rPr>
              <a:t>)</a:t>
            </a:r>
          </a:p>
          <a:p>
            <a:r>
              <a:rPr lang="ru-RU" sz="1700" dirty="0" smtClean="0">
                <a:latin typeface="Times New Roman" pitchFamily="18" charset="0"/>
                <a:cs typeface="Times New Roman" pitchFamily="18" charset="0"/>
              </a:rPr>
              <a:t>выходного слоя O (</a:t>
            </a:r>
            <a:r>
              <a:rPr lang="ru-RU" sz="1700" dirty="0" err="1" smtClean="0">
                <a:latin typeface="Times New Roman" pitchFamily="18" charset="0"/>
                <a:cs typeface="Times New Roman" pitchFamily="18" charset="0"/>
              </a:rPr>
              <a:t>output</a:t>
            </a:r>
            <a:r>
              <a:rPr lang="ru-RU" sz="1700" dirty="0" smtClean="0">
                <a:latin typeface="Times New Roman" pitchFamily="18" charset="0"/>
                <a:cs typeface="Times New Roman" pitchFamily="18" charset="0"/>
              </a:rPr>
              <a:t>)</a:t>
            </a:r>
          </a:p>
          <a:p>
            <a:r>
              <a:rPr lang="ru-RU" sz="1700" dirty="0" smtClean="0">
                <a:latin typeface="Times New Roman" pitchFamily="18" charset="0"/>
                <a:cs typeface="Times New Roman" pitchFamily="18" charset="0"/>
              </a:rPr>
              <a:t>набора весов W (</a:t>
            </a:r>
            <a:r>
              <a:rPr lang="ru-RU" sz="1700" dirty="0" err="1" smtClean="0">
                <a:latin typeface="Times New Roman" pitchFamily="18" charset="0"/>
                <a:cs typeface="Times New Roman" pitchFamily="18" charset="0"/>
              </a:rPr>
              <a:t>weight</a:t>
            </a:r>
            <a:r>
              <a:rPr lang="ru-RU" sz="1700" dirty="0" smtClean="0">
                <a:latin typeface="Times New Roman" pitchFamily="18" charset="0"/>
                <a:cs typeface="Times New Roman" pitchFamily="18" charset="0"/>
              </a:rPr>
              <a:t>) и смещений B (</a:t>
            </a:r>
            <a:r>
              <a:rPr lang="ru-RU" sz="1700" dirty="0" err="1" smtClean="0">
                <a:latin typeface="Times New Roman" pitchFamily="18" charset="0"/>
                <a:cs typeface="Times New Roman" pitchFamily="18" charset="0"/>
              </a:rPr>
              <a:t>bias</a:t>
            </a:r>
            <a:r>
              <a:rPr lang="ru-RU" sz="1700" dirty="0" smtClean="0">
                <a:latin typeface="Times New Roman" pitchFamily="18" charset="0"/>
                <a:cs typeface="Times New Roman" pitchFamily="18" charset="0"/>
              </a:rPr>
              <a:t>) между каждым слоем</a:t>
            </a:r>
          </a:p>
          <a:p>
            <a:r>
              <a:rPr lang="ru-RU" sz="1700" dirty="0" smtClean="0">
                <a:latin typeface="Times New Roman" pitchFamily="18" charset="0"/>
                <a:cs typeface="Times New Roman" pitchFamily="18" charset="0"/>
              </a:rPr>
              <a:t>функции активации </a:t>
            </a:r>
            <a:r>
              <a:rPr lang="ru-RU" sz="1700" dirty="0" err="1" smtClean="0">
                <a:latin typeface="Times New Roman" pitchFamily="18" charset="0"/>
                <a:cs typeface="Times New Roman" pitchFamily="18" charset="0"/>
              </a:rPr>
              <a:t>f</a:t>
            </a:r>
            <a:r>
              <a:rPr lang="ru-RU" sz="1700" dirty="0" smtClean="0">
                <a:latin typeface="Times New Roman" pitchFamily="18" charset="0"/>
                <a:cs typeface="Times New Roman" pitchFamily="18" charset="0"/>
              </a:rPr>
              <a:t> для каждого из скрытых слоев</a:t>
            </a:r>
          </a:p>
          <a:p>
            <a:endParaRPr lang="ru-RU" dirty="0"/>
          </a:p>
        </p:txBody>
      </p:sp>
      <p:pic>
        <p:nvPicPr>
          <p:cNvPr id="2050" name="Picture 2" descr="C:\Users\Lenovo\Downloads\нейросеть.png"/>
          <p:cNvPicPr>
            <a:picLocks noChangeAspect="1" noChangeArrowheads="1"/>
          </p:cNvPicPr>
          <p:nvPr/>
        </p:nvPicPr>
        <p:blipFill>
          <a:blip r:embed="rId2"/>
          <a:srcRect/>
          <a:stretch>
            <a:fillRect/>
          </a:stretch>
        </p:blipFill>
        <p:spPr bwMode="auto">
          <a:xfrm>
            <a:off x="1714480" y="3929066"/>
            <a:ext cx="5582132" cy="2143140"/>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latin typeface="Times New Roman" pitchFamily="18" charset="0"/>
                <a:cs typeface="Times New Roman" pitchFamily="18" charset="0"/>
              </a:rPr>
              <a:t>Структура и особенности</a:t>
            </a:r>
            <a:endParaRPr lang="ru-RU" dirty="0"/>
          </a:p>
        </p:txBody>
      </p:sp>
      <p:pic>
        <p:nvPicPr>
          <p:cNvPr id="4105" name="Picture 9" descr="Что такое нейросетевая стратегия форекс?"/>
          <p:cNvPicPr>
            <a:picLocks noChangeAspect="1" noChangeArrowheads="1"/>
          </p:cNvPicPr>
          <p:nvPr/>
        </p:nvPicPr>
        <p:blipFill>
          <a:blip r:embed="rId2"/>
          <a:srcRect/>
          <a:stretch>
            <a:fillRect/>
          </a:stretch>
        </p:blipFill>
        <p:spPr bwMode="auto">
          <a:xfrm>
            <a:off x="1785918" y="1428736"/>
            <a:ext cx="5461283" cy="3143272"/>
          </a:xfrm>
          <a:prstGeom prst="rect">
            <a:avLst/>
          </a:prstGeom>
          <a:noFill/>
        </p:spPr>
      </p:pic>
      <p:pic>
        <p:nvPicPr>
          <p:cNvPr id="4106" name="Picture 10" descr="C:\Users\Lenovo\Downloads\учитель и ученик.jpg"/>
          <p:cNvPicPr>
            <a:picLocks noChangeAspect="1" noChangeArrowheads="1"/>
          </p:cNvPicPr>
          <p:nvPr/>
        </p:nvPicPr>
        <p:blipFill>
          <a:blip r:embed="rId3"/>
          <a:srcRect/>
          <a:stretch>
            <a:fillRect/>
          </a:stretch>
        </p:blipFill>
        <p:spPr bwMode="auto">
          <a:xfrm>
            <a:off x="4929190" y="4500570"/>
            <a:ext cx="3497510" cy="2223657"/>
          </a:xfrm>
          <a:prstGeom prst="rect">
            <a:avLst/>
          </a:prstGeom>
          <a:noFill/>
        </p:spPr>
      </p:pic>
      <p:pic>
        <p:nvPicPr>
          <p:cNvPr id="6" name="Picture 3" descr="C:\Users\Lenovo\Downloads\лицо.jpg"/>
          <p:cNvPicPr>
            <a:picLocks noGrp="1" noChangeAspect="1" noChangeArrowheads="1"/>
          </p:cNvPicPr>
          <p:nvPr>
            <p:ph idx="1"/>
          </p:nvPr>
        </p:nvPicPr>
        <p:blipFill>
          <a:blip r:embed="rId4"/>
          <a:srcRect/>
          <a:stretch>
            <a:fillRect/>
          </a:stretch>
        </p:blipFill>
        <p:spPr bwMode="auto">
          <a:xfrm>
            <a:off x="642910" y="4572008"/>
            <a:ext cx="3913574" cy="2030281"/>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3600" b="1" dirty="0" smtClean="0">
                <a:latin typeface="Times New Roman" pitchFamily="18" charset="0"/>
                <a:cs typeface="Times New Roman" pitchFamily="18" charset="0"/>
              </a:rPr>
              <a:t>Глава 4. Виды </a:t>
            </a:r>
            <a:r>
              <a:rPr lang="ru-RU" sz="3600" b="1" dirty="0" err="1" smtClean="0">
                <a:latin typeface="Times New Roman" pitchFamily="18" charset="0"/>
                <a:cs typeface="Times New Roman" pitchFamily="18" charset="0"/>
              </a:rPr>
              <a:t>нейросетей</a:t>
            </a:r>
            <a:r>
              <a:rPr lang="ru-RU" sz="3600" b="1" dirty="0" smtClean="0">
                <a:latin typeface="Times New Roman" pitchFamily="18" charset="0"/>
                <a:cs typeface="Times New Roman" pitchFamily="18" charset="0"/>
              </a:rPr>
              <a:t> </a:t>
            </a:r>
            <a:endParaRPr lang="ru-RU" sz="3600" b="1" dirty="0">
              <a:latin typeface="Times New Roman" pitchFamily="18" charset="0"/>
              <a:cs typeface="Times New Roman" pitchFamily="18" charset="0"/>
            </a:endParaRPr>
          </a:p>
        </p:txBody>
      </p:sp>
      <p:graphicFrame>
        <p:nvGraphicFramePr>
          <p:cNvPr id="4" name="Содержимое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Схема 5"/>
          <p:cNvGraphicFramePr/>
          <p:nvPr/>
        </p:nvGraphicFramePr>
        <p:xfrm>
          <a:off x="428596" y="1397000"/>
          <a:ext cx="8143932" cy="481808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sz="4000" b="1" dirty="0" smtClean="0">
                <a:latin typeface="Times New Roman" pitchFamily="18" charset="0"/>
                <a:cs typeface="Times New Roman" pitchFamily="18" charset="0"/>
              </a:rPr>
              <a:t/>
            </a:r>
            <a:br>
              <a:rPr lang="ru-RU" sz="4000" b="1" dirty="0" smtClean="0">
                <a:latin typeface="Times New Roman" pitchFamily="18" charset="0"/>
                <a:cs typeface="Times New Roman" pitchFamily="18" charset="0"/>
              </a:rPr>
            </a:br>
            <a:r>
              <a:rPr lang="ru-RU" sz="4000" b="1" dirty="0" smtClean="0">
                <a:latin typeface="Times New Roman" pitchFamily="18" charset="0"/>
                <a:cs typeface="Times New Roman" pitchFamily="18" charset="0"/>
              </a:rPr>
              <a:t>Глава 5. Области применения и ведущие компании </a:t>
            </a:r>
            <a:r>
              <a:rPr lang="ru-RU" dirty="0" smtClean="0"/>
              <a:t/>
            </a:r>
            <a:br>
              <a:rPr lang="ru-RU" dirty="0" smtClean="0"/>
            </a:br>
            <a:endParaRPr lang="ru-RU" dirty="0"/>
          </a:p>
        </p:txBody>
      </p:sp>
      <p:sp>
        <p:nvSpPr>
          <p:cNvPr id="3" name="Содержимое 2"/>
          <p:cNvSpPr>
            <a:spLocks noGrp="1"/>
          </p:cNvSpPr>
          <p:nvPr>
            <p:ph idx="1"/>
          </p:nvPr>
        </p:nvSpPr>
        <p:spPr/>
        <p:txBody>
          <a:bodyPr/>
          <a:lstStyle/>
          <a:p>
            <a:endParaRPr lang="ru-RU" dirty="0"/>
          </a:p>
        </p:txBody>
      </p:sp>
      <p:pic>
        <p:nvPicPr>
          <p:cNvPr id="1026" name="Picture 2" descr="C:\Users\Lenovo\Downloads\яндекс такси.jpg"/>
          <p:cNvPicPr>
            <a:picLocks noChangeAspect="1" noChangeArrowheads="1"/>
          </p:cNvPicPr>
          <p:nvPr/>
        </p:nvPicPr>
        <p:blipFill>
          <a:blip r:embed="rId2"/>
          <a:srcRect/>
          <a:stretch>
            <a:fillRect/>
          </a:stretch>
        </p:blipFill>
        <p:spPr bwMode="auto">
          <a:xfrm>
            <a:off x="571472" y="1643050"/>
            <a:ext cx="3071834" cy="1517387"/>
          </a:xfrm>
          <a:prstGeom prst="rect">
            <a:avLst/>
          </a:prstGeom>
          <a:noFill/>
        </p:spPr>
      </p:pic>
      <p:pic>
        <p:nvPicPr>
          <p:cNvPr id="1028" name="Picture 4" descr="C:\Users\Lenovo\Downloads\гугл переводчик.png"/>
          <p:cNvPicPr>
            <a:picLocks noChangeAspect="1" noChangeArrowheads="1"/>
          </p:cNvPicPr>
          <p:nvPr/>
        </p:nvPicPr>
        <p:blipFill>
          <a:blip r:embed="rId3"/>
          <a:srcRect/>
          <a:stretch>
            <a:fillRect/>
          </a:stretch>
        </p:blipFill>
        <p:spPr bwMode="auto">
          <a:xfrm>
            <a:off x="357158" y="3286124"/>
            <a:ext cx="1910673" cy="1357322"/>
          </a:xfrm>
          <a:prstGeom prst="rect">
            <a:avLst/>
          </a:prstGeom>
          <a:noFill/>
        </p:spPr>
      </p:pic>
      <p:pic>
        <p:nvPicPr>
          <p:cNvPr id="1031" name="Picture 7" descr="C:\Users\Lenovo\Downloads\гугл ассисент.jpg"/>
          <p:cNvPicPr>
            <a:picLocks noChangeAspect="1" noChangeArrowheads="1"/>
          </p:cNvPicPr>
          <p:nvPr/>
        </p:nvPicPr>
        <p:blipFill>
          <a:blip r:embed="rId4" cstate="print"/>
          <a:srcRect/>
          <a:stretch>
            <a:fillRect/>
          </a:stretch>
        </p:blipFill>
        <p:spPr bwMode="auto">
          <a:xfrm>
            <a:off x="4071934" y="1643050"/>
            <a:ext cx="2500330" cy="1517440"/>
          </a:xfrm>
          <a:prstGeom prst="rect">
            <a:avLst/>
          </a:prstGeom>
          <a:noFill/>
        </p:spPr>
      </p:pic>
      <p:pic>
        <p:nvPicPr>
          <p:cNvPr id="1032" name="Picture 8" descr="C:\Users\Lenovo\Downloads\яндекс алиса.png"/>
          <p:cNvPicPr>
            <a:picLocks noChangeAspect="1" noChangeArrowheads="1"/>
          </p:cNvPicPr>
          <p:nvPr/>
        </p:nvPicPr>
        <p:blipFill>
          <a:blip r:embed="rId5"/>
          <a:srcRect/>
          <a:stretch>
            <a:fillRect/>
          </a:stretch>
        </p:blipFill>
        <p:spPr bwMode="auto">
          <a:xfrm>
            <a:off x="6786578" y="1643050"/>
            <a:ext cx="1785950" cy="1741902"/>
          </a:xfrm>
          <a:prstGeom prst="rect">
            <a:avLst/>
          </a:prstGeom>
          <a:noFill/>
        </p:spPr>
      </p:pic>
      <p:pic>
        <p:nvPicPr>
          <p:cNvPr id="1033" name="Picture 9" descr="C:\Users\Lenovo\Downloads\сири.jpg"/>
          <p:cNvPicPr>
            <a:picLocks noChangeAspect="1" noChangeArrowheads="1"/>
          </p:cNvPicPr>
          <p:nvPr/>
        </p:nvPicPr>
        <p:blipFill>
          <a:blip r:embed="rId6" cstate="print"/>
          <a:srcRect/>
          <a:stretch>
            <a:fillRect/>
          </a:stretch>
        </p:blipFill>
        <p:spPr bwMode="auto">
          <a:xfrm>
            <a:off x="2285984" y="3214686"/>
            <a:ext cx="2786082" cy="1592047"/>
          </a:xfrm>
          <a:prstGeom prst="rect">
            <a:avLst/>
          </a:prstGeom>
          <a:noFill/>
        </p:spPr>
      </p:pic>
      <p:pic>
        <p:nvPicPr>
          <p:cNvPr id="1034" name="Picture 10" descr="C:\Users\Lenovo\Downloads\тесла.png"/>
          <p:cNvPicPr>
            <a:picLocks noChangeAspect="1" noChangeArrowheads="1"/>
          </p:cNvPicPr>
          <p:nvPr/>
        </p:nvPicPr>
        <p:blipFill>
          <a:blip r:embed="rId7" cstate="print"/>
          <a:srcRect/>
          <a:stretch>
            <a:fillRect/>
          </a:stretch>
        </p:blipFill>
        <p:spPr bwMode="auto">
          <a:xfrm>
            <a:off x="2285984" y="5072074"/>
            <a:ext cx="1071570" cy="1382326"/>
          </a:xfrm>
          <a:prstGeom prst="rect">
            <a:avLst/>
          </a:prstGeom>
          <a:noFill/>
        </p:spPr>
      </p:pic>
      <p:pic>
        <p:nvPicPr>
          <p:cNvPr id="1035" name="Picture 11" descr="C:\Users\Lenovo\Downloads\facebook.jpg"/>
          <p:cNvPicPr>
            <a:picLocks noChangeAspect="1" noChangeArrowheads="1"/>
          </p:cNvPicPr>
          <p:nvPr/>
        </p:nvPicPr>
        <p:blipFill>
          <a:blip r:embed="rId8" cstate="print"/>
          <a:srcRect/>
          <a:stretch>
            <a:fillRect/>
          </a:stretch>
        </p:blipFill>
        <p:spPr bwMode="auto">
          <a:xfrm>
            <a:off x="5643570" y="5500702"/>
            <a:ext cx="2045491" cy="1071570"/>
          </a:xfrm>
          <a:prstGeom prst="rect">
            <a:avLst/>
          </a:prstGeom>
          <a:noFill/>
        </p:spPr>
      </p:pic>
      <p:pic>
        <p:nvPicPr>
          <p:cNvPr id="1036" name="Picture 12" descr="C:\Users\Lenovo\Downloads\ютуб.png"/>
          <p:cNvPicPr>
            <a:picLocks noChangeAspect="1" noChangeArrowheads="1"/>
          </p:cNvPicPr>
          <p:nvPr/>
        </p:nvPicPr>
        <p:blipFill>
          <a:blip r:embed="rId9"/>
          <a:srcRect/>
          <a:stretch>
            <a:fillRect/>
          </a:stretch>
        </p:blipFill>
        <p:spPr bwMode="auto">
          <a:xfrm>
            <a:off x="500034" y="4857760"/>
            <a:ext cx="1500198" cy="1500198"/>
          </a:xfrm>
          <a:prstGeom prst="rect">
            <a:avLst/>
          </a:prstGeom>
          <a:noFill/>
        </p:spPr>
      </p:pic>
      <p:pic>
        <p:nvPicPr>
          <p:cNvPr id="1037" name="Picture 13" descr="C:\Users\Lenovo\Downloads\мульт.jpg"/>
          <p:cNvPicPr>
            <a:picLocks noChangeAspect="1" noChangeArrowheads="1"/>
          </p:cNvPicPr>
          <p:nvPr/>
        </p:nvPicPr>
        <p:blipFill>
          <a:blip r:embed="rId10"/>
          <a:srcRect/>
          <a:stretch>
            <a:fillRect/>
          </a:stretch>
        </p:blipFill>
        <p:spPr bwMode="auto">
          <a:xfrm>
            <a:off x="5429256" y="3429000"/>
            <a:ext cx="3527306" cy="1984110"/>
          </a:xfrm>
          <a:prstGeom prst="rect">
            <a:avLst/>
          </a:prstGeom>
          <a:noFill/>
        </p:spPr>
      </p:pic>
      <p:pic>
        <p:nvPicPr>
          <p:cNvPr id="1038" name="Picture 14" descr="C:\Users\Lenovo\Downloads\волейбол.jpg"/>
          <p:cNvPicPr>
            <a:picLocks noChangeAspect="1" noChangeArrowheads="1"/>
          </p:cNvPicPr>
          <p:nvPr/>
        </p:nvPicPr>
        <p:blipFill>
          <a:blip r:embed="rId11" cstate="print"/>
          <a:srcRect/>
          <a:stretch>
            <a:fillRect/>
          </a:stretch>
        </p:blipFill>
        <p:spPr bwMode="auto">
          <a:xfrm>
            <a:off x="3571868" y="4857760"/>
            <a:ext cx="1785950" cy="1785950"/>
          </a:xfrm>
          <a:prstGeom prst="rect">
            <a:avLst/>
          </a:prstGeom>
          <a:noFill/>
        </p:spPr>
      </p:pic>
      <p:pic>
        <p:nvPicPr>
          <p:cNvPr id="4" name="Picture 2" descr="C:\Users\Lenovo\Downloads\apple.png"/>
          <p:cNvPicPr>
            <a:picLocks noChangeAspect="1" noChangeArrowheads="1"/>
          </p:cNvPicPr>
          <p:nvPr/>
        </p:nvPicPr>
        <p:blipFill>
          <a:blip r:embed="rId12" cstate="print"/>
          <a:srcRect/>
          <a:stretch>
            <a:fillRect/>
          </a:stretch>
        </p:blipFill>
        <p:spPr bwMode="auto">
          <a:xfrm>
            <a:off x="7858148" y="5500702"/>
            <a:ext cx="1023389" cy="1214422"/>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3600" b="1" dirty="0" smtClean="0">
                <a:latin typeface="Times New Roman" pitchFamily="18" charset="0"/>
                <a:cs typeface="Times New Roman" pitchFamily="18" charset="0"/>
              </a:rPr>
              <a:t>Глава 6. Вывод </a:t>
            </a:r>
            <a:endParaRPr lang="ru-RU" sz="3600" b="1" dirty="0">
              <a:latin typeface="Times New Roman" pitchFamily="18" charset="0"/>
              <a:cs typeface="Times New Roman" pitchFamily="18" charset="0"/>
            </a:endParaRPr>
          </a:p>
        </p:txBody>
      </p:sp>
      <p:sp>
        <p:nvSpPr>
          <p:cNvPr id="3" name="Содержимое 2"/>
          <p:cNvSpPr>
            <a:spLocks noGrp="1"/>
          </p:cNvSpPr>
          <p:nvPr>
            <p:ph idx="1"/>
          </p:nvPr>
        </p:nvSpPr>
        <p:spPr/>
        <p:txBody>
          <a:bodyPr>
            <a:normAutofit/>
          </a:bodyPr>
          <a:lstStyle/>
          <a:p>
            <a:r>
              <a:rPr lang="ru-RU" sz="1800" b="1" dirty="0" smtClean="0">
                <a:latin typeface="Times New Roman" pitchFamily="18" charset="0"/>
                <a:cs typeface="Times New Roman" pitchFamily="18" charset="0"/>
              </a:rPr>
              <a:t>Нейронные сети </a:t>
            </a:r>
            <a:r>
              <a:rPr lang="ru-RU" sz="1800" dirty="0" smtClean="0">
                <a:latin typeface="Times New Roman" pitchFamily="18" charset="0"/>
                <a:cs typeface="Times New Roman" pitchFamily="18" charset="0"/>
              </a:rPr>
              <a:t>— мощный инструмент для работы с большими объемами данных, позволяющий решить множество нетрадиционных задач за короткое время. Простота использования таких сетей заключается в их </a:t>
            </a:r>
            <a:r>
              <a:rPr lang="ru-RU" sz="1800" dirty="0" err="1" smtClean="0">
                <a:latin typeface="Times New Roman" pitchFamily="18" charset="0"/>
                <a:cs typeface="Times New Roman" pitchFamily="18" charset="0"/>
              </a:rPr>
              <a:t>обучаемости</a:t>
            </a:r>
            <a:r>
              <a:rPr lang="ru-RU" sz="1800" dirty="0" smtClean="0">
                <a:latin typeface="Times New Roman" pitchFamily="18" charset="0"/>
                <a:cs typeface="Times New Roman" pitchFamily="18" charset="0"/>
              </a:rPr>
              <a:t> — нет необходимости изучать различные алгоритмы и нанимать высококвалифицированных специалистов, потому как обучение происходит на примерах. Но их потенциал не раскрыт полностью, так как существует ряд проблем, которые еще решаются в настоящее время. Внедрение устройств, использующих нейронные сети, во все сферы жизнедеятельности — одна из основных задач на ближайшие несколько лет. </a:t>
            </a:r>
          </a:p>
          <a:p>
            <a:endParaRPr lang="ru-RU" dirty="0"/>
          </a:p>
        </p:txBody>
      </p:sp>
      <p:pic>
        <p:nvPicPr>
          <p:cNvPr id="2050" name="Picture 2" descr="C:\Users\Lenovo\Downloads\человек и нейросеть.jpg"/>
          <p:cNvPicPr>
            <a:picLocks noChangeAspect="1" noChangeArrowheads="1"/>
          </p:cNvPicPr>
          <p:nvPr/>
        </p:nvPicPr>
        <p:blipFill>
          <a:blip r:embed="rId2" cstate="print"/>
          <a:srcRect/>
          <a:stretch>
            <a:fillRect/>
          </a:stretch>
        </p:blipFill>
        <p:spPr bwMode="auto">
          <a:xfrm>
            <a:off x="142844" y="4357695"/>
            <a:ext cx="2857520" cy="1905012"/>
          </a:xfrm>
          <a:prstGeom prst="rect">
            <a:avLst/>
          </a:prstGeom>
          <a:noFill/>
        </p:spPr>
      </p:pic>
      <p:pic>
        <p:nvPicPr>
          <p:cNvPr id="2052" name="Picture 4" descr="C:\Users\Lenovo\Downloads\робот.jpg"/>
          <p:cNvPicPr>
            <a:picLocks noChangeAspect="1" noChangeArrowheads="1"/>
          </p:cNvPicPr>
          <p:nvPr/>
        </p:nvPicPr>
        <p:blipFill>
          <a:blip r:embed="rId3"/>
          <a:srcRect/>
          <a:stretch>
            <a:fillRect/>
          </a:stretch>
        </p:blipFill>
        <p:spPr bwMode="auto">
          <a:xfrm>
            <a:off x="6429388" y="4429132"/>
            <a:ext cx="2714612" cy="1806452"/>
          </a:xfrm>
          <a:prstGeom prst="rect">
            <a:avLst/>
          </a:prstGeom>
          <a:noFill/>
        </p:spPr>
      </p:pic>
      <p:pic>
        <p:nvPicPr>
          <p:cNvPr id="1026" name="Picture 2" descr="C:\Users\Lenovo\Downloads\выводы.jpg"/>
          <p:cNvPicPr>
            <a:picLocks noChangeAspect="1" noChangeArrowheads="1"/>
          </p:cNvPicPr>
          <p:nvPr/>
        </p:nvPicPr>
        <p:blipFill>
          <a:blip r:embed="rId4" cstate="print"/>
          <a:srcRect/>
          <a:stretch>
            <a:fillRect/>
          </a:stretch>
        </p:blipFill>
        <p:spPr bwMode="auto">
          <a:xfrm>
            <a:off x="3143240" y="4429132"/>
            <a:ext cx="3143272" cy="1791665"/>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c755e172873bfbc92c16471e11b73648e24dda62"/>
</p:tagLst>
</file>

<file path=ppt/theme/theme1.xml><?xml version="1.0" encoding="utf-8"?>
<a:theme xmlns:a="http://schemas.openxmlformats.org/drawingml/2006/main" name="Тема Office">
  <a:themeElements>
    <a:clrScheme name="Горизонт">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246</TotalTime>
  <Words>427</Words>
  <Application>Microsoft Office PowerPoint</Application>
  <PresentationFormat>Экран (4:3)</PresentationFormat>
  <Paragraphs>54</Paragraphs>
  <Slides>11</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11</vt:i4>
      </vt:variant>
    </vt:vector>
  </HeadingPairs>
  <TitlesOfParts>
    <vt:vector size="12" baseType="lpstr">
      <vt:lpstr>Тема Office</vt:lpstr>
      <vt:lpstr>Слайд 1</vt:lpstr>
      <vt:lpstr>Содержание</vt:lpstr>
      <vt:lpstr>Глава 1. Введение</vt:lpstr>
      <vt:lpstr>Глава 2. Человеческий мозг и ИИ</vt:lpstr>
      <vt:lpstr>Глава 3. Структура и особенности </vt:lpstr>
      <vt:lpstr>Структура и особенности</vt:lpstr>
      <vt:lpstr>Глава 4. Виды нейросетей </vt:lpstr>
      <vt:lpstr> Глава 5. Области применения и ведущие компании  </vt:lpstr>
      <vt:lpstr>Глава 6. Вывод </vt:lpstr>
      <vt:lpstr>Список литературы</vt:lpstr>
      <vt:lpstr>Мои контакты</vt:lpstr>
    </vt:vector>
  </TitlesOfParts>
  <Company>http://presentation-creation.ru/powerpoint-templates.html</Company>
  <LinksUpToDate>false</LinksUpToDate>
  <SharedDoc>false</SharedDoc>
  <HyperlinkBase>http://presentation-creation.ru/powerpoint-templates.html</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Нейронная сеть</dc:title>
  <dc:creator>obstinate</dc:creator>
  <cp:keywords>шаблон презентации, шаблон для презентации, тема оформления презентации</cp:keywords>
  <dc:description>Шаблон презентации с сайта http://presentation-creation.ru</dc:description>
  <cp:lastModifiedBy>Lenovo</cp:lastModifiedBy>
  <cp:revision>33</cp:revision>
  <dcterms:created xsi:type="dcterms:W3CDTF">2017-08-27T13:20:25Z</dcterms:created>
  <dcterms:modified xsi:type="dcterms:W3CDTF">2020-11-26T06:33:27Z</dcterms:modified>
</cp:coreProperties>
</file>