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1"/>
  </p:notesMasterIdLst>
  <p:sldIdLst>
    <p:sldId id="258" r:id="rId2"/>
    <p:sldId id="259" r:id="rId3"/>
    <p:sldId id="260" r:id="rId4"/>
    <p:sldId id="263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" initials="A" lastIdx="2" clrIdx="1">
    <p:extLst>
      <p:ext uri="{19B8F6BF-5375-455C-9EA6-DF929625EA0E}">
        <p15:presenceInfo xmlns="" xmlns:p15="http://schemas.microsoft.com/office/powerpoint/2012/main" userId="As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FFFF99"/>
    <a:srgbClr val="BE4A4A"/>
    <a:srgbClr val="B03250"/>
    <a:srgbClr val="993737"/>
    <a:srgbClr val="C60A5B"/>
    <a:srgbClr val="0C82C1"/>
    <a:srgbClr val="295CA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0DF0B-29E7-4151-8858-6D3B0F6B10C3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38554-4534-42ED-8481-2A2B0D774F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4814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7533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2057399"/>
            <a:ext cx="6858000" cy="2382521"/>
          </a:xfrm>
        </p:spPr>
        <p:txBody>
          <a:bodyPr/>
          <a:lstStyle/>
          <a:p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Образование СССР. Сталинский проект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«за» и «против»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6.1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9"/>
            <a:ext cx="7886700" cy="772352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заре СССР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808481"/>
            <a:ext cx="7886700" cy="4368481"/>
          </a:xfrm>
        </p:spPr>
        <p:txBody>
          <a:bodyPr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окончании Гражданской войны остро встал вопрос дальнейшего развития союзных отношений между республиками и поиск эффективных путей объединения на новых основах. На стадии создания СССР столкнулись планы устройства союзного государства, которые связывают с именами Ленина, и Сталина.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Lenovo\Downloads\cnbk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839" y="3362960"/>
            <a:ext cx="5240625" cy="294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ownloads\сталин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3850" y="3616960"/>
            <a:ext cx="4381500" cy="2921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9"/>
            <a:ext cx="7886700" cy="772352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План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автономизации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808481"/>
            <a:ext cx="7886700" cy="4368481"/>
          </a:xfrm>
        </p:spPr>
        <p:txBody>
          <a:bodyPr/>
          <a:lstStyle/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«Сталинский» план создания объединенного государства предусматривал основные положения: 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Вхождение республик в РСФСР с правами автономных субъектов. 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Высшими органами в новом государстве остаются: Всероссийский ЦИК, Совнарком и Совет Труда и Обороны РСФСР. 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Республики не имели права 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выхода из состава союзного 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государства.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3"/>
            <a:ext cx="7886700" cy="907288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Союз или автономия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40561"/>
            <a:ext cx="3867150" cy="4236402"/>
          </a:xfrm>
        </p:spPr>
        <p:txBody>
          <a:bodyPr/>
          <a:lstStyle/>
          <a:p>
            <a:r>
              <a:rPr lang="ru-RU" dirty="0" smtClean="0"/>
              <a:t>Ленин писал, что «...вся эта затея, "</a:t>
            </a:r>
            <a:r>
              <a:rPr lang="ru-RU" dirty="0" err="1" smtClean="0"/>
              <a:t>автономизация</a:t>
            </a:r>
            <a:r>
              <a:rPr lang="ru-RU" dirty="0" smtClean="0"/>
              <a:t>", в корне была неверна и несвоевременна» </a:t>
            </a:r>
          </a:p>
          <a:p>
            <a:endParaRPr lang="ru-RU" dirty="0"/>
          </a:p>
        </p:txBody>
      </p:sp>
      <p:pic>
        <p:nvPicPr>
          <p:cNvPr id="5" name="Picture 2" descr="C:\Users\Lenovo\Downloads\ленин.jpe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0374" y="1940561"/>
            <a:ext cx="3103701" cy="3762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3"/>
            <a:ext cx="7886700" cy="775208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Аспекты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автономизации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1808481"/>
            <a:ext cx="7898130" cy="497839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Идеология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30238" y="2306320"/>
            <a:ext cx="3868737" cy="3883343"/>
          </a:xfrm>
        </p:spPr>
        <p:txBody>
          <a:bodyPr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Логика Сталина была нацелена на упрочения революционных завоеваний на базе незыблемой Российской государственности. Другими словами страна  целостна и имеет нерушимую государственность. И вероятность ее распада стремится к нулю.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29150" y="2306321"/>
            <a:ext cx="3887788" cy="3883342"/>
          </a:xfrm>
        </p:spPr>
        <p:txBody>
          <a:bodyPr/>
          <a:lstStyle/>
          <a:p>
            <a:r>
              <a:rPr lang="ru-RU" sz="2400" dirty="0" smtClean="0"/>
              <a:t>Нарушение суверенных прав, свобод и самостоятельности этих республик.</a:t>
            </a:r>
            <a:endParaRPr lang="ru-RU" sz="2400" dirty="0"/>
          </a:p>
        </p:txBody>
      </p:sp>
      <p:pic>
        <p:nvPicPr>
          <p:cNvPr id="2050" name="Picture 2" descr="C:\Users\Lenovo\Downloads\ссср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7055" y="3739357"/>
            <a:ext cx="3941444" cy="29560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3"/>
            <a:ext cx="7886700" cy="704088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Аспекты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автономизации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1737362"/>
            <a:ext cx="7886700" cy="36210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Политическая система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30238" y="2099470"/>
            <a:ext cx="3868737" cy="4090193"/>
          </a:xfrm>
        </p:spPr>
        <p:txBody>
          <a:bodyPr/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Высшими органами в новом государстве остаются: Всероссийский ЦИК, Совнарком и Совет Труда и Обороны РСФСР. Власть остается в сильных централизованных руках 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29150" y="2099470"/>
            <a:ext cx="3887788" cy="4090193"/>
          </a:xfrm>
        </p:spPr>
        <p:txBody>
          <a:bodyPr/>
          <a:lstStyle/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Все важные решения в государстве решаются по существу только в «верхушке», а  мнение республик играло малую роль 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Lenovo\Downloads\флаг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8735" y="4040769"/>
            <a:ext cx="4068203" cy="2817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3"/>
            <a:ext cx="7886700" cy="653288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Аспекты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автономизации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1686561"/>
            <a:ext cx="7886700" cy="538479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Социальная сфера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30238" y="2225040"/>
            <a:ext cx="3868737" cy="3964623"/>
          </a:xfrm>
        </p:spPr>
        <p:txBody>
          <a:bodyPr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СССР страна с самыми широкими социальными гарантиями граждан (право на труд и отдых, бесплатные образование и медицина, право на жилье и т.п.).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29150" y="2225041"/>
            <a:ext cx="3887788" cy="3964622"/>
          </a:xfrm>
        </p:spPr>
        <p:txBody>
          <a:bodyPr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Декларированные в Конституциях права и свободы граждан не соблюдались в реальности. Репрессивный уклон во внутренней политике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Lenovo\Downloads\террор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707" y="3891280"/>
            <a:ext cx="4123355" cy="2586672"/>
          </a:xfrm>
          <a:prstGeom prst="rect">
            <a:avLst/>
          </a:prstGeom>
          <a:noFill/>
        </p:spPr>
      </p:pic>
      <p:pic>
        <p:nvPicPr>
          <p:cNvPr id="4099" name="Picture 3" descr="C:\Users\Lenovo\Downloads\будущее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808" y="3891280"/>
            <a:ext cx="3663841" cy="25866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3"/>
            <a:ext cx="7886700" cy="734568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Аспекты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автономизации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1767841"/>
            <a:ext cx="7886700" cy="538479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Экономика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30238" y="2306320"/>
            <a:ext cx="3868737" cy="3883343"/>
          </a:xfrm>
        </p:spPr>
        <p:txBody>
          <a:bodyPr/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Резко повысилось качество жизни подавляющего большинства населения.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29150" y="2306321"/>
            <a:ext cx="3887788" cy="3883342"/>
          </a:xfrm>
        </p:spPr>
        <p:txBody>
          <a:bodyPr/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Товарный дефицит. Поскольку централизованная власть определяла приоритет в промышленности. А в ее приоритете стояли заводы тяжелой промышленности, главной сущностью направленные на армию.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 descr="C:\Users\Lenovo\Downloads\завод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238" y="3947160"/>
            <a:ext cx="4095579" cy="2693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9"/>
            <a:ext cx="7886700" cy="735522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771651"/>
            <a:ext cx="7886700" cy="4405311"/>
          </a:xfrm>
        </p:spPr>
        <p:txBody>
          <a:bodyPr/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Он стремился организовать разнородные советские и «народные» республики, преодолеть хаос в отношениях между регионами, проистекающий из бесконечных согласований между инстанциями разных республик. Точка зрения Сталина была компромиссом между созданием единого унитарного советского государства, и фактической конфедерации советских республик.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Lenovo\Downloads\выводы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4200524"/>
            <a:ext cx="4394869" cy="2505075"/>
          </a:xfrm>
          <a:prstGeom prst="rect">
            <a:avLst/>
          </a:prstGeom>
          <a:noFill/>
        </p:spPr>
      </p:pic>
      <p:pic>
        <p:nvPicPr>
          <p:cNvPr id="6147" name="Picture 3" descr="C:\Users\Lenovo\Downloads\сталин ссср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1594" y="4086224"/>
            <a:ext cx="3665648" cy="23840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352</Words>
  <Application>Microsoft Office PowerPoint</Application>
  <PresentationFormat>Экран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Специальное оформление</vt:lpstr>
      <vt:lpstr>Образование СССР. Сталинский проект: «за» и «против»</vt:lpstr>
      <vt:lpstr>На заре СССР</vt:lpstr>
      <vt:lpstr>План автономизации</vt:lpstr>
      <vt:lpstr>Союз или автономия</vt:lpstr>
      <vt:lpstr>Аспекты автономизации </vt:lpstr>
      <vt:lpstr>Аспекты автономизации </vt:lpstr>
      <vt:lpstr>Аспекты автономизации </vt:lpstr>
      <vt:lpstr>Аспекты автономизации </vt:lpstr>
      <vt:lpstr>Выводы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Lenovo</cp:lastModifiedBy>
  <cp:revision>166</cp:revision>
  <dcterms:created xsi:type="dcterms:W3CDTF">2015-07-29T11:14:37Z</dcterms:created>
  <dcterms:modified xsi:type="dcterms:W3CDTF">2020-12-01T13:08:14Z</dcterms:modified>
</cp:coreProperties>
</file>