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22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4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97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4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3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11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7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7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04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1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EE30-9D32-4AE0-855B-A9954006A78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71F-1328-43EC-8380-5C4BAAA388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6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ia.ru/text/78/369/1681.php" TargetMode="External"/><Relationship Id="rId7" Type="http://schemas.openxmlformats.org/officeDocument/2006/relationships/hyperlink" Target="https://studfile.net/preview/4339723/page:9/" TargetMode="External"/><Relationship Id="rId2" Type="http://schemas.openxmlformats.org/officeDocument/2006/relationships/hyperlink" Target="https://pue8.ru/protsessory/655-operatsionnyj-avtomat-algoritm-umnozheniya-bu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znayka.org/s104257t1.html" TargetMode="External"/><Relationship Id="rId5" Type="http://schemas.openxmlformats.org/officeDocument/2006/relationships/hyperlink" Target="https://life-prog.ru/1_57408_algoritm-buta.html" TargetMode="External"/><Relationship Id="rId4" Type="http://schemas.openxmlformats.org/officeDocument/2006/relationships/hyperlink" Target="https://dic.academic.ru/dic.nsf/ruwiki/172262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22353"/>
          </a:xfrm>
        </p:spPr>
        <p:txBody>
          <a:bodyPr>
            <a:normAutofit/>
          </a:bodyPr>
          <a:lstStyle/>
          <a:p>
            <a:r>
              <a:rPr lang="ru-RU" b="1" dirty="0"/>
              <a:t>Операционное устройства и алгоритм Бута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83116" y="5309937"/>
            <a:ext cx="3384884" cy="1235241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Кутьин Захар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9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Алгоритм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026696"/>
            <a:ext cx="11161295" cy="5150267"/>
          </a:xfrm>
        </p:spPr>
        <p:txBody>
          <a:bodyPr>
            <a:normAutofit/>
          </a:bodyPr>
          <a:lstStyle/>
          <a:p>
            <a:pPr lvl="0"/>
            <a:r>
              <a:rPr lang="ru-RU" sz="2900" dirty="0"/>
              <a:t>Установить значения A и S, а также начальное значение P. Каждое из этих чисел должно иметь длину, равную (x + y + 1).</a:t>
            </a:r>
          </a:p>
          <a:p>
            <a:pPr lvl="0"/>
            <a:r>
              <a:rPr lang="ru-RU" sz="2900" dirty="0" smtClean="0"/>
              <a:t>Определить </a:t>
            </a:r>
            <a:r>
              <a:rPr lang="ru-RU" sz="2900" dirty="0"/>
              <a:t>значение двух наименее значимых (правых) битов P.</a:t>
            </a:r>
          </a:p>
          <a:p>
            <a:pPr lvl="0"/>
            <a:r>
              <a:rPr lang="ru-RU" sz="2900" dirty="0" smtClean="0"/>
              <a:t>Выполнить </a:t>
            </a:r>
            <a:r>
              <a:rPr lang="ru-RU" sz="2900" dirty="0"/>
              <a:t>операцию арифметического сдвига над значением, полученным на втором шаге, на один бит вправо. Присвоить P это новое значение.</a:t>
            </a:r>
          </a:p>
          <a:p>
            <a:pPr lvl="0"/>
            <a:r>
              <a:rPr lang="ru-RU" sz="2900" dirty="0"/>
              <a:t>Повторить шаги 2 и 3 y раз.</a:t>
            </a:r>
          </a:p>
          <a:p>
            <a:pPr lvl="0"/>
            <a:r>
              <a:rPr lang="ru-RU" sz="2900" dirty="0"/>
              <a:t>Отбросить крайний наименее значимый (правый) бит P. Это и есть произведение m и r.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Модифицированный алгоритм </a:t>
            </a:r>
            <a:r>
              <a:rPr lang="ru-RU" b="1" dirty="0" smtClean="0"/>
              <a:t>Бута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24000"/>
            <a:ext cx="10719268" cy="4862204"/>
          </a:xfrm>
        </p:spPr>
      </p:pic>
    </p:spTree>
    <p:extLst>
      <p:ext uri="{BB962C8B-B14F-4D97-AF65-F5344CB8AC3E}">
        <p14:creationId xmlns:p14="http://schemas.microsoft.com/office/powerpoint/2010/main" val="29914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Список литературы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>
                <a:hlinkClick r:id="rId2"/>
              </a:rPr>
              <a:t>https://pue8.ru/protsessory/655-operatsionnyj-avtomat-algoritm-umnozheniya-buta.html</a:t>
            </a:r>
            <a:endParaRPr lang="ru-RU" dirty="0"/>
          </a:p>
          <a:p>
            <a:r>
              <a:rPr lang="ru-RU" u="sng" dirty="0">
                <a:hlinkClick r:id="rId3"/>
              </a:rPr>
              <a:t>https://pandia.ru/text/78/369/1681.php</a:t>
            </a:r>
            <a:endParaRPr lang="ru-RU" dirty="0"/>
          </a:p>
          <a:p>
            <a:r>
              <a:rPr lang="ru-RU" u="sng" dirty="0">
                <a:hlinkClick r:id="rId4"/>
              </a:rPr>
              <a:t>https://dic.academic.ru/dic.nsf/ruwiki/1722628</a:t>
            </a:r>
            <a:endParaRPr lang="ru-RU" dirty="0"/>
          </a:p>
          <a:p>
            <a:r>
              <a:rPr lang="ru-RU" u="sng" dirty="0">
                <a:hlinkClick r:id="rId5"/>
              </a:rPr>
              <a:t>https://life-prog.ru/1_57408_algoritm-buta.html</a:t>
            </a:r>
            <a:endParaRPr lang="ru-RU" dirty="0"/>
          </a:p>
          <a:p>
            <a:r>
              <a:rPr lang="ru-RU" u="sng" dirty="0">
                <a:hlinkClick r:id="rId6"/>
              </a:rPr>
              <a:t>https://poznayka.org/s104257t1.html</a:t>
            </a:r>
            <a:endParaRPr lang="ru-RU" dirty="0"/>
          </a:p>
          <a:p>
            <a:r>
              <a:rPr lang="ru-RU" u="sng" dirty="0">
                <a:hlinkClick r:id="rId7"/>
              </a:rPr>
              <a:t>https://studfile.net/preview/4339723/page:9/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классической фон-неймановской вычислительной машине функция арифметической и логической обработки данных возлагается на арифметико-логическое устройство (АЛУ). </a:t>
            </a:r>
            <a:r>
              <a:rPr lang="ru-RU" dirty="0" smtClean="0"/>
              <a:t>С </a:t>
            </a:r>
            <a:r>
              <a:rPr lang="ru-RU" dirty="0"/>
              <a:t>этих позиций следует выделить:</a:t>
            </a:r>
          </a:p>
          <a:p>
            <a:r>
              <a:rPr lang="ru-RU" dirty="0" smtClean="0"/>
              <a:t>- ОПУ </a:t>
            </a:r>
            <a:r>
              <a:rPr lang="ru-RU" dirty="0"/>
              <a:t>целочисленной арифметики;</a:t>
            </a:r>
          </a:p>
          <a:p>
            <a:r>
              <a:rPr lang="ru-RU" i="1" dirty="0"/>
              <a:t>- </a:t>
            </a:r>
            <a:r>
              <a:rPr lang="ru-RU" dirty="0"/>
              <a:t>ОПУ для реализации логических операций;</a:t>
            </a:r>
          </a:p>
          <a:p>
            <a:r>
              <a:rPr lang="ru-RU" dirty="0"/>
              <a:t>- ОПУ десятичной </a:t>
            </a:r>
            <a:r>
              <a:rPr lang="ru-RU" dirty="0" smtClean="0"/>
              <a:t>арифметики</a:t>
            </a:r>
            <a:endParaRPr lang="ru-RU" dirty="0"/>
          </a:p>
          <a:p>
            <a:r>
              <a:rPr lang="ru-RU" dirty="0"/>
              <a:t>- ОПУ для чисел с плавающей запятой.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5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Структуры </a:t>
            </a:r>
            <a:r>
              <a:rPr lang="ru-RU" b="1" dirty="0" smtClean="0"/>
              <a:t>ОПУ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Операционное устройство </a:t>
            </a:r>
            <a:r>
              <a:rPr lang="ru-RU" dirty="0"/>
              <a:t>предназначено для выполнения операции над операндами в соответствии с кодом выполняемой команды.</a:t>
            </a:r>
          </a:p>
          <a:p>
            <a:r>
              <a:rPr lang="ru-RU" dirty="0"/>
              <a:t>Набор элементов, на основе которых строятся структуры различных ОПУ, называется структурным базисом. Структурный базис ОПУ включает в себя:</a:t>
            </a:r>
          </a:p>
          <a:p>
            <a:r>
              <a:rPr lang="ru-RU" dirty="0"/>
              <a:t>- регистры, обеспечивающие кратковременное хранение слов данных;</a:t>
            </a:r>
          </a:p>
          <a:p>
            <a:r>
              <a:rPr lang="ru-RU" dirty="0"/>
              <a:t>- управляемые шины, предназначенные для передачи слов данных;</a:t>
            </a:r>
          </a:p>
          <a:p>
            <a:r>
              <a:rPr lang="ru-RU" dirty="0"/>
              <a:t>- комбинационные </a:t>
            </a:r>
            <a:r>
              <a:rPr lang="ru-RU" dirty="0" smtClean="0"/>
              <a:t>схемы.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Жесткая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4" y="1690688"/>
            <a:ext cx="7459578" cy="4771585"/>
          </a:xfrm>
        </p:spPr>
      </p:pic>
    </p:spTree>
    <p:extLst>
      <p:ext uri="{BB962C8B-B14F-4D97-AF65-F5344CB8AC3E}">
        <p14:creationId xmlns:p14="http://schemas.microsoft.com/office/powerpoint/2010/main" val="29336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Магистральная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64" y="1427747"/>
            <a:ext cx="9766010" cy="5090453"/>
          </a:xfrm>
        </p:spPr>
      </p:pic>
    </p:spTree>
    <p:extLst>
      <p:ext uri="{BB962C8B-B14F-4D97-AF65-F5344CB8AC3E}">
        <p14:creationId xmlns:p14="http://schemas.microsoft.com/office/powerpoint/2010/main" val="11274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Базис целочисленных операционных </a:t>
            </a:r>
            <a:r>
              <a:rPr lang="ru-RU" b="1" dirty="0" smtClean="0"/>
              <a:t>устройств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Для большинства современных ВМ общепринятым является такой формат с фиксированной запятой (ФЗ), когда запятая фиксируется справа от младшего разряда кода числа. </a:t>
                </a:r>
              </a:p>
              <a:p>
                <a:r>
                  <a:rPr lang="ru-RU" dirty="0"/>
                  <a:t>При записи отрицательных чисел используется дополнительный код, который для числа N получается по следующей формуле: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Базис целочисленных операционных 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исключить логические операции, которые рассматриваются отдельно, целочисленное ОПУ должно обеспечивать выполнение следующих арифметических операций над числами без знака и со знаком:</a:t>
            </a:r>
          </a:p>
          <a:p>
            <a:r>
              <a:rPr lang="ru-RU" dirty="0" smtClean="0"/>
              <a:t>- сложение/вычитание;</a:t>
            </a:r>
          </a:p>
          <a:p>
            <a:r>
              <a:rPr lang="ru-RU" dirty="0" smtClean="0"/>
              <a:t>- умножение;</a:t>
            </a:r>
          </a:p>
          <a:p>
            <a:r>
              <a:rPr lang="ru-RU" dirty="0" smtClean="0"/>
              <a:t>- деление.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5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Логические методы ускорения </a:t>
            </a:r>
            <a:r>
              <a:rPr lang="ru-RU" b="1" dirty="0" smtClean="0"/>
              <a:t>умножения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Логические подходы к убыстрению умножения можно подразделить на две группы:</a:t>
            </a:r>
          </a:p>
          <a:p>
            <a:r>
              <a:rPr lang="ru-RU" dirty="0"/>
              <a:t>- методы, позволяющие уменьшить количество сложений в ходе умножения;</a:t>
            </a:r>
          </a:p>
          <a:p>
            <a:r>
              <a:rPr lang="ru-RU" dirty="0"/>
              <a:t>- методы, обеспечивающие обработку нескольких разрядов множителя за шаг.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9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 </a:t>
            </a:r>
            <a:r>
              <a:rPr lang="ru-RU" b="1" dirty="0" smtClean="0"/>
              <a:t>Бута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основе алгоритма Бута лежит следующее соотношение, характерное для последовательностей двоичных цифр: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где m и k — номера крайних разрядов в группе из последовательных единиц.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6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300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Операционное устройства и алгоритм Бута </vt:lpstr>
      <vt:lpstr>Введение</vt:lpstr>
      <vt:lpstr>Структуры ОПУ</vt:lpstr>
      <vt:lpstr>Жесткая</vt:lpstr>
      <vt:lpstr>Магистральная</vt:lpstr>
      <vt:lpstr>Базис целочисленных операционных устройств</vt:lpstr>
      <vt:lpstr>Базис целочисленных операционных устройств</vt:lpstr>
      <vt:lpstr>Логические методы ускорения умножения</vt:lpstr>
      <vt:lpstr>Алгоритм Бута</vt:lpstr>
      <vt:lpstr>Алгоритм</vt:lpstr>
      <vt:lpstr>Модифицированный алгоритм Бута</vt:lpstr>
      <vt:lpstr>Список литературы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Операционное устройства и алгоритм Бута</dc:title>
  <dc:creator>Lenovo</dc:creator>
  <cp:lastModifiedBy>Lenovo</cp:lastModifiedBy>
  <cp:revision>6</cp:revision>
  <dcterms:created xsi:type="dcterms:W3CDTF">2021-11-05T19:24:07Z</dcterms:created>
  <dcterms:modified xsi:type="dcterms:W3CDTF">2021-11-05T20:26:58Z</dcterms:modified>
</cp:coreProperties>
</file>