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05" r:id="rId1"/>
  </p:sldMasterIdLst>
  <p:notesMasterIdLst>
    <p:notesMasterId r:id="rId12"/>
  </p:notesMasterIdLst>
  <p:sldIdLst>
    <p:sldId id="272" r:id="rId2"/>
    <p:sldId id="262" r:id="rId3"/>
    <p:sldId id="257" r:id="rId4"/>
    <p:sldId id="269" r:id="rId5"/>
    <p:sldId id="268" r:id="rId6"/>
    <p:sldId id="270" r:id="rId7"/>
    <p:sldId id="271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862F-3854-4359-A1E7-F36A37641B76}" type="datetimeFigureOut">
              <a:rPr lang="ru-RU" smtClean="0"/>
              <a:t>20.06.2018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7A1CA-A0FF-425B-BD8F-974C0BC82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049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диагонали"/>
          <p:cNvGrpSpPr/>
          <p:nvPr/>
        </p:nvGrpSpPr>
        <p:grpSpPr>
          <a:xfrm>
            <a:off x="7518401" y="4145282"/>
            <a:ext cx="4687338" cy="2731407"/>
            <a:chOff x="5638800" y="3108960"/>
            <a:chExt cx="3515503" cy="2048555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линии снизу"/>
          <p:cNvGrpSpPr/>
          <p:nvPr/>
        </p:nvGrpSpPr>
        <p:grpSpPr>
          <a:xfrm>
            <a:off x="-8918" y="6057150"/>
            <a:ext cx="5500158" cy="820207"/>
            <a:chOff x="-6689" y="4553748"/>
            <a:chExt cx="4125119" cy="615155"/>
          </a:xfrm>
        </p:grpSpPr>
        <p:sp>
          <p:nvSpPr>
            <p:cNvPr id="9" name="Полилиния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sz="1800"/>
            </a:p>
          </p:txBody>
        </p:sp>
        <p:sp>
          <p:nvSpPr>
            <p:cNvPr id="10" name="Полилиния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sz="1800"/>
            </a:p>
          </p:txBody>
        </p:sp>
        <p:sp>
          <p:nvSpPr>
            <p:cNvPr id="11" name="Полилиния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sz="180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600" y="584201"/>
            <a:ext cx="8737600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5600" y="2616200"/>
            <a:ext cx="8737600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22" name="Дата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smtClean="0"/>
              <a:t>01.08.2016</a:t>
            </a:r>
            <a:endParaRPr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474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smtClean="0"/>
              <a:t>01.08.2016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189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584200"/>
            <a:ext cx="2743200" cy="5588000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9200" y="584200"/>
            <a:ext cx="7416800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smtClean="0"/>
              <a:t>01.08.2016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101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smtClean="0"/>
              <a:t>01.08.2016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248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диагонали"/>
          <p:cNvGrpSpPr/>
          <p:nvPr/>
        </p:nvGrpSpPr>
        <p:grpSpPr>
          <a:xfrm>
            <a:off x="7518401" y="4145282"/>
            <a:ext cx="4687338" cy="2731407"/>
            <a:chOff x="5638800" y="3108960"/>
            <a:chExt cx="3515503" cy="2048555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601" y="2209802"/>
            <a:ext cx="8940800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5600" y="4951267"/>
            <a:ext cx="7071361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smtClean="0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399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9201" y="1706880"/>
            <a:ext cx="5080000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02401" y="1706880"/>
            <a:ext cx="5080000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smtClean="0"/>
              <a:t>01.08.2016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56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9200" y="1701800"/>
            <a:ext cx="5084064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9201" y="2717800"/>
            <a:ext cx="5080000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Замещающий текст 4"/>
          <p:cNvSpPr>
            <a:spLocks noGrp="1"/>
          </p:cNvSpPr>
          <p:nvPr>
            <p:ph type="body" sz="quarter" idx="3"/>
          </p:nvPr>
        </p:nvSpPr>
        <p:spPr>
          <a:xfrm>
            <a:off x="6498336" y="1701800"/>
            <a:ext cx="5084064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02401" y="2717800"/>
            <a:ext cx="5080000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smtClean="0"/>
              <a:t>01.08.2016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89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smtClean="0"/>
              <a:t>01.08.2016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73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smtClean="0"/>
              <a:t>01.08.2016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138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6400" y="584200"/>
            <a:ext cx="6096001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smtClean="0"/>
              <a:t>01.08.2016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977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5486400" y="584200"/>
            <a:ext cx="6096001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ru-RU" smtClean="0"/>
              <a:t>Вставка рисунка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smtClean="0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94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линии слева"/>
          <p:cNvGrpSpPr/>
          <p:nvPr/>
        </p:nvGrpSpPr>
        <p:grpSpPr>
          <a:xfrm>
            <a:off x="-15874" y="-3174"/>
            <a:ext cx="820207" cy="5229225"/>
            <a:chOff x="-11906" y="-2381"/>
            <a:chExt cx="615155" cy="3921919"/>
          </a:xfrm>
        </p:grpSpPr>
        <p:sp>
          <p:nvSpPr>
            <p:cNvPr id="10" name="Полилиния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1800"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1800"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sz="180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1" y="274637"/>
            <a:ext cx="103632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219201" y="1701797"/>
            <a:ext cx="10363200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ru"/>
              <a:t>Образец текста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9200" y="6356353"/>
            <a:ext cx="2235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01.08.2016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54401" y="6356353"/>
            <a:ext cx="5283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66401" y="6356353"/>
            <a:ext cx="10160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53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  <p:sldLayoutId id="2147484211" r:id="rId6"/>
    <p:sldLayoutId id="2147484212" r:id="rId7"/>
    <p:sldLayoutId id="2147484213" r:id="rId8"/>
    <p:sldLayoutId id="2147484214" r:id="rId9"/>
    <p:sldLayoutId id="2147484215" r:id="rId10"/>
    <p:sldLayoutId id="214748421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71251" y="2090056"/>
            <a:ext cx="9651921" cy="1683657"/>
          </a:xfrm>
        </p:spPr>
        <p:txBody>
          <a:bodyPr>
            <a:noAutofit/>
          </a:bodyPr>
          <a:lstStyle/>
          <a:p>
            <a:r>
              <a:rPr lang="ru-RU" sz="4000" dirty="0" smtClean="0"/>
              <a:t>«</a:t>
            </a:r>
            <a:r>
              <a:rPr lang="ru-RU" sz="4000" dirty="0"/>
              <a:t>Система поиска абитуриентов на базе технологий </a:t>
            </a:r>
            <a:r>
              <a:rPr lang="en-US" sz="4000" dirty="0"/>
              <a:t>NLP </a:t>
            </a:r>
            <a:r>
              <a:rPr lang="ru-RU" sz="4000" dirty="0"/>
              <a:t>и машинного </a:t>
            </a:r>
            <a:r>
              <a:rPr lang="ru-RU" sz="4000" dirty="0" smtClean="0"/>
              <a:t>обучения»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71251" y="4689058"/>
            <a:ext cx="6987645" cy="1334016"/>
          </a:xfrm>
        </p:spPr>
        <p:txBody>
          <a:bodyPr>
            <a:normAutofit/>
          </a:bodyPr>
          <a:lstStyle/>
          <a:p>
            <a:r>
              <a:rPr lang="ru-RU" dirty="0" smtClean="0"/>
              <a:t>Захаров Алексей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908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71251" y="2090056"/>
            <a:ext cx="9651921" cy="1683657"/>
          </a:xfrm>
        </p:spPr>
        <p:txBody>
          <a:bodyPr>
            <a:noAutofit/>
          </a:bodyPr>
          <a:lstStyle/>
          <a:p>
            <a:r>
              <a:rPr lang="ru-RU" sz="4000" dirty="0" smtClean="0"/>
              <a:t>«</a:t>
            </a:r>
            <a:r>
              <a:rPr lang="ru-RU" sz="4000" dirty="0"/>
              <a:t>Система поиска абитуриентов на базе технологий </a:t>
            </a:r>
            <a:r>
              <a:rPr lang="en-US" sz="4000" dirty="0"/>
              <a:t>NLP </a:t>
            </a:r>
            <a:r>
              <a:rPr lang="ru-RU" sz="4000" dirty="0"/>
              <a:t>и машинного </a:t>
            </a:r>
            <a:r>
              <a:rPr lang="ru-RU" sz="4000" dirty="0" smtClean="0"/>
              <a:t>обучения»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71251" y="4689058"/>
            <a:ext cx="6987645" cy="1334016"/>
          </a:xfrm>
        </p:spPr>
        <p:txBody>
          <a:bodyPr>
            <a:normAutofit/>
          </a:bodyPr>
          <a:lstStyle/>
          <a:p>
            <a:r>
              <a:rPr lang="ru-RU" dirty="0" smtClean="0"/>
              <a:t>Захаров Алексей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18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«Худший </a:t>
            </a:r>
            <a:r>
              <a:rPr lang="ru-RU" dirty="0"/>
              <a:t>формат дня открытых дверей, который можно придумать, — посадить в фойе тетушек пенсионного возраста с буклетами вуза. Это будет первый и последний день, когда абитуриент переступит порог этого </a:t>
            </a:r>
            <a:r>
              <a:rPr lang="ru-RU" dirty="0" smtClean="0"/>
              <a:t>института».</a:t>
            </a:r>
          </a:p>
          <a:p>
            <a:pPr lvl="0"/>
            <a:r>
              <a:rPr lang="ru-RU" dirty="0" smtClean="0"/>
              <a:t>В начале 2000-х продолжалась демографическая яма, количество поступающих абитуриентов невелико.</a:t>
            </a:r>
          </a:p>
          <a:p>
            <a:pPr lvl="0"/>
            <a:r>
              <a:rPr lang="ru-RU" dirty="0" smtClean="0"/>
              <a:t>Каждый </a:t>
            </a:r>
            <a:r>
              <a:rPr lang="ru-RU" dirty="0"/>
              <a:t>ВУЗ </a:t>
            </a:r>
            <a:r>
              <a:rPr lang="ru-RU" dirty="0" smtClean="0"/>
              <a:t>ведет </a:t>
            </a:r>
            <a:r>
              <a:rPr lang="ru-RU" dirty="0"/>
              <a:t>борьбу за </a:t>
            </a:r>
            <a:r>
              <a:rPr lang="ru-RU" dirty="0" smtClean="0"/>
              <a:t>студентов, так как за них выделяются государственные деньги.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z="2000" smtClean="0"/>
              <a:t>2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6133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Разработать функционал системы</a:t>
            </a:r>
            <a:r>
              <a:rPr lang="ru-RU" dirty="0" smtClean="0"/>
              <a:t>.</a:t>
            </a:r>
          </a:p>
          <a:p>
            <a:pPr lvl="0"/>
            <a:r>
              <a:rPr lang="ru-RU" dirty="0" smtClean="0"/>
              <a:t>Спроектировать базу данных системы</a:t>
            </a:r>
            <a:endParaRPr lang="ru-RU" dirty="0" smtClean="0"/>
          </a:p>
          <a:p>
            <a:pPr lvl="0"/>
            <a:r>
              <a:rPr lang="ru-RU" dirty="0" smtClean="0"/>
              <a:t>Подготовить </a:t>
            </a:r>
            <a:r>
              <a:rPr lang="ru-RU" dirty="0"/>
              <a:t>базу </a:t>
            </a:r>
            <a:r>
              <a:rPr lang="ru-RU" dirty="0" smtClean="0"/>
              <a:t>аудио исполнителей (</a:t>
            </a:r>
            <a:r>
              <a:rPr lang="en-US" dirty="0"/>
              <a:t>dataset</a:t>
            </a:r>
            <a:r>
              <a:rPr lang="ru-RU" dirty="0" smtClean="0"/>
              <a:t>) – названия исполняющих группы</a:t>
            </a:r>
            <a:r>
              <a:rPr lang="ru-RU" dirty="0" smtClean="0"/>
              <a:t>.</a:t>
            </a:r>
          </a:p>
          <a:p>
            <a:pPr lvl="0"/>
            <a:r>
              <a:rPr lang="ru-RU" dirty="0" smtClean="0"/>
              <a:t>Спроектировать интерфейс системы</a:t>
            </a:r>
            <a:endParaRPr lang="ru-RU" dirty="0"/>
          </a:p>
          <a:p>
            <a:pPr lvl="0"/>
            <a:r>
              <a:rPr lang="ru-RU" dirty="0" smtClean="0"/>
              <a:t>Спроектировать </a:t>
            </a:r>
            <a:r>
              <a:rPr lang="ru-RU" dirty="0" smtClean="0"/>
              <a:t>модель обучения </a:t>
            </a:r>
            <a:r>
              <a:rPr lang="ru-RU" dirty="0" smtClean="0"/>
              <a:t>системы</a:t>
            </a:r>
          </a:p>
          <a:p>
            <a:pPr lvl="0"/>
            <a:r>
              <a:rPr lang="ru-RU" dirty="0" smtClean="0"/>
              <a:t>Разработать систему</a:t>
            </a:r>
          </a:p>
          <a:p>
            <a:pPr lvl="0"/>
            <a:r>
              <a:rPr lang="ru-RU" dirty="0" smtClean="0"/>
              <a:t>Протестировать систему</a:t>
            </a:r>
            <a:endParaRPr lang="ru-RU" dirty="0" smtClean="0"/>
          </a:p>
          <a:p>
            <a:pPr lvl="0"/>
            <a:endParaRPr lang="ru-RU" dirty="0"/>
          </a:p>
          <a:p>
            <a:pPr marL="0" lv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z="2000" smtClean="0"/>
              <a:t>3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873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z="2000" smtClean="0"/>
              <a:t>4</a:t>
            </a:fld>
            <a:endParaRPr lang="ru-RU" sz="2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69" y="0"/>
            <a:ext cx="10687732" cy="629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7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z="2000" smtClean="0"/>
              <a:t>5</a:t>
            </a:fld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2"/>
          <a:stretch/>
        </p:blipFill>
        <p:spPr>
          <a:xfrm>
            <a:off x="908622" y="-1"/>
            <a:ext cx="9186400" cy="672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2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z="2000" smtClean="0"/>
              <a:t>6</a:t>
            </a:fld>
            <a:endParaRPr lang="ru-RU" sz="2000" dirty="0"/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76" y="0"/>
            <a:ext cx="4816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886" y="0"/>
            <a:ext cx="521381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19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z="2000" smtClean="0"/>
              <a:t>7</a:t>
            </a:fld>
            <a:endParaRPr lang="ru-RU" sz="2000" dirty="0"/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29" y="886618"/>
            <a:ext cx="11842627" cy="504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633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Дальнейшие п</a:t>
            </a:r>
            <a:r>
              <a:rPr lang="ru-RU" dirty="0" smtClean="0"/>
              <a:t>ути развития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Расширить поиск программы по </a:t>
            </a:r>
            <a:r>
              <a:rPr lang="ru-RU" sz="3200" dirty="0" smtClean="0"/>
              <a:t>названиям музыкальных композиций</a:t>
            </a:r>
            <a:endParaRPr lang="ru-RU" sz="3200" dirty="0" smtClean="0"/>
          </a:p>
          <a:p>
            <a:r>
              <a:rPr lang="ru-RU" sz="3200" dirty="0" smtClean="0"/>
              <a:t>Добавить дополнительные критерии поиска</a:t>
            </a:r>
          </a:p>
          <a:p>
            <a:pPr lvl="1"/>
            <a:r>
              <a:rPr lang="ru-RU" dirty="0" smtClean="0"/>
              <a:t>Группы в которых состоит пользователь</a:t>
            </a:r>
          </a:p>
          <a:p>
            <a:pPr lvl="1"/>
            <a:r>
              <a:rPr lang="ru-RU" dirty="0" smtClean="0"/>
              <a:t>Информацию со страницы пользователя</a:t>
            </a:r>
          </a:p>
          <a:p>
            <a:pPr lvl="1"/>
            <a:r>
              <a:rPr lang="ru-RU" dirty="0" smtClean="0"/>
              <a:t>Видео пользователя</a:t>
            </a:r>
          </a:p>
          <a:p>
            <a:pPr lvl="1"/>
            <a:r>
              <a:rPr lang="ru-RU" dirty="0" smtClean="0"/>
              <a:t>Фотографии пользователя</a:t>
            </a:r>
          </a:p>
          <a:p>
            <a:pPr lvl="1"/>
            <a:r>
              <a:rPr lang="ru-RU" dirty="0" smtClean="0"/>
              <a:t>Записи публикуемые пользователем</a:t>
            </a:r>
            <a:endParaRPr lang="ru-RU" dirty="0"/>
          </a:p>
          <a:p>
            <a:r>
              <a:rPr lang="ru-RU" sz="3200" dirty="0" smtClean="0"/>
              <a:t>Создать очищенную базу исполнителей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z="2000" smtClean="0"/>
              <a:t>8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8232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Выбрана модель жизненного цикла ПО</a:t>
            </a:r>
            <a:r>
              <a:rPr lang="ru-RU" dirty="0" smtClean="0"/>
              <a:t>. - Инкрементная</a:t>
            </a:r>
            <a:endParaRPr lang="ru-RU" dirty="0"/>
          </a:p>
          <a:p>
            <a:r>
              <a:rPr lang="ru-RU" dirty="0" smtClean="0"/>
              <a:t>Создана</a:t>
            </a:r>
            <a:r>
              <a:rPr lang="en-US" dirty="0" smtClean="0"/>
              <a:t> </a:t>
            </a:r>
            <a:r>
              <a:rPr lang="ru-RU" dirty="0"/>
              <a:t>и </a:t>
            </a:r>
            <a:r>
              <a:rPr lang="ru-RU" dirty="0" smtClean="0"/>
              <a:t>заполнена </a:t>
            </a:r>
            <a:r>
              <a:rPr lang="ru-RU" dirty="0"/>
              <a:t>предварительными данными </a:t>
            </a:r>
            <a:r>
              <a:rPr lang="ru-RU" dirty="0" smtClean="0"/>
              <a:t>БД</a:t>
            </a:r>
          </a:p>
          <a:p>
            <a:r>
              <a:rPr lang="ru-RU" dirty="0" smtClean="0"/>
              <a:t>Объем собранного </a:t>
            </a:r>
            <a:r>
              <a:rPr lang="ru-RU" dirty="0" err="1" smtClean="0"/>
              <a:t>датасета</a:t>
            </a:r>
            <a:r>
              <a:rPr lang="ru-RU" dirty="0" smtClean="0"/>
              <a:t> - </a:t>
            </a:r>
            <a:r>
              <a:rPr lang="ru-RU" dirty="0" smtClean="0"/>
              <a:t>4278 пользователя,190468 </a:t>
            </a:r>
            <a:r>
              <a:rPr lang="ru-RU" dirty="0" smtClean="0"/>
              <a:t>очищенных аудио </a:t>
            </a:r>
            <a:r>
              <a:rPr lang="ru-RU" dirty="0" smtClean="0"/>
              <a:t>исполнителей</a:t>
            </a:r>
            <a:endParaRPr lang="ru-RU" dirty="0" smtClean="0"/>
          </a:p>
          <a:p>
            <a:r>
              <a:rPr lang="ru-RU" dirty="0" smtClean="0"/>
              <a:t>Спроектированы алгоритмы работы </a:t>
            </a:r>
            <a:r>
              <a:rPr lang="ru-RU" dirty="0" smtClean="0"/>
              <a:t>системы</a:t>
            </a:r>
            <a:endParaRPr lang="ru-RU" dirty="0" smtClean="0"/>
          </a:p>
          <a:p>
            <a:r>
              <a:rPr lang="ru-RU" dirty="0" smtClean="0"/>
              <a:t>Разработан интерфейс </a:t>
            </a:r>
            <a:r>
              <a:rPr lang="ru-RU" dirty="0" smtClean="0"/>
              <a:t>системы</a:t>
            </a:r>
            <a:endParaRPr lang="ru-RU" dirty="0" smtClean="0"/>
          </a:p>
          <a:p>
            <a:r>
              <a:rPr lang="ru-RU" dirty="0" smtClean="0"/>
              <a:t>Проведено тестирование </a:t>
            </a:r>
            <a:r>
              <a:rPr lang="ru-RU" dirty="0" smtClean="0"/>
              <a:t>интерфейса</a:t>
            </a:r>
          </a:p>
          <a:p>
            <a:r>
              <a:rPr lang="ru-RU" dirty="0" smtClean="0"/>
              <a:t>Спроектировано обучающее дерево решений</a:t>
            </a:r>
          </a:p>
          <a:p>
            <a:r>
              <a:rPr lang="ru-RU" dirty="0" smtClean="0"/>
              <a:t>Обучающая модель п</a:t>
            </a:r>
            <a:r>
              <a:rPr lang="ru-RU" dirty="0" smtClean="0"/>
              <a:t>ротестировано на свободно распространяющихся </a:t>
            </a:r>
            <a:r>
              <a:rPr lang="ru-RU" dirty="0" err="1" smtClean="0"/>
              <a:t>датасетах</a:t>
            </a:r>
            <a:r>
              <a:rPr lang="ru-RU" dirty="0" smtClean="0"/>
              <a:t>  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ru-RU" sz="2000" smtClean="0"/>
              <a:t>9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9357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хнический стиль 16 х 9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8_TF02787990_TF02787990" id="{F8D9DA57-5005-4B4A-9EBB-6B6F0065B24A}" vid="{9FC5A353-BEB4-4811-B54D-34ADFAF3E0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tf02787990</Template>
  <TotalTime>449</TotalTime>
  <Words>161</Words>
  <Application>Microsoft Office PowerPoint</Application>
  <PresentationFormat>Широкоэкранный</PresentationFormat>
  <Paragraphs>44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Технический стиль 16 х 9</vt:lpstr>
      <vt:lpstr>«Система поиска абитуриентов на базе технологий NLP и машинного обучения»</vt:lpstr>
      <vt:lpstr>Актуальность</vt:lpstr>
      <vt:lpstr>Постановка задач</vt:lpstr>
      <vt:lpstr>Презентация PowerPoint</vt:lpstr>
      <vt:lpstr>Презентация PowerPoint</vt:lpstr>
      <vt:lpstr>Презентация PowerPoint</vt:lpstr>
      <vt:lpstr>Презентация PowerPoint</vt:lpstr>
      <vt:lpstr>Дальнейшие пути развития системы</vt:lpstr>
      <vt:lpstr>Заключение</vt:lpstr>
      <vt:lpstr>«Система поиска абитуриентов на базе технологий NLP и машинного обучения»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 «Проектирование программного обеспечения» на тему «Проектирование программного обеспечения для мониторинга  операционной деятельности  химчистки»</dc:title>
  <dc:creator>Захаров Алексей</dc:creator>
  <cp:lastModifiedBy>Alex Zaharov</cp:lastModifiedBy>
  <cp:revision>137</cp:revision>
  <dcterms:created xsi:type="dcterms:W3CDTF">2018-05-02T11:01:46Z</dcterms:created>
  <dcterms:modified xsi:type="dcterms:W3CDTF">2018-06-20T13:59:00Z</dcterms:modified>
</cp:coreProperties>
</file>