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14C22-D661-F268-D727-8059F8DA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4078A6-EB50-2366-4C67-121FC84E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65D97-34FD-B7C5-6A89-BB5DCCF5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039-68B4-454E-8028-E20F0130DB1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A022CC-929D-3930-C9C3-0E540CB9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6DE42-AD06-B4E1-A2AC-7E239CFA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F818-127E-4B03-9DC8-51031D5B8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84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A698E-5712-0A47-A5C7-5B3CA87C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E45978-382C-1DA4-7624-F5CB0E89E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92381B-3BD1-752B-984C-1AD56BA8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039-68B4-454E-8028-E20F0130DB1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E44A88-6A77-58AB-0287-9096D210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98B3F1-3378-D1E9-64C0-8B92AB43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F818-127E-4B03-9DC8-51031D5B8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89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A3E460-3EA2-C524-CC6B-2F06767E7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BBA745-77AC-74BE-2EF0-9461787FD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101B0F-CB19-9C06-9574-60A6B1D2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039-68B4-454E-8028-E20F0130DB1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07FE88-8E58-C4FC-47B4-454B3709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05446B-FA87-B43A-331B-7C39FABB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F818-127E-4B03-9DC8-51031D5B8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6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5C020-D6F3-0A69-B3C0-30035E7C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9D8E74-2369-6303-8EC4-C284E50E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4B10EB-F32A-8FDD-9527-9EBE63FF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039-68B4-454E-8028-E20F0130DB1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CC529-E19A-A93E-99CB-294019D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FA58C-0558-4B77-A103-BC7140F4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F818-127E-4B03-9DC8-51031D5B8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6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F451F-35E6-22C1-0CC6-42E12DCA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207111-BF69-83D8-ADF9-6FCF1362F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6B1578-8A65-FC99-6D7F-6B5E94CB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039-68B4-454E-8028-E20F0130DB1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0B7FEB-4EB1-334F-BE4E-CFC5362B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EB657-6C54-BCDC-BF35-27BD9950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F818-127E-4B03-9DC8-51031D5B8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09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59B2C-585D-9AE2-4B09-8F069C2D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C59D4-54D7-B013-1524-5D20C16D1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86E870-AA1B-75B4-BC7D-29D634C36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E73EBD-D36B-5B57-6E30-6742A634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039-68B4-454E-8028-E20F0130DB1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C41843-C861-453B-D4AA-20AE4A7E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A8A82A-F552-C368-875F-68191B48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F818-127E-4B03-9DC8-51031D5B8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05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03A4E-5C78-AC20-1270-CFCFD7F5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86B774-99EC-8C16-4CD6-4E4AD1E9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1A6EB6-E576-4E8C-ABE8-4C9465876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92C492-A683-1C77-5D04-21ED73F34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5706A7-B903-3139-CB55-249B98256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5C1AD0-A51F-B86A-D556-36986882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039-68B4-454E-8028-E20F0130DB1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68C653-632A-D860-CA2B-A717D6E9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FEF2BF-38A3-FE9D-175F-F77C71AB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F818-127E-4B03-9DC8-51031D5B8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7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9D9A-164E-9A5A-B66E-21CC5540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EBFFFA-0E1D-4919-B65B-79F4107C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039-68B4-454E-8028-E20F0130DB1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47E532-D675-237C-FFC9-9B4FA408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F9948B-6611-7433-FD81-8ECE5F4D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F818-127E-4B03-9DC8-51031D5B8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1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D56F9B-FEA8-07BF-4E82-5AA5A87F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039-68B4-454E-8028-E20F0130DB1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B4003B-A327-C734-6AF2-3059D39E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2166C3-659B-7124-0E1B-AFB29A55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F818-127E-4B03-9DC8-51031D5B8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35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C4083-24AB-ED14-A5A5-6C395ECB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D3432-7451-CE97-8C33-F2FE9924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53D1D2-46FB-F1C0-99D1-09D817CEA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8999AC-F897-0C4A-2EEB-E1E7FB1A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039-68B4-454E-8028-E20F0130DB1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517A1A-5FD9-28A1-5282-E10853D6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4EB4C8-520E-0D35-4A6C-15AE35BD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F818-127E-4B03-9DC8-51031D5B8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98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5C3E9-6634-10FE-A6C0-E3CF4C1B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7000B3-2072-184D-CB22-A53EEA2BF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1C9F3C-F6B1-D75A-5702-774483BCE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D7072C-00B1-FA05-A16B-D2C8EA2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A039-68B4-454E-8028-E20F0130DB1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CFECF3-65D1-FB29-266E-BEF54139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66FABE-4CE4-96D2-A66E-9C0F825D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F818-127E-4B03-9DC8-51031D5B8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57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F54DAA-57EC-A8D4-1273-38DDCB3D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4F7B7B-D298-DBD2-A1AE-1F660C4BC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535AA-6602-267A-8D30-B9E8CA62B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A039-68B4-454E-8028-E20F0130DB19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E5D1B-CE23-08DE-7353-65B6EA80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F98FB-CE86-2084-4136-F9BAC6656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CF818-127E-4B03-9DC8-51031D5B8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0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witter logo - 1000marken: Alle Marken Logo PNG, SVG">
            <a:extLst>
              <a:ext uri="{FF2B5EF4-FFF2-40B4-BE49-F238E27FC236}">
                <a16:creationId xmlns:a16="http://schemas.microsoft.com/office/drawing/2014/main" id="{426FA188-7430-43B5-C318-B98E022C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52" y="707922"/>
            <a:ext cx="9674942" cy="544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56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joignez-nous sur Instagram ! | JET SYSTEMS">
            <a:extLst>
              <a:ext uri="{FF2B5EF4-FFF2-40B4-BE49-F238E27FC236}">
                <a16:creationId xmlns:a16="http://schemas.microsoft.com/office/drawing/2014/main" id="{06A47A2D-A2CC-A104-0F65-37E031FC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45" y="691945"/>
            <a:ext cx="5474110" cy="547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90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adjemout mohand</dc:creator>
  <cp:lastModifiedBy>adjemout mohand</cp:lastModifiedBy>
  <cp:revision>1</cp:revision>
  <dcterms:created xsi:type="dcterms:W3CDTF">2023-01-20T16:36:16Z</dcterms:created>
  <dcterms:modified xsi:type="dcterms:W3CDTF">2023-01-20T16:44:11Z</dcterms:modified>
</cp:coreProperties>
</file>