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ru-RU" dirty="0" smtClean="0"/>
              <a:t>Сайт для продажи и покупки одежды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112710"/>
            <a:ext cx="6400800" cy="1752600"/>
          </a:xfrm>
        </p:spPr>
        <p:txBody>
          <a:bodyPr/>
          <a:lstStyle/>
          <a:p>
            <a:r>
              <a:rPr lang="ru-RU" dirty="0" smtClean="0"/>
              <a:t>Павликов З.А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Существенным </a:t>
            </a:r>
            <a:r>
              <a:rPr lang="ru-RU" b="1" dirty="0"/>
              <a:t>плюсом</a:t>
            </a:r>
            <a:r>
              <a:rPr lang="ru-RU" dirty="0"/>
              <a:t> в </a:t>
            </a:r>
            <a:r>
              <a:rPr lang="ru-RU" b="1" dirty="0"/>
              <a:t>покупке</a:t>
            </a:r>
            <a:r>
              <a:rPr lang="ru-RU" dirty="0"/>
              <a:t> </a:t>
            </a:r>
            <a:r>
              <a:rPr lang="ru-RU" b="1" dirty="0"/>
              <a:t>одежды</a:t>
            </a:r>
            <a:r>
              <a:rPr lang="ru-RU" dirty="0"/>
              <a:t> </a:t>
            </a:r>
            <a:r>
              <a:rPr lang="ru-RU" b="1" dirty="0"/>
              <a:t>через</a:t>
            </a:r>
            <a:r>
              <a:rPr lang="ru-RU" dirty="0"/>
              <a:t> </a:t>
            </a:r>
            <a:r>
              <a:rPr lang="ru-RU" b="1" dirty="0"/>
              <a:t>Интернет</a:t>
            </a:r>
            <a:r>
              <a:rPr lang="ru-RU" dirty="0"/>
              <a:t> является то, что можно найти недорогой продукт, а также в </a:t>
            </a:r>
            <a:r>
              <a:rPr lang="ru-RU" b="1" dirty="0"/>
              <a:t>интернет</a:t>
            </a:r>
            <a:r>
              <a:rPr lang="ru-RU" dirty="0"/>
              <a:t>-магазинах имеется широкий ассортимент </a:t>
            </a:r>
            <a:r>
              <a:rPr lang="ru-RU" b="1" dirty="0"/>
              <a:t>одежды</a:t>
            </a:r>
            <a:r>
              <a:rPr lang="ru-RU" dirty="0"/>
              <a:t> на любой вкус</a:t>
            </a:r>
            <a:r>
              <a:rPr lang="ru-RU" dirty="0" smtClean="0"/>
              <a:t>. </a:t>
            </a:r>
            <a:r>
              <a:rPr lang="ru-RU" dirty="0" err="1" smtClean="0"/>
              <a:t>Имеенно</a:t>
            </a:r>
            <a:r>
              <a:rPr lang="ru-RU" dirty="0" smtClean="0"/>
              <a:t> в этом помогает мой сайт</a:t>
            </a:r>
          </a:p>
        </p:txBody>
      </p:sp>
    </p:spTree>
    <p:extLst>
      <p:ext uri="{BB962C8B-B14F-4D97-AF65-F5344CB8AC3E}">
        <p14:creationId xmlns:p14="http://schemas.microsoft.com/office/powerpoint/2010/main" val="6909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удобного и понятного интерфейса</a:t>
            </a:r>
          </a:p>
          <a:p>
            <a:r>
              <a:rPr lang="ru-RU" dirty="0" smtClean="0"/>
              <a:t>Разработка основного функционала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9888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Создание базы данных на основе которой </a:t>
            </a:r>
            <a:r>
              <a:rPr lang="ru-RU" dirty="0" err="1" smtClean="0"/>
              <a:t>быдет</a:t>
            </a:r>
            <a:r>
              <a:rPr lang="ru-RU" dirty="0" smtClean="0"/>
              <a:t> строиться весь функционал</a:t>
            </a:r>
          </a:p>
          <a:p>
            <a:r>
              <a:rPr lang="ru-RU" dirty="0" smtClean="0"/>
              <a:t>2) Разработка основного интерфейса </a:t>
            </a:r>
          </a:p>
          <a:p>
            <a:r>
              <a:rPr lang="ru-RU" dirty="0" smtClean="0"/>
              <a:t>3) Программирование функционала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0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итоге был разработан сайт который исправно работает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6"/>
            <a:ext cx="4043434" cy="227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7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9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56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Сайт для продажи и покупки одежды</vt:lpstr>
      <vt:lpstr>Актуальность</vt:lpstr>
      <vt:lpstr>Задачи</vt:lpstr>
      <vt:lpstr>Ход работы</vt:lpstr>
      <vt:lpstr>Итог работы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продажи и покупки одежды</dc:title>
  <dc:creator>User</dc:creator>
  <cp:lastModifiedBy>Пользователь Windows</cp:lastModifiedBy>
  <cp:revision>2</cp:revision>
  <dcterms:created xsi:type="dcterms:W3CDTF">2022-05-04T13:20:08Z</dcterms:created>
  <dcterms:modified xsi:type="dcterms:W3CDTF">2022-05-04T13:39:06Z</dcterms:modified>
</cp:coreProperties>
</file>