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323f0785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323f078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323f078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323f078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323f0785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323f0785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Игра “Увернись от кубиков”</a:t>
            </a:r>
            <a:endParaRPr sz="6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19500" y="2994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Лубенец Захар Евгеньевич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3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00">
                <a:solidFill>
                  <a:srgbClr val="000000"/>
                </a:solidFill>
              </a:rPr>
              <a:t>Создать увлекательную и интересную игру, в которой игрок будет </a:t>
            </a:r>
            <a:r>
              <a:rPr b="1" lang="ru" sz="1700">
                <a:solidFill>
                  <a:srgbClr val="000000"/>
                </a:solidFill>
              </a:rPr>
              <a:t>уворачиваться</a:t>
            </a:r>
            <a:r>
              <a:rPr b="1" lang="ru" sz="1700">
                <a:solidFill>
                  <a:srgbClr val="000000"/>
                </a:solidFill>
              </a:rPr>
              <a:t> от кубиков с помощью платформы. При этом игрок будет зарабатывать очки за каждый успешно </a:t>
            </a:r>
            <a:r>
              <a:rPr b="1" lang="ru" sz="1700">
                <a:solidFill>
                  <a:srgbClr val="000000"/>
                </a:solidFill>
              </a:rPr>
              <a:t>коснувшийся</a:t>
            </a:r>
            <a:r>
              <a:rPr b="1" lang="ru" sz="1700">
                <a:solidFill>
                  <a:srgbClr val="000000"/>
                </a:solidFill>
              </a:rPr>
              <a:t> низа окна кубик, а также будет проигрывать при его </a:t>
            </a:r>
            <a:r>
              <a:rPr b="1" lang="ru" sz="1700">
                <a:solidFill>
                  <a:srgbClr val="000000"/>
                </a:solidFill>
              </a:rPr>
              <a:t>касании</a:t>
            </a:r>
            <a:r>
              <a:rPr b="1" lang="ru" sz="1700">
                <a:solidFill>
                  <a:srgbClr val="000000"/>
                </a:solidFill>
              </a:rPr>
              <a:t> </a:t>
            </a:r>
            <a:r>
              <a:rPr b="1" lang="ru" sz="1700">
                <a:solidFill>
                  <a:srgbClr val="000000"/>
                </a:solidFill>
              </a:rPr>
              <a:t>платформой</a:t>
            </a:r>
            <a:r>
              <a:rPr b="1" lang="ru" sz="1700">
                <a:solidFill>
                  <a:srgbClr val="000000"/>
                </a:solidFill>
              </a:rPr>
              <a:t>.</a:t>
            </a:r>
            <a:endParaRPr b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Roboto"/>
                <a:ea typeface="Roboto"/>
                <a:cs typeface="Roboto"/>
                <a:sym typeface="Roboto"/>
              </a:rPr>
              <a:t>Описание, реализация</a:t>
            </a:r>
            <a:endParaRPr sz="3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 "Увернись от кубиков" представляет собой компьютерную игру, написанную на языке программирования Python с использованием библиотеки pygame. В игре реализовано движение платформы по горизонтали с помощью клавиатуры. Шарики падают сверху вниз с разной скоростью и разными направлениями, игрок должен увернуться от них с помощью платформы. Пойманные кубик заканчивает игру, а падение шарика за нижнюю границу экрана добавляет 1 очко игроку. Игра имеет  фоновую музыку и звуковые эффекты при поймании и падении шариков.  Имеет экран начального меню, экран окончания игры с возможностью перезапуска. Также предусмотрена возможность установки уровня сложности игры.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46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1. Реализация экрана начального меню, экрана окончания игры с возможностью перезапуска.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2. Возможность установки уровня сложности игры.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3. </a:t>
            </a:r>
            <a:r>
              <a:rPr b="1" lang="ru" sz="1500">
                <a:solidFill>
                  <a:srgbClr val="000000"/>
                </a:solidFill>
              </a:rPr>
              <a:t>Добавление</a:t>
            </a:r>
            <a:r>
              <a:rPr b="1" lang="ru" sz="1500">
                <a:solidFill>
                  <a:srgbClr val="000000"/>
                </a:solidFill>
              </a:rPr>
              <a:t> </a:t>
            </a:r>
            <a:r>
              <a:rPr b="1" lang="ru" sz="1500">
                <a:solidFill>
                  <a:srgbClr val="000000"/>
                </a:solidFill>
              </a:rPr>
              <a:t>фоновой</a:t>
            </a:r>
            <a:r>
              <a:rPr b="1" lang="ru" sz="1500">
                <a:solidFill>
                  <a:srgbClr val="000000"/>
                </a:solidFill>
              </a:rPr>
              <a:t> </a:t>
            </a:r>
            <a:r>
              <a:rPr b="1" lang="ru" sz="1500">
                <a:solidFill>
                  <a:srgbClr val="000000"/>
                </a:solidFill>
              </a:rPr>
              <a:t>музыки и звуковые эффекты при поймании и падении шариков.</a:t>
            </a:r>
            <a:r>
              <a:rPr b="1" lang="ru" sz="1500">
                <a:solidFill>
                  <a:srgbClr val="000000"/>
                </a:solidFill>
              </a:rPr>
              <a:t> 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