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1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0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8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248-1B3B-46DE-A476-DBC7F4BBD4A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3700" y="2633663"/>
            <a:ext cx="7124700" cy="8842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517900"/>
            <a:ext cx="5359400" cy="2501900"/>
          </a:xfrm>
        </p:spPr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Bubblesort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Countsort</a:t>
            </a:r>
            <a:r>
              <a:rPr lang="en-US" dirty="0" smtClean="0"/>
              <a:t>              </a:t>
            </a:r>
            <a:r>
              <a:rPr lang="en-US" sz="3200" dirty="0" smtClean="0"/>
              <a:t>VS          </a:t>
            </a:r>
            <a:r>
              <a:rPr lang="en-US" dirty="0" smtClean="0"/>
              <a:t>sort()</a:t>
            </a:r>
            <a:endParaRPr lang="en-US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Quicksort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Mergesort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2159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Diana Cristiana 132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21103"/>
              </p:ext>
            </p:extLst>
          </p:nvPr>
        </p:nvGraphicFramePr>
        <p:xfrm>
          <a:off x="1451579" y="1853754"/>
          <a:ext cx="9603276" cy="29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092">
                  <a:extLst>
                    <a:ext uri="{9D8B030D-6E8A-4147-A177-3AD203B41FA5}">
                      <a16:colId xmlns:a16="http://schemas.microsoft.com/office/drawing/2014/main" val="2836185932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2812552825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3631964082"/>
                    </a:ext>
                  </a:extLst>
                </a:gridCol>
              </a:tblGrid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BUBBLESORT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461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56905423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84916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56176904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10803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56465109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79438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35246029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6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67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05036"/>
              </p:ext>
            </p:extLst>
          </p:nvPr>
        </p:nvGraphicFramePr>
        <p:xfrm>
          <a:off x="1450975" y="2016125"/>
          <a:ext cx="96043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94086006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8756354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05531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245174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5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281189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0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1270903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33155551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33758979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4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1758249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3861143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5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39232868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8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41915778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9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5493"/>
              </p:ext>
            </p:extLst>
          </p:nvPr>
        </p:nvGraphicFramePr>
        <p:xfrm>
          <a:off x="1450975" y="2016125"/>
          <a:ext cx="9604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399411151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28411287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55809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39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7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6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54818"/>
              </p:ext>
            </p:extLst>
          </p:nvPr>
        </p:nvGraphicFramePr>
        <p:xfrm>
          <a:off x="1450975" y="2016125"/>
          <a:ext cx="96043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077246788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8302616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28658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5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451321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472335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253178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4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293208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9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59531287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35681355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2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61367592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35153987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4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65284363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36911230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2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74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69</TotalTime>
  <Words>115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Proiect sortari</vt:lpstr>
      <vt:lpstr>Bubble sort</vt:lpstr>
      <vt:lpstr>PowerPoint Presentation</vt:lpstr>
      <vt:lpstr>quicksort</vt:lpstr>
      <vt:lpstr>MERGESORT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sortari</dc:title>
  <dc:creator>aaa</dc:creator>
  <cp:lastModifiedBy>aaa</cp:lastModifiedBy>
  <cp:revision>8</cp:revision>
  <dcterms:created xsi:type="dcterms:W3CDTF">2021-07-05T06:30:24Z</dcterms:created>
  <dcterms:modified xsi:type="dcterms:W3CDTF">2021-07-05T08:29:05Z</dcterms:modified>
</cp:coreProperties>
</file>