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35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A9248-1B3B-46DE-A476-DBC7F4BBD4A1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843EA835-839B-4D56-8880-33F1F70588B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492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A9248-1B3B-46DE-A476-DBC7F4BBD4A1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EA835-839B-4D56-8880-33F1F70588BC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3867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A9248-1B3B-46DE-A476-DBC7F4BBD4A1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EA835-839B-4D56-8880-33F1F70588B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4914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A9248-1B3B-46DE-A476-DBC7F4BBD4A1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EA835-839B-4D56-8880-33F1F70588BC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9395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A9248-1B3B-46DE-A476-DBC7F4BBD4A1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EA835-839B-4D56-8880-33F1F70588B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1308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A9248-1B3B-46DE-A476-DBC7F4BBD4A1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EA835-839B-4D56-8880-33F1F70588BC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7335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A9248-1B3B-46DE-A476-DBC7F4BBD4A1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EA835-839B-4D56-8880-33F1F70588BC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8103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A9248-1B3B-46DE-A476-DBC7F4BBD4A1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EA835-839B-4D56-8880-33F1F70588BC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4947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A9248-1B3B-46DE-A476-DBC7F4BBD4A1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EA835-839B-4D56-8880-33F1F7058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61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A9248-1B3B-46DE-A476-DBC7F4BBD4A1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EA835-839B-4D56-8880-33F1F70588BC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1943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054A9248-1B3B-46DE-A476-DBC7F4BBD4A1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EA835-839B-4D56-8880-33F1F70588BC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4801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4A9248-1B3B-46DE-A476-DBC7F4BBD4A1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843EA835-839B-4D56-8880-33F1F70588B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9899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33700" y="2633663"/>
            <a:ext cx="7124700" cy="884237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Proiect</a:t>
            </a:r>
            <a:r>
              <a:rPr lang="en-US" dirty="0" smtClean="0"/>
              <a:t> </a:t>
            </a:r>
            <a:r>
              <a:rPr lang="en-US" dirty="0" err="1" smtClean="0"/>
              <a:t>sortari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56000" y="3517900"/>
            <a:ext cx="5359400" cy="2501900"/>
          </a:xfrm>
        </p:spPr>
        <p:txBody>
          <a:bodyPr>
            <a:normAutofit/>
          </a:bodyPr>
          <a:lstStyle/>
          <a:p>
            <a:pPr algn="r"/>
            <a:endParaRPr lang="en-US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err="1" smtClean="0"/>
              <a:t>Bubblesort</a:t>
            </a:r>
            <a:endParaRPr lang="en-US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err="1" smtClean="0"/>
              <a:t>Countsort</a:t>
            </a:r>
            <a:r>
              <a:rPr lang="en-US" dirty="0" smtClean="0"/>
              <a:t>              </a:t>
            </a:r>
            <a:r>
              <a:rPr lang="en-US" sz="3200" dirty="0" smtClean="0"/>
              <a:t>VS          </a:t>
            </a:r>
            <a:r>
              <a:rPr lang="en-US" dirty="0" smtClean="0"/>
              <a:t>sort()</a:t>
            </a:r>
            <a:endParaRPr lang="en-US" sz="360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Quicksort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5100" y="215900"/>
            <a:ext cx="309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r>
              <a:rPr lang="en-US" dirty="0" err="1" smtClean="0"/>
              <a:t>Zaharia</a:t>
            </a:r>
            <a:r>
              <a:rPr lang="en-US" dirty="0" smtClean="0"/>
              <a:t> Diana Cristiana 132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378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Bubble sort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1921103"/>
              </p:ext>
            </p:extLst>
          </p:nvPr>
        </p:nvGraphicFramePr>
        <p:xfrm>
          <a:off x="1451579" y="1853754"/>
          <a:ext cx="9603276" cy="2974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1092">
                  <a:extLst>
                    <a:ext uri="{9D8B030D-6E8A-4147-A177-3AD203B41FA5}">
                      <a16:colId xmlns:a16="http://schemas.microsoft.com/office/drawing/2014/main" val="2836185932"/>
                    </a:ext>
                  </a:extLst>
                </a:gridCol>
                <a:gridCol w="3201092">
                  <a:extLst>
                    <a:ext uri="{9D8B030D-6E8A-4147-A177-3AD203B41FA5}">
                      <a16:colId xmlns:a16="http://schemas.microsoft.com/office/drawing/2014/main" val="2812552825"/>
                    </a:ext>
                  </a:extLst>
                </a:gridCol>
                <a:gridCol w="3201092">
                  <a:extLst>
                    <a:ext uri="{9D8B030D-6E8A-4147-A177-3AD203B41FA5}">
                      <a16:colId xmlns:a16="http://schemas.microsoft.com/office/drawing/2014/main" val="3631964082"/>
                    </a:ext>
                  </a:extLst>
                </a:gridCol>
              </a:tblGrid>
              <a:tr h="594995">
                <a:tc>
                  <a:txBody>
                    <a:bodyPr/>
                    <a:lstStyle/>
                    <a:p>
                      <a:r>
                        <a:rPr lang="en-US" dirty="0" smtClean="0"/>
                        <a:t>N,MAX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BUBBLESORT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SORT()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3693461"/>
                  </a:ext>
                </a:extLst>
              </a:tr>
              <a:tr h="594995">
                <a:tc>
                  <a:txBody>
                    <a:bodyPr/>
                    <a:lstStyle/>
                    <a:p>
                      <a:r>
                        <a:rPr lang="en-US" dirty="0" smtClean="0"/>
                        <a:t>100000, 100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56905423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21006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6384916"/>
                  </a:ext>
                </a:extLst>
              </a:tr>
              <a:tr h="594995">
                <a:tc>
                  <a:txBody>
                    <a:bodyPr/>
                    <a:lstStyle/>
                    <a:p>
                      <a:r>
                        <a:rPr lang="en-US" dirty="0" smtClean="0"/>
                        <a:t>10000,1000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56176904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23016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5610803"/>
                  </a:ext>
                </a:extLst>
              </a:tr>
              <a:tr h="594995">
                <a:tc>
                  <a:txBody>
                    <a:bodyPr/>
                    <a:lstStyle/>
                    <a:p>
                      <a:r>
                        <a:rPr lang="en-US" dirty="0" smtClean="0"/>
                        <a:t>100000,100000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56465109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27019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1279438"/>
                  </a:ext>
                </a:extLst>
              </a:tr>
              <a:tr h="594995">
                <a:tc>
                  <a:txBody>
                    <a:bodyPr/>
                    <a:lstStyle/>
                    <a:p>
                      <a:r>
                        <a:rPr lang="en-US" dirty="0" smtClean="0"/>
                        <a:t>100000000,1000000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“nu”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35246029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62635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7675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countsort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9105036"/>
              </p:ext>
            </p:extLst>
          </p:nvPr>
        </p:nvGraphicFramePr>
        <p:xfrm>
          <a:off x="1450975" y="2016125"/>
          <a:ext cx="9604374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1458">
                  <a:extLst>
                    <a:ext uri="{9D8B030D-6E8A-4147-A177-3AD203B41FA5}">
                      <a16:colId xmlns:a16="http://schemas.microsoft.com/office/drawing/2014/main" val="2940860067"/>
                    </a:ext>
                  </a:extLst>
                </a:gridCol>
                <a:gridCol w="3201458">
                  <a:extLst>
                    <a:ext uri="{9D8B030D-6E8A-4147-A177-3AD203B41FA5}">
                      <a16:colId xmlns:a16="http://schemas.microsoft.com/office/drawing/2014/main" val="287563549"/>
                    </a:ext>
                  </a:extLst>
                </a:gridCol>
                <a:gridCol w="3201458">
                  <a:extLst>
                    <a:ext uri="{9D8B030D-6E8A-4147-A177-3AD203B41FA5}">
                      <a16:colId xmlns:a16="http://schemas.microsoft.com/office/drawing/2014/main" val="20553170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N,MAX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COUNTSORT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SORT()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133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100000,100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20014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2725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1000000,1000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12025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245174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9960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1000000,10000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12019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254180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0259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1000000,100000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15009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281189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885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1000000,99999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16028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281200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5002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100000000,1000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1270903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33155551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3285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100000000,10000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1401011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33758979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0144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100000000,100000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1758249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3861143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558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100000000,99999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1689200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39232868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0886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100000000,999999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“NU”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41915778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81971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2603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quicksort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9685493"/>
              </p:ext>
            </p:extLst>
          </p:nvPr>
        </p:nvGraphicFramePr>
        <p:xfrm>
          <a:off x="1450975" y="2016125"/>
          <a:ext cx="960437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1458">
                  <a:extLst>
                    <a:ext uri="{9D8B030D-6E8A-4147-A177-3AD203B41FA5}">
                      <a16:colId xmlns:a16="http://schemas.microsoft.com/office/drawing/2014/main" val="3994111515"/>
                    </a:ext>
                  </a:extLst>
                </a:gridCol>
                <a:gridCol w="3201458">
                  <a:extLst>
                    <a:ext uri="{9D8B030D-6E8A-4147-A177-3AD203B41FA5}">
                      <a16:colId xmlns:a16="http://schemas.microsoft.com/office/drawing/2014/main" val="2284112871"/>
                    </a:ext>
                  </a:extLst>
                </a:gridCol>
                <a:gridCol w="3201458">
                  <a:extLst>
                    <a:ext uri="{9D8B030D-6E8A-4147-A177-3AD203B41FA5}">
                      <a16:colId xmlns:a16="http://schemas.microsoft.com/office/drawing/2014/main" val="25580926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N,MAX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QUICKSORT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SORT()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6560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100000,100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12008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12008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6491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100000,1000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14010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199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100000,10000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16011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0398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100000,100000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17011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029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100000,1000000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17012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17012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29717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163874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69</TotalTime>
  <Words>92</Words>
  <Application>Microsoft Office PowerPoint</Application>
  <PresentationFormat>Widescreen</PresentationFormat>
  <Paragraphs>75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Gill Sans MT</vt:lpstr>
      <vt:lpstr>Gallery</vt:lpstr>
      <vt:lpstr>Proiect sortari</vt:lpstr>
      <vt:lpstr>Bubble sort</vt:lpstr>
      <vt:lpstr>countsort</vt:lpstr>
      <vt:lpstr>quicksort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Proiect sortari</dc:title>
  <dc:creator>aaa</dc:creator>
  <cp:lastModifiedBy>aaa</cp:lastModifiedBy>
  <cp:revision>9</cp:revision>
  <dcterms:created xsi:type="dcterms:W3CDTF">2021-07-05T06:30:24Z</dcterms:created>
  <dcterms:modified xsi:type="dcterms:W3CDTF">2021-09-09T02:09:14Z</dcterms:modified>
</cp:coreProperties>
</file>