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CC491D-3498-42E0-97DD-DAEAF2610813}"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2872403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CC491D-3498-42E0-97DD-DAEAF2610813}"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165440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CC491D-3498-42E0-97DD-DAEAF2610813}"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4556-3E74-4BCD-8E3F-75BC2CED8DC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6614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CC491D-3498-42E0-97DD-DAEAF2610813}"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2081866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CC491D-3498-42E0-97DD-DAEAF2610813}"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4556-3E74-4BCD-8E3F-75BC2CED8DC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15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CC491D-3498-42E0-97DD-DAEAF2610813}"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625010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C491D-3498-42E0-97DD-DAEAF2610813}"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103689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C491D-3498-42E0-97DD-DAEAF2610813}"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283720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C491D-3498-42E0-97DD-DAEAF2610813}"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256299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CC491D-3498-42E0-97DD-DAEAF2610813}"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365601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CC491D-3498-42E0-97DD-DAEAF2610813}"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3764246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CC491D-3498-42E0-97DD-DAEAF2610813}"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71039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CC491D-3498-42E0-97DD-DAEAF2610813}"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405681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C491D-3498-42E0-97DD-DAEAF2610813}"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130510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CC491D-3498-42E0-97DD-DAEAF2610813}"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391235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CC491D-3498-42E0-97DD-DAEAF2610813}"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E4556-3E74-4BCD-8E3F-75BC2CED8DC5}" type="slidenum">
              <a:rPr lang="en-US" smtClean="0"/>
              <a:t>‹#›</a:t>
            </a:fld>
            <a:endParaRPr lang="en-US"/>
          </a:p>
        </p:txBody>
      </p:sp>
    </p:spTree>
    <p:extLst>
      <p:ext uri="{BB962C8B-B14F-4D97-AF65-F5344CB8AC3E}">
        <p14:creationId xmlns:p14="http://schemas.microsoft.com/office/powerpoint/2010/main" val="276444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CC491D-3498-42E0-97DD-DAEAF2610813}" type="datetimeFigureOut">
              <a:rPr lang="en-US" smtClean="0"/>
              <a:t>3/24/2024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2E4556-3E74-4BCD-8E3F-75BC2CED8DC5}" type="slidenum">
              <a:rPr lang="en-US" smtClean="0"/>
              <a:t>‹#›</a:t>
            </a:fld>
            <a:endParaRPr lang="en-US"/>
          </a:p>
        </p:txBody>
      </p:sp>
    </p:spTree>
    <p:extLst>
      <p:ext uri="{BB962C8B-B14F-4D97-AF65-F5344CB8AC3E}">
        <p14:creationId xmlns:p14="http://schemas.microsoft.com/office/powerpoint/2010/main" val="372736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C987-CE2C-47CF-A68C-416F729AFE93}"/>
              </a:ext>
            </a:extLst>
          </p:cNvPr>
          <p:cNvSpPr>
            <a:spLocks noGrp="1"/>
          </p:cNvSpPr>
          <p:nvPr>
            <p:ph type="ctrTitle"/>
          </p:nvPr>
        </p:nvSpPr>
        <p:spPr/>
        <p:txBody>
          <a:bodyPr/>
          <a:lstStyle/>
          <a:p>
            <a:r>
              <a:rPr lang="en-US" dirty="0"/>
              <a:t>DATA STORY TELLING </a:t>
            </a:r>
          </a:p>
        </p:txBody>
      </p:sp>
      <p:sp>
        <p:nvSpPr>
          <p:cNvPr id="3" name="Subtitle 2">
            <a:extLst>
              <a:ext uri="{FF2B5EF4-FFF2-40B4-BE49-F238E27FC236}">
                <a16:creationId xmlns:a16="http://schemas.microsoft.com/office/drawing/2014/main" id="{62CBE329-0188-47C9-B58E-9B9356CA52AF}"/>
              </a:ext>
            </a:extLst>
          </p:cNvPr>
          <p:cNvSpPr>
            <a:spLocks noGrp="1"/>
          </p:cNvSpPr>
          <p:nvPr>
            <p:ph type="subTitle" idx="1"/>
          </p:nvPr>
        </p:nvSpPr>
        <p:spPr/>
        <p:txBody>
          <a:bodyPr/>
          <a:lstStyle/>
          <a:p>
            <a:r>
              <a:rPr lang="en-US" dirty="0"/>
              <a:t>By [</a:t>
            </a:r>
            <a:r>
              <a:rPr lang="en-US" dirty="0" err="1"/>
              <a:t>zaharadeen</a:t>
            </a:r>
            <a:r>
              <a:rPr lang="en-US" dirty="0"/>
              <a:t> Yakubu]</a:t>
            </a:r>
          </a:p>
          <a:p>
            <a:r>
              <a:rPr lang="en-US" dirty="0"/>
              <a:t>[FE/23/75747623]</a:t>
            </a:r>
          </a:p>
        </p:txBody>
      </p:sp>
      <p:sp>
        <p:nvSpPr>
          <p:cNvPr id="4" name="Oval 3">
            <a:extLst>
              <a:ext uri="{FF2B5EF4-FFF2-40B4-BE49-F238E27FC236}">
                <a16:creationId xmlns:a16="http://schemas.microsoft.com/office/drawing/2014/main" id="{83022DBB-5514-43A0-A781-A5661510085D}"/>
              </a:ext>
            </a:extLst>
          </p:cNvPr>
          <p:cNvSpPr/>
          <p:nvPr/>
        </p:nvSpPr>
        <p:spPr>
          <a:xfrm>
            <a:off x="2271713" y="3128963"/>
            <a:ext cx="744378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highlight>
                  <a:srgbClr val="000080"/>
                </a:highlight>
              </a:rPr>
              <a:t>DATA STORYTELLING</a:t>
            </a:r>
          </a:p>
        </p:txBody>
      </p:sp>
    </p:spTree>
    <p:extLst>
      <p:ext uri="{BB962C8B-B14F-4D97-AF65-F5344CB8AC3E}">
        <p14:creationId xmlns:p14="http://schemas.microsoft.com/office/powerpoint/2010/main" val="1659289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85B8-824E-49D4-BAD0-D7C04813BBDA}"/>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BDDEC38A-EE3A-4839-A16A-A5E4BA9218B9}"/>
              </a:ext>
            </a:extLst>
          </p:cNvPr>
          <p:cNvSpPr>
            <a:spLocks noGrp="1"/>
          </p:cNvSpPr>
          <p:nvPr>
            <p:ph idx="1"/>
          </p:nvPr>
        </p:nvSpPr>
        <p:spPr/>
        <p:txBody>
          <a:bodyPr/>
          <a:lstStyle/>
          <a:p>
            <a:r>
              <a:rPr lang="en-US" dirty="0"/>
              <a:t>From the analysis made I believe that we now know that male students with no salary income orders from online food vendors most.</a:t>
            </a:r>
          </a:p>
          <a:p>
            <a:r>
              <a:rPr lang="en-US" dirty="0"/>
              <a:t>I recommend more online food outlets be opened close to schools as this will reduce delivery cost and improve profit for the business.</a:t>
            </a:r>
          </a:p>
        </p:txBody>
      </p:sp>
    </p:spTree>
    <p:extLst>
      <p:ext uri="{BB962C8B-B14F-4D97-AF65-F5344CB8AC3E}">
        <p14:creationId xmlns:p14="http://schemas.microsoft.com/office/powerpoint/2010/main" val="507628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327C-0A2A-4FB3-B0C3-3E3210249DF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1AE2CAD-B590-44F5-B837-6DBAC0E6C719}"/>
              </a:ext>
            </a:extLst>
          </p:cNvPr>
          <p:cNvSpPr>
            <a:spLocks noGrp="1"/>
          </p:cNvSpPr>
          <p:nvPr>
            <p:ph idx="1"/>
          </p:nvPr>
        </p:nvSpPr>
        <p:spPr/>
        <p:txBody>
          <a:bodyPr/>
          <a:lstStyle/>
          <a:p>
            <a:r>
              <a:rPr lang="en-US" dirty="0"/>
              <a:t>In conclusion the recommendation helps to boost income reduce expenditure and will provide more affordable food price for the students.</a:t>
            </a:r>
          </a:p>
        </p:txBody>
      </p:sp>
    </p:spTree>
    <p:extLst>
      <p:ext uri="{BB962C8B-B14F-4D97-AF65-F5344CB8AC3E}">
        <p14:creationId xmlns:p14="http://schemas.microsoft.com/office/powerpoint/2010/main" val="310115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F94D-A1BB-43A9-8B17-35EE3CEBE5AF}"/>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C82408B3-EFF4-4064-ABCD-F31AD41EE4EE}"/>
              </a:ext>
            </a:extLst>
          </p:cNvPr>
          <p:cNvSpPr>
            <a:spLocks noGrp="1"/>
          </p:cNvSpPr>
          <p:nvPr>
            <p:ph idx="1"/>
          </p:nvPr>
        </p:nvSpPr>
        <p:spPr/>
        <p:txBody>
          <a:bodyPr/>
          <a:lstStyle/>
          <a:p>
            <a:pPr algn="ctr"/>
            <a:r>
              <a:rPr lang="en-US" dirty="0"/>
              <a:t>To better understand the behavioral pattern of online food vendors over a period of time. This analysis contains information collected from an online food ordering platform which encompasses various attributes related to occupation, family size, feedbacks etc.</a:t>
            </a:r>
          </a:p>
        </p:txBody>
      </p:sp>
    </p:spTree>
    <p:extLst>
      <p:ext uri="{BB962C8B-B14F-4D97-AF65-F5344CB8AC3E}">
        <p14:creationId xmlns:p14="http://schemas.microsoft.com/office/powerpoint/2010/main" val="297524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C0A8-F9F0-44A8-ABF3-1A0C74338DC1}"/>
              </a:ext>
            </a:extLst>
          </p:cNvPr>
          <p:cNvSpPr>
            <a:spLocks noGrp="1"/>
          </p:cNvSpPr>
          <p:nvPr>
            <p:ph type="title"/>
          </p:nvPr>
        </p:nvSpPr>
        <p:spPr/>
        <p:txBody>
          <a:bodyPr/>
          <a:lstStyle/>
          <a:p>
            <a:pPr algn="ctr"/>
            <a:r>
              <a:rPr lang="en-US" dirty="0"/>
              <a:t>AIMS AND OBJECTIVES</a:t>
            </a:r>
          </a:p>
        </p:txBody>
      </p:sp>
      <p:sp>
        <p:nvSpPr>
          <p:cNvPr id="3" name="Content Placeholder 2">
            <a:extLst>
              <a:ext uri="{FF2B5EF4-FFF2-40B4-BE49-F238E27FC236}">
                <a16:creationId xmlns:a16="http://schemas.microsoft.com/office/drawing/2014/main" id="{39D7BD20-3F22-4CD4-A731-67981218FF9E}"/>
              </a:ext>
            </a:extLst>
          </p:cNvPr>
          <p:cNvSpPr>
            <a:spLocks noGrp="1"/>
          </p:cNvSpPr>
          <p:nvPr>
            <p:ph idx="1"/>
          </p:nvPr>
        </p:nvSpPr>
        <p:spPr/>
        <p:txBody>
          <a:bodyPr/>
          <a:lstStyle/>
          <a:p>
            <a:r>
              <a:rPr lang="en-US" dirty="0"/>
              <a:t>To explore the relationship between demographic/location factors and online food ordering behavior, analyze customers feedback to improve service quality, and potentially predict customer preferences or behavior based on demographic and location attributes.</a:t>
            </a:r>
          </a:p>
        </p:txBody>
      </p:sp>
    </p:spTree>
    <p:extLst>
      <p:ext uri="{BB962C8B-B14F-4D97-AF65-F5344CB8AC3E}">
        <p14:creationId xmlns:p14="http://schemas.microsoft.com/office/powerpoint/2010/main" val="46775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851238-74FD-4A80-88D2-D4880A802CE5}"/>
              </a:ext>
            </a:extLst>
          </p:cNvPr>
          <p:cNvSpPr>
            <a:spLocks noGrp="1"/>
          </p:cNvSpPr>
          <p:nvPr>
            <p:ph type="title"/>
          </p:nvPr>
        </p:nvSpPr>
        <p:spPr/>
        <p:txBody>
          <a:bodyPr/>
          <a:lstStyle/>
          <a:p>
            <a:r>
              <a:rPr lang="en-US" dirty="0"/>
              <a:t>METHODOLOGY</a:t>
            </a:r>
          </a:p>
        </p:txBody>
      </p:sp>
      <p:pic>
        <p:nvPicPr>
          <p:cNvPr id="7" name="Content Placeholder 6">
            <a:extLst>
              <a:ext uri="{FF2B5EF4-FFF2-40B4-BE49-F238E27FC236}">
                <a16:creationId xmlns:a16="http://schemas.microsoft.com/office/drawing/2014/main" id="{9D062208-F4A3-494A-BACC-99CCECB26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628651"/>
            <a:ext cx="5854700" cy="5272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 Placeholder 2">
            <a:extLst>
              <a:ext uri="{FF2B5EF4-FFF2-40B4-BE49-F238E27FC236}">
                <a16:creationId xmlns:a16="http://schemas.microsoft.com/office/drawing/2014/main" id="{F7EB19AE-236A-4D83-9D9B-DB7CE8FD07FD}"/>
              </a:ext>
            </a:extLst>
          </p:cNvPr>
          <p:cNvSpPr>
            <a:spLocks noGrp="1"/>
          </p:cNvSpPr>
          <p:nvPr>
            <p:ph type="body" sz="half" idx="2"/>
          </p:nvPr>
        </p:nvSpPr>
        <p:spPr/>
        <p:txBody>
          <a:bodyPr/>
          <a:lstStyle/>
          <a:p>
            <a:r>
              <a:rPr lang="en-US" dirty="0"/>
              <a:t>The dataset used for this analysis was taking from an online source [Kaggle datasets] and will be used to perform the following analysis</a:t>
            </a:r>
          </a:p>
        </p:txBody>
      </p:sp>
    </p:spTree>
    <p:extLst>
      <p:ext uri="{BB962C8B-B14F-4D97-AF65-F5344CB8AC3E}">
        <p14:creationId xmlns:p14="http://schemas.microsoft.com/office/powerpoint/2010/main" val="56363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1FBE-F3DD-4187-887B-0D7473D89943}"/>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C9C29F26-139E-4AF1-BE34-5E0D329EB2E6}"/>
              </a:ext>
            </a:extLst>
          </p:cNvPr>
          <p:cNvSpPr>
            <a:spLocks noGrp="1"/>
          </p:cNvSpPr>
          <p:nvPr>
            <p:ph idx="1"/>
          </p:nvPr>
        </p:nvSpPr>
        <p:spPr/>
        <p:txBody>
          <a:bodyPr/>
          <a:lstStyle/>
          <a:p>
            <a:r>
              <a:rPr lang="en-US" dirty="0"/>
              <a:t>Which occupation orders food from online vendors most?</a:t>
            </a:r>
          </a:p>
          <a:p>
            <a:r>
              <a:rPr lang="en-US" dirty="0"/>
              <a:t>Which gender orders food from online vendor most?</a:t>
            </a:r>
          </a:p>
          <a:p>
            <a:r>
              <a:rPr lang="en-US" dirty="0"/>
              <a:t>Which of Monthly income and gender orders food most?</a:t>
            </a:r>
          </a:p>
        </p:txBody>
      </p:sp>
    </p:spTree>
    <p:extLst>
      <p:ext uri="{BB962C8B-B14F-4D97-AF65-F5344CB8AC3E}">
        <p14:creationId xmlns:p14="http://schemas.microsoft.com/office/powerpoint/2010/main" val="38468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31358A-0FBE-4FB8-BD49-8A5413378E9B}"/>
              </a:ext>
            </a:extLst>
          </p:cNvPr>
          <p:cNvSpPr>
            <a:spLocks noGrp="1"/>
          </p:cNvSpPr>
          <p:nvPr>
            <p:ph type="title"/>
          </p:nvPr>
        </p:nvSpPr>
        <p:spPr>
          <a:xfrm>
            <a:off x="920221" y="2768600"/>
            <a:ext cx="8596668" cy="1320800"/>
          </a:xfrm>
        </p:spPr>
        <p:txBody>
          <a:bodyPr/>
          <a:lstStyle/>
          <a:p>
            <a:pPr algn="ctr"/>
            <a:r>
              <a:rPr lang="en-US" dirty="0">
                <a:latin typeface="Copperplate Gothic Bold" panose="020E0705020206020404" pitchFamily="34" charset="0"/>
              </a:rPr>
              <a:t>FINDINGS AND INSIGHTS</a:t>
            </a:r>
          </a:p>
        </p:txBody>
      </p:sp>
    </p:spTree>
    <p:extLst>
      <p:ext uri="{BB962C8B-B14F-4D97-AF65-F5344CB8AC3E}">
        <p14:creationId xmlns:p14="http://schemas.microsoft.com/office/powerpoint/2010/main" val="124101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149446-450E-4F26-92B1-5B1487BD1FDE}"/>
              </a:ext>
            </a:extLst>
          </p:cNvPr>
          <p:cNvSpPr>
            <a:spLocks noGrp="1"/>
          </p:cNvSpPr>
          <p:nvPr>
            <p:ph type="title"/>
          </p:nvPr>
        </p:nvSpPr>
        <p:spPr>
          <a:xfrm>
            <a:off x="677334" y="414337"/>
            <a:ext cx="8981016" cy="767819"/>
          </a:xfrm>
        </p:spPr>
        <p:txBody>
          <a:bodyPr/>
          <a:lstStyle/>
          <a:p>
            <a:pPr algn="ctr"/>
            <a:r>
              <a:rPr lang="en-US" sz="2400" dirty="0">
                <a:solidFill>
                  <a:srgbClr val="0070C0"/>
                </a:solidFill>
              </a:rPr>
              <a:t>Which occupation orders food from online vendors most?</a:t>
            </a:r>
            <a:br>
              <a:rPr lang="en-US" dirty="0"/>
            </a:br>
            <a:endParaRPr lang="en-US" dirty="0"/>
          </a:p>
        </p:txBody>
      </p:sp>
      <p:sp>
        <p:nvSpPr>
          <p:cNvPr id="10" name="Text Placeholder 9">
            <a:extLst>
              <a:ext uri="{FF2B5EF4-FFF2-40B4-BE49-F238E27FC236}">
                <a16:creationId xmlns:a16="http://schemas.microsoft.com/office/drawing/2014/main" id="{5D351E40-C2D3-4A97-8A08-03EB000A22D1}"/>
              </a:ext>
            </a:extLst>
          </p:cNvPr>
          <p:cNvSpPr>
            <a:spLocks noGrp="1"/>
          </p:cNvSpPr>
          <p:nvPr>
            <p:ph type="body" sz="half" idx="2"/>
          </p:nvPr>
        </p:nvSpPr>
        <p:spPr>
          <a:xfrm>
            <a:off x="677334" y="1498605"/>
            <a:ext cx="3854528" cy="3862914"/>
          </a:xfrm>
        </p:spPr>
        <p:txBody>
          <a:bodyPr>
            <a:normAutofit/>
          </a:bodyPr>
          <a:lstStyle/>
          <a:p>
            <a:r>
              <a:rPr lang="en-US" sz="1800" dirty="0"/>
              <a:t>From the occupational trend in the chart it is found that students orders food from online vendors most with the highest number of orders and house wife orders the least in the trend.</a:t>
            </a:r>
          </a:p>
        </p:txBody>
      </p:sp>
      <p:pic>
        <p:nvPicPr>
          <p:cNvPr id="17" name="Content Placeholder 16">
            <a:extLst>
              <a:ext uri="{FF2B5EF4-FFF2-40B4-BE49-F238E27FC236}">
                <a16:creationId xmlns:a16="http://schemas.microsoft.com/office/drawing/2014/main" id="{9BAF2564-B99E-4D47-AC2E-178DBD171611}"/>
              </a:ext>
            </a:extLst>
          </p:cNvPr>
          <p:cNvPicPr>
            <a:picLocks noGrp="1" noChangeAspect="1"/>
          </p:cNvPicPr>
          <p:nvPr>
            <p:ph idx="1"/>
          </p:nvPr>
        </p:nvPicPr>
        <p:blipFill>
          <a:blip r:embed="rId2"/>
          <a:stretch>
            <a:fillRect/>
          </a:stretch>
        </p:blipFill>
        <p:spPr>
          <a:xfrm>
            <a:off x="4760912" y="1498605"/>
            <a:ext cx="6211887" cy="4945057"/>
          </a:xfrm>
          <a:prstGeom prst="rect">
            <a:avLst/>
          </a:prstGeom>
        </p:spPr>
      </p:pic>
    </p:spTree>
    <p:extLst>
      <p:ext uri="{BB962C8B-B14F-4D97-AF65-F5344CB8AC3E}">
        <p14:creationId xmlns:p14="http://schemas.microsoft.com/office/powerpoint/2010/main" val="231396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07DB-728C-4BDE-B7FD-1A2479E306AD}"/>
              </a:ext>
            </a:extLst>
          </p:cNvPr>
          <p:cNvSpPr>
            <a:spLocks noGrp="1"/>
          </p:cNvSpPr>
          <p:nvPr>
            <p:ph type="title"/>
          </p:nvPr>
        </p:nvSpPr>
        <p:spPr>
          <a:xfrm>
            <a:off x="677334" y="571500"/>
            <a:ext cx="8843963" cy="582081"/>
          </a:xfrm>
        </p:spPr>
        <p:txBody>
          <a:bodyPr>
            <a:normAutofit/>
          </a:bodyPr>
          <a:lstStyle/>
          <a:p>
            <a:pPr algn="ctr"/>
            <a:r>
              <a:rPr lang="en-US" sz="2400" dirty="0">
                <a:solidFill>
                  <a:srgbClr val="0070C0"/>
                </a:solidFill>
              </a:rPr>
              <a:t>Which gender orders food from online vendor most?</a:t>
            </a:r>
          </a:p>
        </p:txBody>
      </p:sp>
      <p:pic>
        <p:nvPicPr>
          <p:cNvPr id="5" name="Content Placeholder 4">
            <a:extLst>
              <a:ext uri="{FF2B5EF4-FFF2-40B4-BE49-F238E27FC236}">
                <a16:creationId xmlns:a16="http://schemas.microsoft.com/office/drawing/2014/main" id="{562B1764-F98C-4210-9A1F-995E216266BD}"/>
              </a:ext>
            </a:extLst>
          </p:cNvPr>
          <p:cNvPicPr>
            <a:picLocks noGrp="1" noChangeAspect="1"/>
          </p:cNvPicPr>
          <p:nvPr>
            <p:ph idx="1"/>
          </p:nvPr>
        </p:nvPicPr>
        <p:blipFill>
          <a:blip r:embed="rId2"/>
          <a:stretch>
            <a:fillRect/>
          </a:stretch>
        </p:blipFill>
        <p:spPr>
          <a:xfrm>
            <a:off x="4760912" y="1498604"/>
            <a:ext cx="6111876" cy="4787896"/>
          </a:xfrm>
          <a:prstGeom prst="rect">
            <a:avLst/>
          </a:prstGeom>
        </p:spPr>
      </p:pic>
      <p:sp>
        <p:nvSpPr>
          <p:cNvPr id="4" name="Text Placeholder 3">
            <a:extLst>
              <a:ext uri="{FF2B5EF4-FFF2-40B4-BE49-F238E27FC236}">
                <a16:creationId xmlns:a16="http://schemas.microsoft.com/office/drawing/2014/main" id="{E358E56E-8F5E-4373-8965-A8994C63E6A1}"/>
              </a:ext>
            </a:extLst>
          </p:cNvPr>
          <p:cNvSpPr>
            <a:spLocks noGrp="1"/>
          </p:cNvSpPr>
          <p:nvPr>
            <p:ph type="body" sz="half" idx="2"/>
          </p:nvPr>
        </p:nvSpPr>
        <p:spPr>
          <a:xfrm>
            <a:off x="677334" y="1498605"/>
            <a:ext cx="3854528" cy="3862914"/>
          </a:xfrm>
        </p:spPr>
        <p:txBody>
          <a:bodyPr>
            <a:normAutofit/>
          </a:bodyPr>
          <a:lstStyle/>
          <a:p>
            <a:r>
              <a:rPr lang="en-US" sz="1800" dirty="0"/>
              <a:t>It is found that male students with the highest percentage of about 30% mostly patronize online food vendors more, because most male student have little to zero cooking skills so they prefer to order online.</a:t>
            </a:r>
          </a:p>
        </p:txBody>
      </p:sp>
    </p:spTree>
    <p:extLst>
      <p:ext uri="{BB962C8B-B14F-4D97-AF65-F5344CB8AC3E}">
        <p14:creationId xmlns:p14="http://schemas.microsoft.com/office/powerpoint/2010/main" val="92988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2F9730-9FBC-436B-9396-AFCA09E403C4}"/>
              </a:ext>
            </a:extLst>
          </p:cNvPr>
          <p:cNvSpPr>
            <a:spLocks noGrp="1"/>
          </p:cNvSpPr>
          <p:nvPr>
            <p:ph type="title"/>
          </p:nvPr>
        </p:nvSpPr>
        <p:spPr>
          <a:xfrm>
            <a:off x="677333" y="370863"/>
            <a:ext cx="10509779" cy="519113"/>
          </a:xfrm>
        </p:spPr>
        <p:txBody>
          <a:bodyPr>
            <a:normAutofit fontScale="90000"/>
          </a:bodyPr>
          <a:lstStyle/>
          <a:p>
            <a:pPr algn="ctr"/>
            <a:r>
              <a:rPr lang="en-US" sz="2700" dirty="0">
                <a:solidFill>
                  <a:srgbClr val="0070C0"/>
                </a:solidFill>
              </a:rPr>
              <a:t>Which of Monthly income and gender orders food most?</a:t>
            </a:r>
            <a:br>
              <a:rPr lang="en-US" dirty="0"/>
            </a:br>
            <a:endParaRPr lang="en-US" dirty="0"/>
          </a:p>
        </p:txBody>
      </p:sp>
      <p:pic>
        <p:nvPicPr>
          <p:cNvPr id="8" name="Content Placeholder 7">
            <a:extLst>
              <a:ext uri="{FF2B5EF4-FFF2-40B4-BE49-F238E27FC236}">
                <a16:creationId xmlns:a16="http://schemas.microsoft.com/office/drawing/2014/main" id="{039CAE53-C467-4AD4-A766-E5AEDD8D34D9}"/>
              </a:ext>
            </a:extLst>
          </p:cNvPr>
          <p:cNvPicPr>
            <a:picLocks noGrp="1" noChangeAspect="1"/>
          </p:cNvPicPr>
          <p:nvPr>
            <p:ph idx="1"/>
          </p:nvPr>
        </p:nvPicPr>
        <p:blipFill>
          <a:blip r:embed="rId2"/>
          <a:stretch>
            <a:fillRect/>
          </a:stretch>
        </p:blipFill>
        <p:spPr>
          <a:xfrm>
            <a:off x="491596" y="2543175"/>
            <a:ext cx="10509779" cy="3943962"/>
          </a:xfrm>
          <a:prstGeom prst="rect">
            <a:avLst/>
          </a:prstGeom>
        </p:spPr>
      </p:pic>
      <p:sp>
        <p:nvSpPr>
          <p:cNvPr id="7" name="Title 4">
            <a:extLst>
              <a:ext uri="{FF2B5EF4-FFF2-40B4-BE49-F238E27FC236}">
                <a16:creationId xmlns:a16="http://schemas.microsoft.com/office/drawing/2014/main" id="{BA5B5390-7C37-4DCE-8B0D-304FB53339B3}"/>
              </a:ext>
            </a:extLst>
          </p:cNvPr>
          <p:cNvSpPr txBox="1">
            <a:spLocks/>
          </p:cNvSpPr>
          <p:nvPr/>
        </p:nvSpPr>
        <p:spPr>
          <a:xfrm>
            <a:off x="551655" y="1023235"/>
            <a:ext cx="10509779" cy="1386681"/>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This order trends confirmed our suspicion that single male with no monthly income orders foods from online vendors most, seeing that most students are sponsored by parents hence explains where there money comes from.</a:t>
            </a:r>
            <a:br>
              <a:rPr lang="en-US" dirty="0"/>
            </a:br>
            <a:endParaRPr lang="en-US" dirty="0"/>
          </a:p>
        </p:txBody>
      </p:sp>
    </p:spTree>
    <p:extLst>
      <p:ext uri="{BB962C8B-B14F-4D97-AF65-F5344CB8AC3E}">
        <p14:creationId xmlns:p14="http://schemas.microsoft.com/office/powerpoint/2010/main" val="29824059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2643</TotalTime>
  <Words>363</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Copperplate Gothic Bold</vt:lpstr>
      <vt:lpstr>Trebuchet MS</vt:lpstr>
      <vt:lpstr>Wingdings 3</vt:lpstr>
      <vt:lpstr>Facet</vt:lpstr>
      <vt:lpstr>DATA STORY TELLING </vt:lpstr>
      <vt:lpstr>INTRODUCTION</vt:lpstr>
      <vt:lpstr>AIMS AND OBJECTIVES</vt:lpstr>
      <vt:lpstr>METHODOLOGY</vt:lpstr>
      <vt:lpstr>KEY QUESTIONS</vt:lpstr>
      <vt:lpstr>FINDINGS AND INSIGHTS</vt:lpstr>
      <vt:lpstr>Which occupation orders food from online vendors most? </vt:lpstr>
      <vt:lpstr>Which gender orders food from online vendor most?</vt:lpstr>
      <vt:lpstr>Which of Monthly income and gender orders food most? </vt:lpstr>
      <vt:lpstr>RECOMMENDATION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STORY TELLING</dc:title>
  <dc:creator>Dell</dc:creator>
  <cp:lastModifiedBy>Dell</cp:lastModifiedBy>
  <cp:revision>24</cp:revision>
  <dcterms:created xsi:type="dcterms:W3CDTF">2024-03-23T16:58:02Z</dcterms:created>
  <dcterms:modified xsi:type="dcterms:W3CDTF">2024-03-25T18:49:00Z</dcterms:modified>
</cp:coreProperties>
</file>