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1356-019-06196-6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pide_trial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(Zeshan 2019)more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  <a:p>
            <a:pPr lvl="0" indent="0" marL="0">
              <a:buNone/>
            </a:pPr>
            <a:r>
              <a:rPr/>
              <a:t>Zeshan, Muhammad. 2019. “Carbon Footprint Accounts of Pakistan: An Input-Output Life Cycle Assessment Model.” </a:t>
            </a:r>
            <a:r>
              <a:rPr i="1"/>
              <a:t>Environmental Science and Pollution Research</a:t>
            </a:r>
            <a:r>
              <a:rPr/>
              <a:t> 26 (29): 30313–23. </a:t>
            </a:r>
            <a:r>
              <a:rPr>
                <a:hlinkClick r:id="rId2"/>
              </a:rPr>
              <a:t>https://doi.org/10.1007/s11356-019-06196-6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pide_trial</dc:title>
  <dc:creator/>
  <cp:keywords/>
  <dcterms:created xsi:type="dcterms:W3CDTF">2023-01-12T09:57:14Z</dcterms:created>
  <dcterms:modified xsi:type="dcterms:W3CDTF">2023-01-12T09:57:14Z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