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Ch8_exercise_atiqa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Led mortality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working on this data and this data is about led mortality among infants regarding those receving piped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following section we load libraries and inspect data</a:t>
            </a:r>
          </a:p>
          <a:p>
            <a:pPr lvl="0" indent="0">
              <a:buNone/>
            </a:pPr>
            <a:r>
              <a:rPr>
                <a:latin typeface="Courier"/>
              </a:rPr>
              <a:t>[1] 6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Ch8_exercise_atiqa</dc:title>
  <dc:creator/>
  <cp:keywords/>
  <dcterms:created xsi:type="dcterms:W3CDTF">2023-12-05T06:18:58Z</dcterms:created>
  <dcterms:modified xsi:type="dcterms:W3CDTF">2023-12-05T06:18:58Z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