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Econometrics (Program Evaluation Tools)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6-7 Feb 2023</a:t>
            </a:r>
            <a:br/>
            <a:br/>
            <a:r>
              <a:rPr/>
              <a:t>Zahid Asghar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Program/Impact Evaluation Key Tools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Health Insurance Subsidy Program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 Person</a:t>
            </a:r>
          </a:p>
        </p:txBody>
      </p:sp>
      <p:pic>
        <p:nvPicPr>
          <p:cNvPr descr="images/zahi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::: {style=“text-align: center;”} Prof.Dr. Zahid Asghar :::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help researchers better use their conceptual knowledge and skills to analyze real-world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Directed Acyclical Graphs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Difference in Differences Estiamtors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Instrumental Variable and its 3 key assumptions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Regression Discontinuity Design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Matching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Application of all these tools on Health Insurance Subsidy Program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Econometrics (Program Evaluation Tools) Workshop</dc:title>
  <dc:creator>Zahid Asghar</dc:creator>
  <cp:keywords/>
  <dcterms:created xsi:type="dcterms:W3CDTF">2023-02-07T10:42:26Z</dcterms:created>
  <dcterms:modified xsi:type="dcterms:W3CDTF">2023-02-07T10:42:26Z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preview-links">
    <vt:lpwstr>auto</vt:lpwstr>
  </property>
  <property fmtid="{D5CDD505-2E9C-101B-9397-08002B2CF9AE}" pid="10" name="resources">
    <vt:lpwstr/>
  </property>
  <property fmtid="{D5CDD505-2E9C-101B-9397-08002B2CF9AE}" pid="11" name="slide-number">
    <vt:lpwstr>True</vt:lpwstr>
  </property>
  <property fmtid="{D5CDD505-2E9C-101B-9397-08002B2CF9AE}" pid="12" name="subtitle">
    <vt:lpwstr>6-7 Feb 2023</vt:lpwstr>
  </property>
  <property fmtid="{D5CDD505-2E9C-101B-9397-08002B2CF9AE}" pid="13" name="theme">
    <vt:lpwstr/>
  </property>
  <property fmtid="{D5CDD505-2E9C-101B-9397-08002B2CF9AE}" pid="14" name="title-slide-attributes">
    <vt:lpwstr/>
  </property>
  <property fmtid="{D5CDD505-2E9C-101B-9397-08002B2CF9AE}" pid="15" name="toc-title">
    <vt:lpwstr>Table of contents</vt:lpwstr>
  </property>
</Properties>
</file>