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R-class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Zahid Asghar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First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my first quarto document.</a:t>
            </a:r>
          </a:p>
          <a:p>
            <a:pPr lvl="0" indent="0">
              <a:buNone/>
            </a:pPr>
            <a:r>
              <a:rPr>
                <a:latin typeface="Courier"/>
              </a:rPr>
              <a:t>Rows: 7,240
Columns: 60
$ country      &lt;chr&gt; "Afghanistan", "Afghanistan", "Afghanistan", "Afghanistan…
$ iso2         &lt;chr&gt; "AF", "AF", "AF", "AF", "AF", "AF", "AF", "AF", "AF", "AF…
$ iso3         &lt;chr&gt; "AFG", "AFG", "AFG", "AFG", "AFG", "AFG", "AFG", "AFG", "…
$ year         &lt;dbl&gt; 1980, 1981, 1982, 1983, 1984, 1985, 1986, 1987, 1988, 198…
$ new_sp_m014  &lt;dbl&gt; NA, NA, NA, NA, NA, NA, NA, NA, NA, NA, NA, NA, NA, NA, N…
$ new_sp_m1524 &lt;dbl&gt; NA, NA, NA, NA, NA, NA, NA, NA, NA, NA, NA, NA, NA, NA, N…
$ new_sp_m2534 &lt;dbl&gt; NA, NA, NA, NA, NA, NA, NA, NA, NA, NA, NA, NA, NA, NA, N…
$ new_sp_m3544 &lt;dbl&gt; NA, NA, NA, NA, NA, NA, NA, NA, NA, NA, NA, NA, NA, NA, N…
$ new_sp_m4554 &lt;dbl&gt; NA, NA, NA, NA, NA, NA, NA, NA, NA, NA, NA, NA, NA, NA, N…
$ new_sp_m5564 &lt;dbl&gt; NA, NA, NA, NA, NA, NA, NA, NA, NA, NA, NA, NA, NA, NA, N…
$ new_sp_m65   &lt;dbl&gt; NA, NA, NA, NA, NA, NA, NA, NA, NA, NA, NA, NA, NA, NA, N…
$ new_sp_f014  &lt;dbl&gt; NA, NA, NA, NA, NA, NA, NA, NA, NA, NA, NA, NA, NA, NA, N…
$ new_sp_f1524 &lt;dbl&gt; NA, NA, NA, NA, NA, NA, NA, NA, NA, NA, NA, NA, NA, NA, N…
$ new_sp_f2534 &lt;dbl&gt; NA, NA, NA, NA, NA, NA, NA, NA, NA, NA, NA, NA, NA, NA, N…
$ new_sp_f3544 &lt;dbl&gt; NA, NA, NA, NA, NA, NA, NA, NA, NA, NA, NA, NA, NA, NA, N…
$ new_sp_f4554 &lt;dbl&gt; NA, NA, NA, NA, NA, NA, NA, NA, NA, NA, NA, NA, NA, NA, N…
$ new_sp_f5564 &lt;dbl&gt; NA, NA, NA, NA, NA, NA, NA, NA, NA, NA, NA, NA, NA, NA, N…
$ new_sp_f65   &lt;dbl&gt; NA, NA, NA, NA, NA, NA, NA, NA, NA, NA, NA, NA, NA, NA, N…
$ new_sn_m014  &lt;dbl&gt; NA, NA, NA, NA, NA, NA, NA, NA, NA, NA, NA, NA, NA, NA, N…
$ new_sn_m1524 &lt;dbl&gt; NA, NA, NA, NA, NA, NA, NA, NA, NA, NA, NA, NA, NA, NA, N…
$ new_sn_m2534 &lt;dbl&gt; NA, NA, NA, NA, NA, NA, NA, NA, NA, NA, NA, NA, NA, NA, N…
$ new_sn_m3544 &lt;dbl&gt; NA, NA, NA, NA, NA, NA, NA, NA, NA, NA, NA, NA, NA, NA, N…
$ new_sn_m4554 &lt;dbl&gt; NA, NA, NA, NA, NA, NA, NA, NA, NA, NA, NA, NA, NA, NA, N…
$ new_sn_m5564 &lt;dbl&gt; NA, NA, NA, NA, NA, NA, NA, NA, NA, NA, NA, NA, NA, NA, N…
$ new_sn_m65   &lt;dbl&gt; NA, NA, NA, NA, NA, NA, NA, NA, NA, NA, NA, NA, NA, NA, N…
$ new_sn_f014  &lt;dbl&gt; NA, NA, NA, NA, NA, NA, NA, NA, NA, NA, NA, NA, NA, NA, N…
$ new_sn_f1524 &lt;dbl&gt; NA, NA, NA, NA, NA, NA, NA, NA, NA, NA, NA, NA, NA, NA, N…
$ new_sn_f2534 &lt;dbl&gt; NA, NA, NA, NA, NA, NA, NA, NA, NA, NA, NA, NA, NA, NA, N…
$ new_sn_f3544 &lt;dbl&gt; NA, NA, NA, NA, NA, NA, NA, NA, NA, NA, NA, NA, NA, NA, N…
$ new_sn_f4554 &lt;dbl&gt; NA, NA, NA, NA, NA, NA, NA, NA, NA, NA, NA, NA, NA, NA, N…
$ new_sn_f5564 &lt;dbl&gt; NA, NA, NA, NA, NA, NA, NA, NA, NA, NA, NA, NA, NA, NA, N…
$ new_sn_f65   &lt;dbl&gt; NA, NA, NA, NA, NA, NA, NA, NA, NA, NA, NA, NA, NA, NA, N…
$ new_ep_m014  &lt;dbl&gt; NA, NA, NA, NA, NA, NA, NA, NA, NA, NA, NA, NA, NA, NA, N…
$ new_ep_m1524 &lt;dbl&gt; NA, NA, NA, NA, NA, NA, NA, NA, NA, NA, NA, NA, NA, NA, N…
$ new_ep_m2534 &lt;dbl&gt; NA, NA, NA, NA, NA, NA, NA, NA, NA, NA, NA, NA, NA, NA, N…
$ new_ep_m3544 &lt;dbl&gt; NA, NA, NA, NA, NA, NA, NA, NA, NA, NA, NA, NA, NA, NA, N…
$ new_ep_m4554 &lt;dbl&gt; NA, NA, NA, NA, NA, NA, NA, NA, NA, NA, NA, NA, NA, NA, N…
$ new_ep_m5564 &lt;dbl&gt; NA, NA, NA, NA, NA, NA, NA, NA, NA, NA, NA, NA, NA, NA, N…
$ new_ep_m65   &lt;dbl&gt; NA, NA, NA, NA, NA, NA, NA, NA, NA, NA, NA, NA, NA, NA, N…
$ new_ep_f014  &lt;dbl&gt; NA, NA, NA, NA, NA, NA, NA, NA, NA, NA, NA, NA, NA, NA, N…
$ new_ep_f1524 &lt;dbl&gt; NA, NA, NA, NA, NA, NA, NA, NA, NA, NA, NA, NA, NA, NA, N…
$ new_ep_f2534 &lt;dbl&gt; NA, NA, NA, NA, NA, NA, NA, NA, NA, NA, NA, NA, NA, NA, N…
$ new_ep_f3544 &lt;dbl&gt; NA, NA, NA, NA, NA, NA, NA, NA, NA, NA, NA, NA, NA, NA, N…
$ new_ep_f4554 &lt;dbl&gt; NA, NA, NA, NA, NA, NA, NA, NA, NA, NA, NA, NA, NA, NA, N…
$ new_ep_f5564 &lt;dbl&gt; NA, NA, NA, NA, NA, NA, NA, NA, NA, NA, NA, NA, NA, NA, N…
$ new_ep_f65   &lt;dbl&gt; NA, NA, NA, NA, NA, NA, NA, NA, NA, NA, NA, NA, NA, NA, N…
$ newrel_m014  &lt;dbl&gt; NA, NA, NA, NA, NA, NA, NA, NA, NA, NA, NA, NA, NA, NA, N…
$ newrel_m1524 &lt;dbl&gt; NA, NA, NA, NA, NA, NA, NA, NA, NA, NA, NA, NA, NA, NA, N…
$ newrel_m2534 &lt;dbl&gt; NA, NA, NA, NA, NA, NA, NA, NA, NA, NA, NA, NA, NA, NA, N…
$ newrel_m3544 &lt;dbl&gt; NA, NA, NA, NA, NA, NA, NA, NA, NA, NA, NA, NA, NA, NA, N…
$ newrel_m4554 &lt;dbl&gt; NA, NA, NA, NA, NA, NA, NA, NA, NA, NA, NA, NA, NA, NA, N…
$ newrel_m5564 &lt;dbl&gt; NA, NA, NA, NA, NA, NA, NA, NA, NA, NA, NA, NA, NA, NA, N…
$ newrel_m65   &lt;dbl&gt; NA, NA, NA, NA, NA, NA, NA, NA, NA, NA, NA, NA, NA, NA, N…
$ newrel_f014  &lt;dbl&gt; NA, NA, NA, NA, NA, NA, NA, NA, NA, NA, NA, NA, NA, NA, N…
$ newrel_f1524 &lt;dbl&gt; NA, NA, NA, NA, NA, NA, NA, NA, NA, NA, NA, NA, NA, NA, N…
$ newrel_f2534 &lt;dbl&gt; NA, NA, NA, NA, NA, NA, NA, NA, NA, NA, NA, NA, NA, NA, N…
$ newrel_f3544 &lt;dbl&gt; NA, NA, NA, NA, NA, NA, NA, NA, NA, NA, NA, NA, NA, NA, N…
$ newrel_f4554 &lt;dbl&gt; NA, NA, NA, NA, NA, NA, NA, NA, NA, NA, NA, NA, NA, NA, N…
$ newrel_f5564 &lt;dbl&gt; NA, NA, NA, NA, NA, NA, NA, NA, NA, NA, NA, NA, NA, NA, N…
$ newrel_f65   &lt;dbl&gt; NA, NA, NA, NA, NA, NA, NA, NA, NA, NA, NA, NA, NA, NA, N…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R-class</dc:title>
  <dc:creator>Zahid Asghar</dc:creator>
  <cp:keywords/>
  <dcterms:created xsi:type="dcterms:W3CDTF">2023-09-18T15:19:07Z</dcterms:created>
  <dcterms:modified xsi:type="dcterms:W3CDTF">2023-09-18T15:19:07Z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2023-09-18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