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85" r:id="rId3"/>
    <p:sldId id="286" r:id="rId4"/>
    <p:sldId id="293" r:id="rId5"/>
    <p:sldId id="288" r:id="rId6"/>
    <p:sldId id="287" r:id="rId7"/>
    <p:sldId id="289" r:id="rId8"/>
    <p:sldId id="291" r:id="rId9"/>
    <p:sldId id="292" r:id="rId10"/>
    <p:sldId id="259" r:id="rId11"/>
    <p:sldId id="294"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tamaran" panose="020B0604020202020204" charset="0"/>
      <p:bold r:id="rId18"/>
    </p:embeddedFont>
    <p:embeddedFont>
      <p:font typeface="Forum" panose="020B0604020202020204" charset="0"/>
      <p:regular r:id="rId19"/>
    </p:embeddedFont>
    <p:embeddedFont>
      <p:font typeface="Sarabun" panose="020B0604020202020204" charset="-34"/>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7030A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E9E4F-A303-412A-88E5-ECFA514C6510}" v="687" dt="2023-07-28T04:02:39.441"/>
  </p1510:revLst>
</p1510:revInfo>
</file>

<file path=ppt/tableStyles.xml><?xml version="1.0" encoding="utf-8"?>
<a:tblStyleLst xmlns:a="http://schemas.openxmlformats.org/drawingml/2006/main" def="{729657D2-2731-4588-9EEA-73DE8B182372}">
  <a:tblStyle styleId="{729657D2-2731-4588-9EEA-73DE8B18237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737" autoAdjust="0"/>
  </p:normalViewPr>
  <p:slideViewPr>
    <p:cSldViewPr snapToGrid="0">
      <p:cViewPr varScale="1">
        <p:scale>
          <a:sx n="51" d="100"/>
          <a:sy n="51" d="100"/>
        </p:scale>
        <p:origin x="960"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4" name="Google Shape;12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64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073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2" name="Google Shape;18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31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6"/>
        <p:cNvGrpSpPr/>
        <p:nvPr/>
      </p:nvGrpSpPr>
      <p:grpSpPr>
        <a:xfrm>
          <a:off x="0" y="0"/>
          <a:ext cx="0" cy="0"/>
          <a:chOff x="0" y="0"/>
          <a:chExt cx="0" cy="0"/>
        </a:xfrm>
      </p:grpSpPr>
      <p:sp>
        <p:nvSpPr>
          <p:cNvPr id="3537" name="Google Shape;353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8" name="Google Shape;353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0482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2" name="Google Shape;18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519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2" name="Google Shape;18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308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2" name="Google Shape;18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51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2" name="Google Shape;182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22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5" name="Google Shape;21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728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trubrics.com/" TargetMode="External"/><Relationship Id="rId5" Type="http://schemas.openxmlformats.org/officeDocument/2006/relationships/hyperlink" Target="https://arxiv.org/" TargetMode="External"/><Relationship Id="rId4" Type="http://schemas.openxmlformats.org/officeDocument/2006/relationships/hyperlink" Target="https://en.wikipedia.org/wiki/Cosine_similarity"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jp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eartharxiv.github.io/moderation.html" TargetMode="External"/><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l="-14443" t="35000" r="-14443" b="16666"/>
          <a:stretch/>
        </p:blipFill>
        <p:spPr>
          <a:xfrm>
            <a:off x="-2667000" y="-39349"/>
            <a:ext cx="23622000" cy="10287000"/>
          </a:xfrm>
          <a:prstGeom prst="rect">
            <a:avLst/>
          </a:prstGeom>
          <a:noFill/>
          <a:ln>
            <a:noFill/>
          </a:ln>
        </p:spPr>
      </p:pic>
      <p:grpSp>
        <p:nvGrpSpPr>
          <p:cNvPr id="85" name="Google Shape;85;p13"/>
          <p:cNvGrpSpPr/>
          <p:nvPr/>
        </p:nvGrpSpPr>
        <p:grpSpPr>
          <a:xfrm>
            <a:off x="14283781" y="-32011"/>
            <a:ext cx="4116069" cy="3831603"/>
            <a:chOff x="0" y="-19384"/>
            <a:chExt cx="5488092" cy="5108804"/>
          </a:xfrm>
        </p:grpSpPr>
        <p:grpSp>
          <p:nvGrpSpPr>
            <p:cNvPr id="86" name="Google Shape;86;p13"/>
            <p:cNvGrpSpPr/>
            <p:nvPr/>
          </p:nvGrpSpPr>
          <p:grpSpPr>
            <a:xfrm>
              <a:off x="0" y="-19384"/>
              <a:ext cx="330812" cy="350196"/>
              <a:chOff x="0" y="-47625"/>
              <a:chExt cx="812800" cy="860425"/>
            </a:xfrm>
          </p:grpSpPr>
          <p:sp>
            <p:nvSpPr>
              <p:cNvPr id="87" name="Google Shape;8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88" name="Google Shape;8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13"/>
            <p:cNvGrpSpPr/>
            <p:nvPr/>
          </p:nvGrpSpPr>
          <p:grpSpPr>
            <a:xfrm>
              <a:off x="0" y="934882"/>
              <a:ext cx="330812" cy="350196"/>
              <a:chOff x="0" y="-47625"/>
              <a:chExt cx="812800" cy="860425"/>
            </a:xfrm>
          </p:grpSpPr>
          <p:sp>
            <p:nvSpPr>
              <p:cNvPr id="90" name="Google Shape;9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91" name="Google Shape;9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13"/>
            <p:cNvGrpSpPr/>
            <p:nvPr/>
          </p:nvGrpSpPr>
          <p:grpSpPr>
            <a:xfrm>
              <a:off x="1289320" y="-19384"/>
              <a:ext cx="330812" cy="350196"/>
              <a:chOff x="0" y="-47625"/>
              <a:chExt cx="812800" cy="860425"/>
            </a:xfrm>
          </p:grpSpPr>
          <p:sp>
            <p:nvSpPr>
              <p:cNvPr id="93" name="Google Shape;9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94" name="Google Shape;9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1289320" y="934882"/>
              <a:ext cx="330812" cy="350196"/>
              <a:chOff x="0" y="-47625"/>
              <a:chExt cx="812800" cy="860425"/>
            </a:xfrm>
          </p:grpSpPr>
          <p:sp>
            <p:nvSpPr>
              <p:cNvPr id="96" name="Google Shape;9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97" name="Google Shape;9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2578640" y="-19384"/>
              <a:ext cx="330812" cy="350196"/>
              <a:chOff x="0" y="-47625"/>
              <a:chExt cx="812800" cy="860425"/>
            </a:xfrm>
          </p:grpSpPr>
          <p:sp>
            <p:nvSpPr>
              <p:cNvPr id="99" name="Google Shape;9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00" name="Google Shape;10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13"/>
            <p:cNvGrpSpPr/>
            <p:nvPr/>
          </p:nvGrpSpPr>
          <p:grpSpPr>
            <a:xfrm>
              <a:off x="2578640" y="934882"/>
              <a:ext cx="330812" cy="350196"/>
              <a:chOff x="0" y="-47625"/>
              <a:chExt cx="812800" cy="860425"/>
            </a:xfrm>
          </p:grpSpPr>
          <p:sp>
            <p:nvSpPr>
              <p:cNvPr id="102" name="Google Shape;10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03" name="Google Shape;10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 name="Google Shape;104;p13"/>
            <p:cNvGrpSpPr/>
            <p:nvPr/>
          </p:nvGrpSpPr>
          <p:grpSpPr>
            <a:xfrm>
              <a:off x="3867960" y="-19384"/>
              <a:ext cx="330812" cy="350196"/>
              <a:chOff x="0" y="-47625"/>
              <a:chExt cx="812800" cy="860425"/>
            </a:xfrm>
          </p:grpSpPr>
          <p:sp>
            <p:nvSpPr>
              <p:cNvPr id="105" name="Google Shape;10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06" name="Google Shape;10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 name="Google Shape;107;p13"/>
            <p:cNvGrpSpPr/>
            <p:nvPr/>
          </p:nvGrpSpPr>
          <p:grpSpPr>
            <a:xfrm>
              <a:off x="3867960" y="934882"/>
              <a:ext cx="330812" cy="350196"/>
              <a:chOff x="0" y="-47625"/>
              <a:chExt cx="812800" cy="860425"/>
            </a:xfrm>
          </p:grpSpPr>
          <p:sp>
            <p:nvSpPr>
              <p:cNvPr id="108" name="Google Shape;10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09" name="Google Shape;10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 name="Google Shape;110;p13"/>
            <p:cNvGrpSpPr/>
            <p:nvPr/>
          </p:nvGrpSpPr>
          <p:grpSpPr>
            <a:xfrm>
              <a:off x="5157280" y="-19384"/>
              <a:ext cx="330812" cy="350196"/>
              <a:chOff x="0" y="-47625"/>
              <a:chExt cx="812800" cy="860425"/>
            </a:xfrm>
          </p:grpSpPr>
          <p:sp>
            <p:nvSpPr>
              <p:cNvPr id="111" name="Google Shape;11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12" name="Google Shape;11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 name="Google Shape;113;p13"/>
            <p:cNvGrpSpPr/>
            <p:nvPr/>
          </p:nvGrpSpPr>
          <p:grpSpPr>
            <a:xfrm>
              <a:off x="5157280" y="934882"/>
              <a:ext cx="330812" cy="350196"/>
              <a:chOff x="0" y="-47625"/>
              <a:chExt cx="812800" cy="860425"/>
            </a:xfrm>
          </p:grpSpPr>
          <p:sp>
            <p:nvSpPr>
              <p:cNvPr id="114" name="Google Shape;11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15" name="Google Shape;11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13"/>
            <p:cNvGrpSpPr/>
            <p:nvPr/>
          </p:nvGrpSpPr>
          <p:grpSpPr>
            <a:xfrm>
              <a:off x="0" y="1885968"/>
              <a:ext cx="330812" cy="350196"/>
              <a:chOff x="0" y="-47625"/>
              <a:chExt cx="812800" cy="860425"/>
            </a:xfrm>
          </p:grpSpPr>
          <p:sp>
            <p:nvSpPr>
              <p:cNvPr id="117" name="Google Shape;11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18" name="Google Shape;11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9" name="Google Shape;119;p13"/>
            <p:cNvGrpSpPr/>
            <p:nvPr/>
          </p:nvGrpSpPr>
          <p:grpSpPr>
            <a:xfrm>
              <a:off x="1289320" y="1885968"/>
              <a:ext cx="330812" cy="350196"/>
              <a:chOff x="0" y="-47625"/>
              <a:chExt cx="812800" cy="860425"/>
            </a:xfrm>
          </p:grpSpPr>
          <p:sp>
            <p:nvSpPr>
              <p:cNvPr id="120" name="Google Shape;12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1" name="Google Shape;12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2" name="Google Shape;122;p13"/>
            <p:cNvGrpSpPr/>
            <p:nvPr/>
          </p:nvGrpSpPr>
          <p:grpSpPr>
            <a:xfrm>
              <a:off x="2578640" y="1885968"/>
              <a:ext cx="330812" cy="350196"/>
              <a:chOff x="0" y="-47625"/>
              <a:chExt cx="812800" cy="860425"/>
            </a:xfrm>
          </p:grpSpPr>
          <p:sp>
            <p:nvSpPr>
              <p:cNvPr id="123" name="Google Shape;12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4" name="Google Shape;12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5" name="Google Shape;125;p13"/>
            <p:cNvGrpSpPr/>
            <p:nvPr/>
          </p:nvGrpSpPr>
          <p:grpSpPr>
            <a:xfrm>
              <a:off x="3867960" y="1885968"/>
              <a:ext cx="330812" cy="350196"/>
              <a:chOff x="0" y="-47625"/>
              <a:chExt cx="812800" cy="860425"/>
            </a:xfrm>
          </p:grpSpPr>
          <p:sp>
            <p:nvSpPr>
              <p:cNvPr id="126" name="Google Shape;12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7" name="Google Shape;12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3"/>
            <p:cNvGrpSpPr/>
            <p:nvPr/>
          </p:nvGrpSpPr>
          <p:grpSpPr>
            <a:xfrm>
              <a:off x="5157280" y="1885968"/>
              <a:ext cx="330812" cy="350196"/>
              <a:chOff x="0" y="-47625"/>
              <a:chExt cx="812800" cy="860425"/>
            </a:xfrm>
          </p:grpSpPr>
          <p:sp>
            <p:nvSpPr>
              <p:cNvPr id="129" name="Google Shape;12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0" name="Google Shape;13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1" name="Google Shape;131;p13"/>
            <p:cNvGrpSpPr/>
            <p:nvPr/>
          </p:nvGrpSpPr>
          <p:grpSpPr>
            <a:xfrm>
              <a:off x="0" y="2837053"/>
              <a:ext cx="330812" cy="350196"/>
              <a:chOff x="0" y="-47625"/>
              <a:chExt cx="812800" cy="860425"/>
            </a:xfrm>
          </p:grpSpPr>
          <p:sp>
            <p:nvSpPr>
              <p:cNvPr id="132" name="Google Shape;13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3" name="Google Shape;13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 name="Google Shape;134;p13"/>
            <p:cNvGrpSpPr/>
            <p:nvPr/>
          </p:nvGrpSpPr>
          <p:grpSpPr>
            <a:xfrm>
              <a:off x="1289320" y="2837053"/>
              <a:ext cx="330812" cy="350196"/>
              <a:chOff x="0" y="-47625"/>
              <a:chExt cx="812800" cy="860425"/>
            </a:xfrm>
          </p:grpSpPr>
          <p:sp>
            <p:nvSpPr>
              <p:cNvPr id="135" name="Google Shape;13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6" name="Google Shape;13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3"/>
            <p:cNvGrpSpPr/>
            <p:nvPr/>
          </p:nvGrpSpPr>
          <p:grpSpPr>
            <a:xfrm>
              <a:off x="2578640" y="2837053"/>
              <a:ext cx="330812" cy="350196"/>
              <a:chOff x="0" y="-47625"/>
              <a:chExt cx="812800" cy="860425"/>
            </a:xfrm>
          </p:grpSpPr>
          <p:sp>
            <p:nvSpPr>
              <p:cNvPr id="138" name="Google Shape;13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9" name="Google Shape;13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3"/>
            <p:cNvGrpSpPr/>
            <p:nvPr/>
          </p:nvGrpSpPr>
          <p:grpSpPr>
            <a:xfrm>
              <a:off x="3867960" y="2837053"/>
              <a:ext cx="330812" cy="350196"/>
              <a:chOff x="0" y="-47625"/>
              <a:chExt cx="812800" cy="860425"/>
            </a:xfrm>
          </p:grpSpPr>
          <p:sp>
            <p:nvSpPr>
              <p:cNvPr id="141" name="Google Shape;14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42" name="Google Shape;14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3" name="Google Shape;143;p13"/>
            <p:cNvGrpSpPr/>
            <p:nvPr/>
          </p:nvGrpSpPr>
          <p:grpSpPr>
            <a:xfrm>
              <a:off x="5157280" y="2837053"/>
              <a:ext cx="330812" cy="350196"/>
              <a:chOff x="0" y="-47625"/>
              <a:chExt cx="812800" cy="860425"/>
            </a:xfrm>
          </p:grpSpPr>
          <p:sp>
            <p:nvSpPr>
              <p:cNvPr id="144" name="Google Shape;14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45" name="Google Shape;14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6" name="Google Shape;146;p13"/>
            <p:cNvGrpSpPr/>
            <p:nvPr/>
          </p:nvGrpSpPr>
          <p:grpSpPr>
            <a:xfrm>
              <a:off x="0" y="3788139"/>
              <a:ext cx="330812" cy="350196"/>
              <a:chOff x="0" y="-47625"/>
              <a:chExt cx="812800" cy="860425"/>
            </a:xfrm>
          </p:grpSpPr>
          <p:sp>
            <p:nvSpPr>
              <p:cNvPr id="147" name="Google Shape;14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48" name="Google Shape;14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9" name="Google Shape;149;p13"/>
            <p:cNvGrpSpPr/>
            <p:nvPr/>
          </p:nvGrpSpPr>
          <p:grpSpPr>
            <a:xfrm>
              <a:off x="1289320" y="3788139"/>
              <a:ext cx="330812" cy="350196"/>
              <a:chOff x="0" y="-47625"/>
              <a:chExt cx="812800" cy="860425"/>
            </a:xfrm>
          </p:grpSpPr>
          <p:sp>
            <p:nvSpPr>
              <p:cNvPr id="150" name="Google Shape;15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51" name="Google Shape;15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2" name="Google Shape;152;p13"/>
            <p:cNvGrpSpPr/>
            <p:nvPr/>
          </p:nvGrpSpPr>
          <p:grpSpPr>
            <a:xfrm>
              <a:off x="2578640" y="3788139"/>
              <a:ext cx="330812" cy="350196"/>
              <a:chOff x="0" y="-47625"/>
              <a:chExt cx="812800" cy="860425"/>
            </a:xfrm>
          </p:grpSpPr>
          <p:sp>
            <p:nvSpPr>
              <p:cNvPr id="153" name="Google Shape;15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54" name="Google Shape;15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5" name="Google Shape;155;p13"/>
            <p:cNvGrpSpPr/>
            <p:nvPr/>
          </p:nvGrpSpPr>
          <p:grpSpPr>
            <a:xfrm>
              <a:off x="3867960" y="3788139"/>
              <a:ext cx="330812" cy="350196"/>
              <a:chOff x="0" y="-47625"/>
              <a:chExt cx="812800" cy="860425"/>
            </a:xfrm>
          </p:grpSpPr>
          <p:sp>
            <p:nvSpPr>
              <p:cNvPr id="156" name="Google Shape;15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57" name="Google Shape;15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8" name="Google Shape;158;p13"/>
            <p:cNvGrpSpPr/>
            <p:nvPr/>
          </p:nvGrpSpPr>
          <p:grpSpPr>
            <a:xfrm>
              <a:off x="5157280" y="3788139"/>
              <a:ext cx="330812" cy="350196"/>
              <a:chOff x="0" y="-47625"/>
              <a:chExt cx="812800" cy="860425"/>
            </a:xfrm>
          </p:grpSpPr>
          <p:sp>
            <p:nvSpPr>
              <p:cNvPr id="159" name="Google Shape;15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60" name="Google Shape;16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1" name="Google Shape;161;p13"/>
            <p:cNvGrpSpPr/>
            <p:nvPr/>
          </p:nvGrpSpPr>
          <p:grpSpPr>
            <a:xfrm>
              <a:off x="0" y="4739224"/>
              <a:ext cx="330812" cy="350196"/>
              <a:chOff x="0" y="-47625"/>
              <a:chExt cx="812800" cy="860425"/>
            </a:xfrm>
          </p:grpSpPr>
          <p:sp>
            <p:nvSpPr>
              <p:cNvPr id="162" name="Google Shape;16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63" name="Google Shape;16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4" name="Google Shape;164;p13"/>
            <p:cNvGrpSpPr/>
            <p:nvPr/>
          </p:nvGrpSpPr>
          <p:grpSpPr>
            <a:xfrm>
              <a:off x="1289320" y="4739224"/>
              <a:ext cx="330812" cy="350196"/>
              <a:chOff x="0" y="-47625"/>
              <a:chExt cx="812800" cy="860425"/>
            </a:xfrm>
          </p:grpSpPr>
          <p:sp>
            <p:nvSpPr>
              <p:cNvPr id="165" name="Google Shape;16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66" name="Google Shape;16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7" name="Google Shape;167;p13"/>
            <p:cNvGrpSpPr/>
            <p:nvPr/>
          </p:nvGrpSpPr>
          <p:grpSpPr>
            <a:xfrm>
              <a:off x="2578640" y="4739224"/>
              <a:ext cx="330812" cy="350196"/>
              <a:chOff x="0" y="-47625"/>
              <a:chExt cx="812800" cy="860425"/>
            </a:xfrm>
          </p:grpSpPr>
          <p:sp>
            <p:nvSpPr>
              <p:cNvPr id="168" name="Google Shape;16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69" name="Google Shape;16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0" name="Google Shape;170;p13"/>
            <p:cNvGrpSpPr/>
            <p:nvPr/>
          </p:nvGrpSpPr>
          <p:grpSpPr>
            <a:xfrm>
              <a:off x="3867960" y="4739224"/>
              <a:ext cx="330812" cy="350196"/>
              <a:chOff x="0" y="-47625"/>
              <a:chExt cx="812800" cy="860425"/>
            </a:xfrm>
          </p:grpSpPr>
          <p:sp>
            <p:nvSpPr>
              <p:cNvPr id="171" name="Google Shape;17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72" name="Google Shape;17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 name="Google Shape;173;p13"/>
            <p:cNvGrpSpPr/>
            <p:nvPr/>
          </p:nvGrpSpPr>
          <p:grpSpPr>
            <a:xfrm>
              <a:off x="5157280" y="4739224"/>
              <a:ext cx="330812" cy="350196"/>
              <a:chOff x="0" y="-47625"/>
              <a:chExt cx="812800" cy="860425"/>
            </a:xfrm>
          </p:grpSpPr>
          <p:sp>
            <p:nvSpPr>
              <p:cNvPr id="174" name="Google Shape;17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75" name="Google Shape;17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76" name="Google Shape;176;p13"/>
          <p:cNvGrpSpPr/>
          <p:nvPr/>
        </p:nvGrpSpPr>
        <p:grpSpPr>
          <a:xfrm>
            <a:off x="-1212236" y="7812980"/>
            <a:ext cx="3549583" cy="3304268"/>
            <a:chOff x="0" y="-16716"/>
            <a:chExt cx="4732778" cy="4405691"/>
          </a:xfrm>
        </p:grpSpPr>
        <p:grpSp>
          <p:nvGrpSpPr>
            <p:cNvPr id="177" name="Google Shape;177;p13"/>
            <p:cNvGrpSpPr/>
            <p:nvPr/>
          </p:nvGrpSpPr>
          <p:grpSpPr>
            <a:xfrm>
              <a:off x="0" y="-16716"/>
              <a:ext cx="285283" cy="301999"/>
              <a:chOff x="0" y="-47625"/>
              <a:chExt cx="812800" cy="860425"/>
            </a:xfrm>
          </p:grpSpPr>
          <p:sp>
            <p:nvSpPr>
              <p:cNvPr id="178" name="Google Shape;17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79" name="Google Shape;17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0" name="Google Shape;180;p13"/>
            <p:cNvGrpSpPr/>
            <p:nvPr/>
          </p:nvGrpSpPr>
          <p:grpSpPr>
            <a:xfrm>
              <a:off x="0" y="806217"/>
              <a:ext cx="285283" cy="301999"/>
              <a:chOff x="0" y="-47625"/>
              <a:chExt cx="812800" cy="860425"/>
            </a:xfrm>
          </p:grpSpPr>
          <p:sp>
            <p:nvSpPr>
              <p:cNvPr id="181" name="Google Shape;18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82" name="Google Shape;18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3" name="Google Shape;183;p13"/>
            <p:cNvGrpSpPr/>
            <p:nvPr/>
          </p:nvGrpSpPr>
          <p:grpSpPr>
            <a:xfrm>
              <a:off x="1111874" y="-16716"/>
              <a:ext cx="285283" cy="301999"/>
              <a:chOff x="0" y="-47625"/>
              <a:chExt cx="812800" cy="860425"/>
            </a:xfrm>
          </p:grpSpPr>
          <p:sp>
            <p:nvSpPr>
              <p:cNvPr id="184" name="Google Shape;18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85" name="Google Shape;18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6" name="Google Shape;186;p13"/>
            <p:cNvGrpSpPr/>
            <p:nvPr/>
          </p:nvGrpSpPr>
          <p:grpSpPr>
            <a:xfrm>
              <a:off x="1111874" y="806217"/>
              <a:ext cx="285283" cy="301999"/>
              <a:chOff x="0" y="-47625"/>
              <a:chExt cx="812800" cy="860425"/>
            </a:xfrm>
          </p:grpSpPr>
          <p:sp>
            <p:nvSpPr>
              <p:cNvPr id="187" name="Google Shape;18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88" name="Google Shape;18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9" name="Google Shape;189;p13"/>
            <p:cNvGrpSpPr/>
            <p:nvPr/>
          </p:nvGrpSpPr>
          <p:grpSpPr>
            <a:xfrm>
              <a:off x="2223748" y="-16716"/>
              <a:ext cx="285283" cy="301999"/>
              <a:chOff x="0" y="-47625"/>
              <a:chExt cx="812800" cy="860425"/>
            </a:xfrm>
          </p:grpSpPr>
          <p:sp>
            <p:nvSpPr>
              <p:cNvPr id="190" name="Google Shape;19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91" name="Google Shape;19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2" name="Google Shape;192;p13"/>
            <p:cNvGrpSpPr/>
            <p:nvPr/>
          </p:nvGrpSpPr>
          <p:grpSpPr>
            <a:xfrm>
              <a:off x="2223748" y="806217"/>
              <a:ext cx="285283" cy="301999"/>
              <a:chOff x="0" y="-47625"/>
              <a:chExt cx="812800" cy="860425"/>
            </a:xfrm>
          </p:grpSpPr>
          <p:sp>
            <p:nvSpPr>
              <p:cNvPr id="193" name="Google Shape;19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94" name="Google Shape;19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5" name="Google Shape;195;p13"/>
            <p:cNvGrpSpPr/>
            <p:nvPr/>
          </p:nvGrpSpPr>
          <p:grpSpPr>
            <a:xfrm>
              <a:off x="3335621" y="-16716"/>
              <a:ext cx="285283" cy="301999"/>
              <a:chOff x="0" y="-47625"/>
              <a:chExt cx="812800" cy="860425"/>
            </a:xfrm>
          </p:grpSpPr>
          <p:sp>
            <p:nvSpPr>
              <p:cNvPr id="196" name="Google Shape;19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97" name="Google Shape;19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8" name="Google Shape;198;p13"/>
            <p:cNvGrpSpPr/>
            <p:nvPr/>
          </p:nvGrpSpPr>
          <p:grpSpPr>
            <a:xfrm>
              <a:off x="3335621" y="806217"/>
              <a:ext cx="285283" cy="301999"/>
              <a:chOff x="0" y="-47625"/>
              <a:chExt cx="812800" cy="860425"/>
            </a:xfrm>
          </p:grpSpPr>
          <p:sp>
            <p:nvSpPr>
              <p:cNvPr id="199" name="Google Shape;19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00" name="Google Shape;20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1" name="Google Shape;201;p13"/>
            <p:cNvGrpSpPr/>
            <p:nvPr/>
          </p:nvGrpSpPr>
          <p:grpSpPr>
            <a:xfrm>
              <a:off x="4447495" y="-16716"/>
              <a:ext cx="285283" cy="301999"/>
              <a:chOff x="0" y="-47625"/>
              <a:chExt cx="812800" cy="860425"/>
            </a:xfrm>
          </p:grpSpPr>
          <p:sp>
            <p:nvSpPr>
              <p:cNvPr id="202" name="Google Shape;20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03" name="Google Shape;20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4" name="Google Shape;204;p13"/>
            <p:cNvGrpSpPr/>
            <p:nvPr/>
          </p:nvGrpSpPr>
          <p:grpSpPr>
            <a:xfrm>
              <a:off x="4447495" y="806217"/>
              <a:ext cx="285283" cy="301999"/>
              <a:chOff x="0" y="-47625"/>
              <a:chExt cx="812800" cy="860425"/>
            </a:xfrm>
          </p:grpSpPr>
          <p:sp>
            <p:nvSpPr>
              <p:cNvPr id="205" name="Google Shape;20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06" name="Google Shape;20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7" name="Google Shape;207;p13"/>
            <p:cNvGrpSpPr/>
            <p:nvPr/>
          </p:nvGrpSpPr>
          <p:grpSpPr>
            <a:xfrm>
              <a:off x="0" y="1626407"/>
              <a:ext cx="285283" cy="301999"/>
              <a:chOff x="0" y="-47625"/>
              <a:chExt cx="812800" cy="860425"/>
            </a:xfrm>
          </p:grpSpPr>
          <p:sp>
            <p:nvSpPr>
              <p:cNvPr id="208" name="Google Shape;20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09" name="Google Shape;20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0" name="Google Shape;210;p13"/>
            <p:cNvGrpSpPr/>
            <p:nvPr/>
          </p:nvGrpSpPr>
          <p:grpSpPr>
            <a:xfrm>
              <a:off x="1111874" y="1626407"/>
              <a:ext cx="285283" cy="301999"/>
              <a:chOff x="0" y="-47625"/>
              <a:chExt cx="812800" cy="860425"/>
            </a:xfrm>
          </p:grpSpPr>
          <p:sp>
            <p:nvSpPr>
              <p:cNvPr id="211" name="Google Shape;21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12" name="Google Shape;21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3" name="Google Shape;213;p13"/>
            <p:cNvGrpSpPr/>
            <p:nvPr/>
          </p:nvGrpSpPr>
          <p:grpSpPr>
            <a:xfrm>
              <a:off x="2223748" y="1626407"/>
              <a:ext cx="285283" cy="301999"/>
              <a:chOff x="0" y="-47625"/>
              <a:chExt cx="812800" cy="860425"/>
            </a:xfrm>
          </p:grpSpPr>
          <p:sp>
            <p:nvSpPr>
              <p:cNvPr id="214" name="Google Shape;21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15" name="Google Shape;21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6" name="Google Shape;216;p13"/>
            <p:cNvGrpSpPr/>
            <p:nvPr/>
          </p:nvGrpSpPr>
          <p:grpSpPr>
            <a:xfrm>
              <a:off x="3335621" y="1626407"/>
              <a:ext cx="285283" cy="301999"/>
              <a:chOff x="0" y="-47625"/>
              <a:chExt cx="812800" cy="860425"/>
            </a:xfrm>
          </p:grpSpPr>
          <p:sp>
            <p:nvSpPr>
              <p:cNvPr id="217" name="Google Shape;21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18" name="Google Shape;21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13"/>
            <p:cNvGrpSpPr/>
            <p:nvPr/>
          </p:nvGrpSpPr>
          <p:grpSpPr>
            <a:xfrm>
              <a:off x="4447495" y="1626407"/>
              <a:ext cx="285283" cy="301999"/>
              <a:chOff x="0" y="-47625"/>
              <a:chExt cx="812800" cy="860425"/>
            </a:xfrm>
          </p:grpSpPr>
          <p:sp>
            <p:nvSpPr>
              <p:cNvPr id="220" name="Google Shape;22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21" name="Google Shape;22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2" name="Google Shape;222;p13"/>
            <p:cNvGrpSpPr/>
            <p:nvPr/>
          </p:nvGrpSpPr>
          <p:grpSpPr>
            <a:xfrm>
              <a:off x="0" y="2446596"/>
              <a:ext cx="285283" cy="301999"/>
              <a:chOff x="0" y="-47625"/>
              <a:chExt cx="812800" cy="860425"/>
            </a:xfrm>
          </p:grpSpPr>
          <p:sp>
            <p:nvSpPr>
              <p:cNvPr id="223" name="Google Shape;22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24" name="Google Shape;22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5" name="Google Shape;225;p13"/>
            <p:cNvGrpSpPr/>
            <p:nvPr/>
          </p:nvGrpSpPr>
          <p:grpSpPr>
            <a:xfrm>
              <a:off x="1111874" y="2446596"/>
              <a:ext cx="285283" cy="301999"/>
              <a:chOff x="0" y="-47625"/>
              <a:chExt cx="812800" cy="860425"/>
            </a:xfrm>
          </p:grpSpPr>
          <p:sp>
            <p:nvSpPr>
              <p:cNvPr id="226" name="Google Shape;22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27" name="Google Shape;22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8" name="Google Shape;228;p13"/>
            <p:cNvGrpSpPr/>
            <p:nvPr/>
          </p:nvGrpSpPr>
          <p:grpSpPr>
            <a:xfrm>
              <a:off x="2223748" y="2446596"/>
              <a:ext cx="285283" cy="301999"/>
              <a:chOff x="0" y="-47625"/>
              <a:chExt cx="812800" cy="860425"/>
            </a:xfrm>
          </p:grpSpPr>
          <p:sp>
            <p:nvSpPr>
              <p:cNvPr id="229" name="Google Shape;22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30" name="Google Shape;23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1" name="Google Shape;231;p13"/>
            <p:cNvGrpSpPr/>
            <p:nvPr/>
          </p:nvGrpSpPr>
          <p:grpSpPr>
            <a:xfrm>
              <a:off x="3335621" y="2446596"/>
              <a:ext cx="285283" cy="301999"/>
              <a:chOff x="0" y="-47625"/>
              <a:chExt cx="812800" cy="860425"/>
            </a:xfrm>
          </p:grpSpPr>
          <p:sp>
            <p:nvSpPr>
              <p:cNvPr id="232" name="Google Shape;23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33" name="Google Shape;23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4" name="Google Shape;234;p13"/>
            <p:cNvGrpSpPr/>
            <p:nvPr/>
          </p:nvGrpSpPr>
          <p:grpSpPr>
            <a:xfrm>
              <a:off x="4447495" y="2446596"/>
              <a:ext cx="285283" cy="301999"/>
              <a:chOff x="0" y="-47625"/>
              <a:chExt cx="812800" cy="860425"/>
            </a:xfrm>
          </p:grpSpPr>
          <p:sp>
            <p:nvSpPr>
              <p:cNvPr id="235" name="Google Shape;23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36" name="Google Shape;23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7" name="Google Shape;237;p13"/>
            <p:cNvGrpSpPr/>
            <p:nvPr/>
          </p:nvGrpSpPr>
          <p:grpSpPr>
            <a:xfrm>
              <a:off x="0" y="3266786"/>
              <a:ext cx="285283" cy="301999"/>
              <a:chOff x="0" y="-47625"/>
              <a:chExt cx="812800" cy="860425"/>
            </a:xfrm>
          </p:grpSpPr>
          <p:sp>
            <p:nvSpPr>
              <p:cNvPr id="238" name="Google Shape;23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39" name="Google Shape;23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0" name="Google Shape;240;p13"/>
            <p:cNvGrpSpPr/>
            <p:nvPr/>
          </p:nvGrpSpPr>
          <p:grpSpPr>
            <a:xfrm>
              <a:off x="1111874" y="3266786"/>
              <a:ext cx="285283" cy="301999"/>
              <a:chOff x="0" y="-47625"/>
              <a:chExt cx="812800" cy="860425"/>
            </a:xfrm>
          </p:grpSpPr>
          <p:sp>
            <p:nvSpPr>
              <p:cNvPr id="241" name="Google Shape;24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42" name="Google Shape;24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3" name="Google Shape;243;p13"/>
            <p:cNvGrpSpPr/>
            <p:nvPr/>
          </p:nvGrpSpPr>
          <p:grpSpPr>
            <a:xfrm>
              <a:off x="2223748" y="3266786"/>
              <a:ext cx="285283" cy="301999"/>
              <a:chOff x="0" y="-47625"/>
              <a:chExt cx="812800" cy="860425"/>
            </a:xfrm>
          </p:grpSpPr>
          <p:sp>
            <p:nvSpPr>
              <p:cNvPr id="244" name="Google Shape;24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45" name="Google Shape;24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6" name="Google Shape;246;p13"/>
            <p:cNvGrpSpPr/>
            <p:nvPr/>
          </p:nvGrpSpPr>
          <p:grpSpPr>
            <a:xfrm>
              <a:off x="3335621" y="3266786"/>
              <a:ext cx="285283" cy="301999"/>
              <a:chOff x="0" y="-47625"/>
              <a:chExt cx="812800" cy="860425"/>
            </a:xfrm>
          </p:grpSpPr>
          <p:sp>
            <p:nvSpPr>
              <p:cNvPr id="247" name="Google Shape;24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48" name="Google Shape;24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9" name="Google Shape;249;p13"/>
            <p:cNvGrpSpPr/>
            <p:nvPr/>
          </p:nvGrpSpPr>
          <p:grpSpPr>
            <a:xfrm>
              <a:off x="4447495" y="3266786"/>
              <a:ext cx="285283" cy="301999"/>
              <a:chOff x="0" y="-47625"/>
              <a:chExt cx="812800" cy="860425"/>
            </a:xfrm>
          </p:grpSpPr>
          <p:sp>
            <p:nvSpPr>
              <p:cNvPr id="250" name="Google Shape;25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51" name="Google Shape;25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2" name="Google Shape;252;p13"/>
            <p:cNvGrpSpPr/>
            <p:nvPr/>
          </p:nvGrpSpPr>
          <p:grpSpPr>
            <a:xfrm>
              <a:off x="0" y="4086976"/>
              <a:ext cx="285283" cy="301999"/>
              <a:chOff x="0" y="-47625"/>
              <a:chExt cx="812800" cy="860425"/>
            </a:xfrm>
          </p:grpSpPr>
          <p:sp>
            <p:nvSpPr>
              <p:cNvPr id="253" name="Google Shape;25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54" name="Google Shape;25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5" name="Google Shape;255;p13"/>
            <p:cNvGrpSpPr/>
            <p:nvPr/>
          </p:nvGrpSpPr>
          <p:grpSpPr>
            <a:xfrm>
              <a:off x="1111874" y="4086976"/>
              <a:ext cx="285283" cy="301999"/>
              <a:chOff x="0" y="-47625"/>
              <a:chExt cx="812800" cy="860425"/>
            </a:xfrm>
          </p:grpSpPr>
          <p:sp>
            <p:nvSpPr>
              <p:cNvPr id="256" name="Google Shape;25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57" name="Google Shape;25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8" name="Google Shape;258;p13"/>
            <p:cNvGrpSpPr/>
            <p:nvPr/>
          </p:nvGrpSpPr>
          <p:grpSpPr>
            <a:xfrm>
              <a:off x="2223748" y="4086976"/>
              <a:ext cx="285283" cy="301999"/>
              <a:chOff x="0" y="-47625"/>
              <a:chExt cx="812800" cy="860425"/>
            </a:xfrm>
          </p:grpSpPr>
          <p:sp>
            <p:nvSpPr>
              <p:cNvPr id="259" name="Google Shape;25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60" name="Google Shape;26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3"/>
            <p:cNvGrpSpPr/>
            <p:nvPr/>
          </p:nvGrpSpPr>
          <p:grpSpPr>
            <a:xfrm>
              <a:off x="3335621" y="4086976"/>
              <a:ext cx="285283" cy="301999"/>
              <a:chOff x="0" y="-47625"/>
              <a:chExt cx="812800" cy="860425"/>
            </a:xfrm>
          </p:grpSpPr>
          <p:sp>
            <p:nvSpPr>
              <p:cNvPr id="262" name="Google Shape;26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63" name="Google Shape;26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3"/>
            <p:cNvGrpSpPr/>
            <p:nvPr/>
          </p:nvGrpSpPr>
          <p:grpSpPr>
            <a:xfrm>
              <a:off x="4447495" y="4086976"/>
              <a:ext cx="285283" cy="301999"/>
              <a:chOff x="0" y="-47625"/>
              <a:chExt cx="812800" cy="860425"/>
            </a:xfrm>
          </p:grpSpPr>
          <p:sp>
            <p:nvSpPr>
              <p:cNvPr id="265" name="Google Shape;26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66" name="Google Shape;26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67" name="Google Shape;267;p13"/>
          <p:cNvSpPr txBox="1"/>
          <p:nvPr/>
        </p:nvSpPr>
        <p:spPr>
          <a:xfrm>
            <a:off x="1028700" y="3445253"/>
            <a:ext cx="12582584" cy="4517390"/>
          </a:xfrm>
          <a:prstGeom prst="rect">
            <a:avLst/>
          </a:prstGeom>
          <a:noFill/>
          <a:ln>
            <a:noFill/>
          </a:ln>
        </p:spPr>
        <p:txBody>
          <a:bodyPr spcFirstLastPara="1" wrap="square" lIns="0" tIns="0" rIns="0" bIns="0" anchor="t" anchorCtr="0">
            <a:spAutoFit/>
          </a:bodyPr>
          <a:lstStyle/>
          <a:p>
            <a:pPr marL="0" marR="0" lvl="0" indent="0" algn="l" rtl="0">
              <a:lnSpc>
                <a:spcPct val="133001"/>
              </a:lnSpc>
              <a:spcBef>
                <a:spcPts val="0"/>
              </a:spcBef>
              <a:spcAft>
                <a:spcPts val="0"/>
              </a:spcAft>
              <a:buNone/>
            </a:pPr>
            <a:r>
              <a:rPr lang="en-US" sz="11036" b="0" i="0" u="none" strike="noStrike" cap="none" dirty="0">
                <a:solidFill>
                  <a:srgbClr val="000000"/>
                </a:solidFill>
                <a:latin typeface="Forum"/>
                <a:ea typeface="Forum"/>
                <a:cs typeface="Forum"/>
                <a:sym typeface="Forum"/>
              </a:rPr>
              <a:t>PROJECT PLANNING PRESENTATION</a:t>
            </a:r>
            <a:endParaRPr dirty="0"/>
          </a:p>
        </p:txBody>
      </p:sp>
      <p:grpSp>
        <p:nvGrpSpPr>
          <p:cNvPr id="268" name="Google Shape;268;p13"/>
          <p:cNvGrpSpPr/>
          <p:nvPr/>
        </p:nvGrpSpPr>
        <p:grpSpPr>
          <a:xfrm>
            <a:off x="739820" y="3558065"/>
            <a:ext cx="12070194" cy="3266925"/>
            <a:chOff x="-22240" y="-31366"/>
            <a:chExt cx="3178981" cy="860425"/>
          </a:xfrm>
        </p:grpSpPr>
        <p:sp>
          <p:nvSpPr>
            <p:cNvPr id="269" name="Google Shape;269;p13"/>
            <p:cNvSpPr/>
            <p:nvPr/>
          </p:nvSpPr>
          <p:spPr>
            <a:xfrm>
              <a:off x="0" y="0"/>
              <a:ext cx="3156741" cy="497066"/>
            </a:xfrm>
            <a:custGeom>
              <a:avLst/>
              <a:gdLst/>
              <a:ahLst/>
              <a:cxnLst/>
              <a:rect l="l" t="t" r="r" b="b"/>
              <a:pathLst>
                <a:path w="3156741" h="497066" extrusionOk="0">
                  <a:moveTo>
                    <a:pt x="0" y="0"/>
                  </a:moveTo>
                  <a:lnTo>
                    <a:pt x="3156741" y="0"/>
                  </a:lnTo>
                  <a:lnTo>
                    <a:pt x="3156741" y="497066"/>
                  </a:lnTo>
                  <a:lnTo>
                    <a:pt x="0" y="497066"/>
                  </a:lnTo>
                  <a:close/>
                </a:path>
              </a:pathLst>
            </a:custGeom>
            <a:solidFill>
              <a:srgbClr val="000000">
                <a:alpha val="0"/>
              </a:srgbClr>
            </a:solidFill>
            <a:ln w="57150" cap="flat" cmpd="sng">
              <a:solidFill>
                <a:srgbClr val="000000"/>
              </a:solidFill>
              <a:prstDash val="solid"/>
              <a:round/>
              <a:headEnd type="none" w="sm" len="sm"/>
              <a:tailEnd type="none" w="sm" len="sm"/>
            </a:ln>
          </p:spPr>
          <p:txBody>
            <a:bodyPr/>
            <a:lstStyle/>
            <a:p>
              <a:endParaRPr lang="en-IN" dirty="0"/>
            </a:p>
          </p:txBody>
        </p:sp>
        <p:sp>
          <p:nvSpPr>
            <p:cNvPr id="270" name="Google Shape;270;p13"/>
            <p:cNvSpPr txBox="1"/>
            <p:nvPr/>
          </p:nvSpPr>
          <p:spPr>
            <a:xfrm>
              <a:off x="-22240" y="-31366"/>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pic>
        <p:nvPicPr>
          <p:cNvPr id="272" name="Google Shape;272;p13"/>
          <p:cNvPicPr preferRelativeResize="0"/>
          <p:nvPr/>
        </p:nvPicPr>
        <p:blipFill rotWithShape="1">
          <a:blip r:embed="rId4">
            <a:alphaModFix/>
          </a:blip>
          <a:srcRect/>
          <a:stretch/>
        </p:blipFill>
        <p:spPr>
          <a:xfrm>
            <a:off x="14778522" y="106581"/>
            <a:ext cx="2835593" cy="2931535"/>
          </a:xfrm>
          <a:prstGeom prst="rect">
            <a:avLst/>
          </a:prstGeom>
          <a:noFill/>
          <a:ln>
            <a:noFill/>
          </a:ln>
        </p:spPr>
      </p:pic>
      <p:grpSp>
        <p:nvGrpSpPr>
          <p:cNvPr id="273" name="Google Shape;273;p13"/>
          <p:cNvGrpSpPr/>
          <p:nvPr/>
        </p:nvGrpSpPr>
        <p:grpSpPr>
          <a:xfrm>
            <a:off x="664779" y="2381213"/>
            <a:ext cx="362040" cy="383253"/>
            <a:chOff x="0" y="-47625"/>
            <a:chExt cx="812800" cy="860425"/>
          </a:xfrm>
        </p:grpSpPr>
        <p:sp>
          <p:nvSpPr>
            <p:cNvPr id="274" name="Google Shape;27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75" name="Google Shape;27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3"/>
          <p:cNvGrpSpPr/>
          <p:nvPr/>
        </p:nvGrpSpPr>
        <p:grpSpPr>
          <a:xfrm>
            <a:off x="1428003" y="2381213"/>
            <a:ext cx="362040" cy="383253"/>
            <a:chOff x="0" y="-47625"/>
            <a:chExt cx="812800" cy="860425"/>
          </a:xfrm>
        </p:grpSpPr>
        <p:sp>
          <p:nvSpPr>
            <p:cNvPr id="277" name="Google Shape;27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78" name="Google Shape;27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3"/>
          <p:cNvGrpSpPr/>
          <p:nvPr/>
        </p:nvGrpSpPr>
        <p:grpSpPr>
          <a:xfrm>
            <a:off x="2191227" y="2381213"/>
            <a:ext cx="362040" cy="383253"/>
            <a:chOff x="0" y="-47625"/>
            <a:chExt cx="812800" cy="860425"/>
          </a:xfrm>
        </p:grpSpPr>
        <p:sp>
          <p:nvSpPr>
            <p:cNvPr id="280" name="Google Shape;28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81" name="Google Shape;28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82" name="Google Shape;282;p13"/>
          <p:cNvPicPr preferRelativeResize="0"/>
          <p:nvPr/>
        </p:nvPicPr>
        <p:blipFill rotWithShape="1">
          <a:blip r:embed="rId5">
            <a:alphaModFix/>
          </a:blip>
          <a:srcRect/>
          <a:stretch/>
        </p:blipFill>
        <p:spPr>
          <a:xfrm rot="-359549">
            <a:off x="-487998" y="8848625"/>
            <a:ext cx="2674810" cy="1313089"/>
          </a:xfrm>
          <a:prstGeom prst="rect">
            <a:avLst/>
          </a:prstGeom>
          <a:noFill/>
          <a:ln>
            <a:noFill/>
          </a:ln>
        </p:spPr>
      </p:pic>
      <p:pic>
        <p:nvPicPr>
          <p:cNvPr id="3" name="Picture 2">
            <a:extLst>
              <a:ext uri="{FF2B5EF4-FFF2-40B4-BE49-F238E27FC236}">
                <a16:creationId xmlns:a16="http://schemas.microsoft.com/office/drawing/2014/main" id="{8BFBE0BE-F3E3-211C-BD0E-B77E6BD8E71A}"/>
              </a:ext>
            </a:extLst>
          </p:cNvPr>
          <p:cNvPicPr>
            <a:picLocks noChangeAspect="1"/>
          </p:cNvPicPr>
          <p:nvPr/>
        </p:nvPicPr>
        <p:blipFill>
          <a:blip r:embed="rId6"/>
          <a:stretch>
            <a:fillRect/>
          </a:stretch>
        </p:blipFill>
        <p:spPr>
          <a:xfrm>
            <a:off x="14703118" y="7017487"/>
            <a:ext cx="3277393" cy="327739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p16"/>
          <p:cNvPicPr preferRelativeResize="0"/>
          <p:nvPr/>
        </p:nvPicPr>
        <p:blipFill rotWithShape="1">
          <a:blip r:embed="rId3">
            <a:alphaModFix/>
          </a:blip>
          <a:srcRect l="-24999" t="22472" r="-24998" b="21276"/>
          <a:stretch/>
        </p:blipFill>
        <p:spPr>
          <a:xfrm>
            <a:off x="-4572000" y="0"/>
            <a:ext cx="27432000" cy="10287000"/>
          </a:xfrm>
          <a:prstGeom prst="rect">
            <a:avLst/>
          </a:prstGeom>
          <a:noFill/>
          <a:ln>
            <a:noFill/>
          </a:ln>
        </p:spPr>
      </p:pic>
      <p:grpSp>
        <p:nvGrpSpPr>
          <p:cNvPr id="477" name="Google Shape;477;p16"/>
          <p:cNvGrpSpPr/>
          <p:nvPr/>
        </p:nvGrpSpPr>
        <p:grpSpPr>
          <a:xfrm>
            <a:off x="966411" y="3696751"/>
            <a:ext cx="4996875" cy="6436706"/>
            <a:chOff x="0" y="-47625"/>
            <a:chExt cx="1316049" cy="1695264"/>
          </a:xfrm>
        </p:grpSpPr>
        <p:sp>
          <p:nvSpPr>
            <p:cNvPr id="478" name="Google Shape;478;p16"/>
            <p:cNvSpPr/>
            <p:nvPr/>
          </p:nvSpPr>
          <p:spPr>
            <a:xfrm>
              <a:off x="0" y="0"/>
              <a:ext cx="1316049" cy="1647639"/>
            </a:xfrm>
            <a:custGeom>
              <a:avLst/>
              <a:gdLst/>
              <a:ahLst/>
              <a:cxnLst/>
              <a:rect l="l" t="t" r="r" b="b"/>
              <a:pathLst>
                <a:path w="1316049" h="1647639" extrusionOk="0">
                  <a:moveTo>
                    <a:pt x="0" y="0"/>
                  </a:moveTo>
                  <a:lnTo>
                    <a:pt x="1316049" y="0"/>
                  </a:lnTo>
                  <a:lnTo>
                    <a:pt x="1316049" y="1647639"/>
                  </a:lnTo>
                  <a:lnTo>
                    <a:pt x="0" y="1647639"/>
                  </a:lnTo>
                  <a:close/>
                </a:path>
              </a:pathLst>
            </a:custGeom>
            <a:solidFill>
              <a:srgbClr val="000000">
                <a:alpha val="0"/>
              </a:srgbClr>
            </a:solidFill>
            <a:ln w="38100" cap="flat" cmpd="sng">
              <a:solidFill>
                <a:srgbClr val="000000"/>
              </a:solidFill>
              <a:prstDash val="solid"/>
              <a:round/>
              <a:headEnd type="none" w="sm" len="sm"/>
              <a:tailEnd type="none" w="sm" len="sm"/>
            </a:ln>
          </p:spPr>
          <p:txBody>
            <a:bodyPr/>
            <a:lstStyle/>
            <a:p>
              <a:endParaRPr lang="en-IN"/>
            </a:p>
          </p:txBody>
        </p:sp>
        <p:sp>
          <p:nvSpPr>
            <p:cNvPr id="479" name="Google Shape;47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480" name="Google Shape;480;p16"/>
          <p:cNvGrpSpPr/>
          <p:nvPr/>
        </p:nvGrpSpPr>
        <p:grpSpPr>
          <a:xfrm>
            <a:off x="6645563" y="3559893"/>
            <a:ext cx="4996875" cy="6436706"/>
            <a:chOff x="0" y="-47625"/>
            <a:chExt cx="1316049" cy="1695264"/>
          </a:xfrm>
        </p:grpSpPr>
        <p:sp>
          <p:nvSpPr>
            <p:cNvPr id="481" name="Google Shape;481;p16"/>
            <p:cNvSpPr/>
            <p:nvPr/>
          </p:nvSpPr>
          <p:spPr>
            <a:xfrm>
              <a:off x="0" y="0"/>
              <a:ext cx="1316049" cy="1647639"/>
            </a:xfrm>
            <a:custGeom>
              <a:avLst/>
              <a:gdLst/>
              <a:ahLst/>
              <a:cxnLst/>
              <a:rect l="l" t="t" r="r" b="b"/>
              <a:pathLst>
                <a:path w="1316049" h="1647639" extrusionOk="0">
                  <a:moveTo>
                    <a:pt x="0" y="0"/>
                  </a:moveTo>
                  <a:lnTo>
                    <a:pt x="1316049" y="0"/>
                  </a:lnTo>
                  <a:lnTo>
                    <a:pt x="1316049" y="1647639"/>
                  </a:lnTo>
                  <a:lnTo>
                    <a:pt x="0" y="1647639"/>
                  </a:lnTo>
                  <a:close/>
                </a:path>
              </a:pathLst>
            </a:custGeom>
            <a:solidFill>
              <a:srgbClr val="000000">
                <a:alpha val="0"/>
              </a:srgbClr>
            </a:solidFill>
            <a:ln w="38100" cap="flat" cmpd="sng">
              <a:solidFill>
                <a:srgbClr val="000000"/>
              </a:solidFill>
              <a:prstDash val="solid"/>
              <a:round/>
              <a:headEnd type="none" w="sm" len="sm"/>
              <a:tailEnd type="none" w="sm" len="sm"/>
            </a:ln>
          </p:spPr>
          <p:txBody>
            <a:bodyPr/>
            <a:lstStyle/>
            <a:p>
              <a:endParaRPr lang="en-IN"/>
            </a:p>
          </p:txBody>
        </p:sp>
        <p:sp>
          <p:nvSpPr>
            <p:cNvPr id="482" name="Google Shape;48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483" name="Google Shape;483;p16"/>
          <p:cNvGrpSpPr/>
          <p:nvPr/>
        </p:nvGrpSpPr>
        <p:grpSpPr>
          <a:xfrm>
            <a:off x="12277980" y="3559893"/>
            <a:ext cx="4996875" cy="6436706"/>
            <a:chOff x="0" y="-47625"/>
            <a:chExt cx="1316049" cy="1695264"/>
          </a:xfrm>
        </p:grpSpPr>
        <p:sp>
          <p:nvSpPr>
            <p:cNvPr id="484" name="Google Shape;484;p16"/>
            <p:cNvSpPr/>
            <p:nvPr/>
          </p:nvSpPr>
          <p:spPr>
            <a:xfrm>
              <a:off x="0" y="0"/>
              <a:ext cx="1316049" cy="1647639"/>
            </a:xfrm>
            <a:custGeom>
              <a:avLst/>
              <a:gdLst/>
              <a:ahLst/>
              <a:cxnLst/>
              <a:rect l="l" t="t" r="r" b="b"/>
              <a:pathLst>
                <a:path w="1316049" h="1647639" extrusionOk="0">
                  <a:moveTo>
                    <a:pt x="0" y="0"/>
                  </a:moveTo>
                  <a:lnTo>
                    <a:pt x="1316049" y="0"/>
                  </a:lnTo>
                  <a:lnTo>
                    <a:pt x="1316049" y="1647639"/>
                  </a:lnTo>
                  <a:lnTo>
                    <a:pt x="0" y="1647639"/>
                  </a:lnTo>
                  <a:close/>
                </a:path>
              </a:pathLst>
            </a:custGeom>
            <a:solidFill>
              <a:srgbClr val="000000">
                <a:alpha val="0"/>
              </a:srgbClr>
            </a:solidFill>
            <a:ln w="38100" cap="flat" cmpd="sng">
              <a:solidFill>
                <a:srgbClr val="000000"/>
              </a:solidFill>
              <a:prstDash val="solid"/>
              <a:round/>
              <a:headEnd type="none" w="sm" len="sm"/>
              <a:tailEnd type="none" w="sm" len="sm"/>
            </a:ln>
          </p:spPr>
          <p:txBody>
            <a:bodyPr/>
            <a:lstStyle/>
            <a:p>
              <a:endParaRPr lang="en-IN"/>
            </a:p>
          </p:txBody>
        </p:sp>
        <p:sp>
          <p:nvSpPr>
            <p:cNvPr id="485" name="Google Shape;48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493" name="Google Shape;493;p16"/>
          <p:cNvGrpSpPr/>
          <p:nvPr/>
        </p:nvGrpSpPr>
        <p:grpSpPr>
          <a:xfrm>
            <a:off x="2011469" y="1884846"/>
            <a:ext cx="3086095" cy="3592418"/>
            <a:chOff x="-227983" y="-324130"/>
            <a:chExt cx="812800" cy="946150"/>
          </a:xfrm>
        </p:grpSpPr>
        <p:sp>
          <p:nvSpPr>
            <p:cNvPr id="494" name="Google Shape;494;p16"/>
            <p:cNvSpPr/>
            <p:nvPr/>
          </p:nvSpPr>
          <p:spPr>
            <a:xfrm>
              <a:off x="0" y="0"/>
              <a:ext cx="334218" cy="329318"/>
            </a:xfrm>
            <a:custGeom>
              <a:avLst/>
              <a:gdLst/>
              <a:ahLst/>
              <a:cxnLst/>
              <a:rect l="l" t="t" r="r" b="b"/>
              <a:pathLst>
                <a:path w="334218" h="329318" extrusionOk="0">
                  <a:moveTo>
                    <a:pt x="0" y="0"/>
                  </a:moveTo>
                  <a:lnTo>
                    <a:pt x="334218" y="0"/>
                  </a:lnTo>
                  <a:lnTo>
                    <a:pt x="334218" y="329318"/>
                  </a:lnTo>
                  <a:lnTo>
                    <a:pt x="0" y="329318"/>
                  </a:lnTo>
                  <a:close/>
                </a:path>
              </a:pathLst>
            </a:custGeom>
            <a:solidFill>
              <a:srgbClr val="6CE5E8"/>
            </a:solidFill>
            <a:ln w="38100" cap="flat" cmpd="sng">
              <a:solidFill>
                <a:srgbClr val="000000"/>
              </a:solidFill>
              <a:prstDash val="solid"/>
              <a:round/>
              <a:headEnd type="none" w="sm" len="sm"/>
              <a:tailEnd type="none" w="sm" len="sm"/>
            </a:ln>
          </p:spPr>
          <p:txBody>
            <a:bodyPr/>
            <a:lstStyle/>
            <a:p>
              <a:endParaRPr lang="en-IN"/>
            </a:p>
          </p:txBody>
        </p:sp>
        <p:sp>
          <p:nvSpPr>
            <p:cNvPr id="495" name="Google Shape;495;p16"/>
            <p:cNvSpPr txBox="1"/>
            <p:nvPr/>
          </p:nvSpPr>
          <p:spPr>
            <a:xfrm>
              <a:off x="-227983" y="-324130"/>
              <a:ext cx="812800" cy="94615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6000" dirty="0">
                  <a:solidFill>
                    <a:srgbClr val="000000"/>
                  </a:solidFill>
                  <a:latin typeface="Forum"/>
                  <a:ea typeface="Forum"/>
                  <a:cs typeface="Forum"/>
                  <a:sym typeface="Forum"/>
                </a:rPr>
                <a:t>1</a:t>
              </a:r>
              <a:endParaRPr dirty="0"/>
            </a:p>
          </p:txBody>
        </p:sp>
      </p:grpSp>
      <p:grpSp>
        <p:nvGrpSpPr>
          <p:cNvPr id="496" name="Google Shape;496;p16"/>
          <p:cNvGrpSpPr/>
          <p:nvPr/>
        </p:nvGrpSpPr>
        <p:grpSpPr>
          <a:xfrm>
            <a:off x="7627944" y="1944510"/>
            <a:ext cx="3086095" cy="3592418"/>
            <a:chOff x="-232182" y="-308416"/>
            <a:chExt cx="812800" cy="946150"/>
          </a:xfrm>
        </p:grpSpPr>
        <p:sp>
          <p:nvSpPr>
            <p:cNvPr id="497" name="Google Shape;497;p16"/>
            <p:cNvSpPr/>
            <p:nvPr/>
          </p:nvSpPr>
          <p:spPr>
            <a:xfrm>
              <a:off x="0" y="0"/>
              <a:ext cx="334218" cy="329318"/>
            </a:xfrm>
            <a:custGeom>
              <a:avLst/>
              <a:gdLst/>
              <a:ahLst/>
              <a:cxnLst/>
              <a:rect l="l" t="t" r="r" b="b"/>
              <a:pathLst>
                <a:path w="334218" h="329318" extrusionOk="0">
                  <a:moveTo>
                    <a:pt x="0" y="0"/>
                  </a:moveTo>
                  <a:lnTo>
                    <a:pt x="334218" y="0"/>
                  </a:lnTo>
                  <a:lnTo>
                    <a:pt x="334218" y="329318"/>
                  </a:lnTo>
                  <a:lnTo>
                    <a:pt x="0" y="329318"/>
                  </a:lnTo>
                  <a:close/>
                </a:path>
              </a:pathLst>
            </a:custGeom>
            <a:solidFill>
              <a:srgbClr val="6CE5E8"/>
            </a:solidFill>
            <a:ln w="38100" cap="flat" cmpd="sng">
              <a:solidFill>
                <a:srgbClr val="000000"/>
              </a:solidFill>
              <a:prstDash val="solid"/>
              <a:round/>
              <a:headEnd type="none" w="sm" len="sm"/>
              <a:tailEnd type="none" w="sm" len="sm"/>
            </a:ln>
          </p:spPr>
          <p:txBody>
            <a:bodyPr/>
            <a:lstStyle/>
            <a:p>
              <a:endParaRPr lang="en-IN"/>
            </a:p>
          </p:txBody>
        </p:sp>
        <p:sp>
          <p:nvSpPr>
            <p:cNvPr id="498" name="Google Shape;498;p16"/>
            <p:cNvSpPr txBox="1"/>
            <p:nvPr/>
          </p:nvSpPr>
          <p:spPr>
            <a:xfrm>
              <a:off x="-232182" y="-308416"/>
              <a:ext cx="812800" cy="94615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6000" dirty="0">
                  <a:solidFill>
                    <a:srgbClr val="000000"/>
                  </a:solidFill>
                  <a:latin typeface="Forum"/>
                  <a:ea typeface="Forum"/>
                  <a:cs typeface="Forum"/>
                  <a:sym typeface="Forum"/>
                </a:rPr>
                <a:t>2</a:t>
              </a:r>
              <a:endParaRPr dirty="0"/>
            </a:p>
          </p:txBody>
        </p:sp>
      </p:grpSp>
      <p:grpSp>
        <p:nvGrpSpPr>
          <p:cNvPr id="499" name="Google Shape;499;p16"/>
          <p:cNvGrpSpPr/>
          <p:nvPr/>
        </p:nvGrpSpPr>
        <p:grpSpPr>
          <a:xfrm>
            <a:off x="13242472" y="1906409"/>
            <a:ext cx="3086095" cy="3592418"/>
            <a:chOff x="-236894" y="-318451"/>
            <a:chExt cx="812800" cy="946150"/>
          </a:xfrm>
        </p:grpSpPr>
        <p:sp>
          <p:nvSpPr>
            <p:cNvPr id="500" name="Google Shape;500;p16"/>
            <p:cNvSpPr/>
            <p:nvPr/>
          </p:nvSpPr>
          <p:spPr>
            <a:xfrm>
              <a:off x="0" y="0"/>
              <a:ext cx="334218" cy="329318"/>
            </a:xfrm>
            <a:custGeom>
              <a:avLst/>
              <a:gdLst/>
              <a:ahLst/>
              <a:cxnLst/>
              <a:rect l="l" t="t" r="r" b="b"/>
              <a:pathLst>
                <a:path w="334218" h="329318" extrusionOk="0">
                  <a:moveTo>
                    <a:pt x="0" y="0"/>
                  </a:moveTo>
                  <a:lnTo>
                    <a:pt x="334218" y="0"/>
                  </a:lnTo>
                  <a:lnTo>
                    <a:pt x="334218" y="329318"/>
                  </a:lnTo>
                  <a:lnTo>
                    <a:pt x="0" y="329318"/>
                  </a:lnTo>
                  <a:close/>
                </a:path>
              </a:pathLst>
            </a:custGeom>
            <a:solidFill>
              <a:srgbClr val="6CE5E8"/>
            </a:solidFill>
            <a:ln w="38100" cap="flat" cmpd="sng">
              <a:solidFill>
                <a:srgbClr val="000000"/>
              </a:solidFill>
              <a:prstDash val="solid"/>
              <a:round/>
              <a:headEnd type="none" w="sm" len="sm"/>
              <a:tailEnd type="none" w="sm" len="sm"/>
            </a:ln>
          </p:spPr>
          <p:txBody>
            <a:bodyPr/>
            <a:lstStyle/>
            <a:p>
              <a:endParaRPr lang="en-IN"/>
            </a:p>
          </p:txBody>
        </p:sp>
        <p:sp>
          <p:nvSpPr>
            <p:cNvPr id="501" name="Google Shape;501;p16"/>
            <p:cNvSpPr txBox="1"/>
            <p:nvPr/>
          </p:nvSpPr>
          <p:spPr>
            <a:xfrm>
              <a:off x="-236894" y="-318451"/>
              <a:ext cx="812800" cy="94615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6000">
                  <a:solidFill>
                    <a:srgbClr val="000000"/>
                  </a:solidFill>
                  <a:latin typeface="Forum"/>
                  <a:ea typeface="Forum"/>
                  <a:cs typeface="Forum"/>
                  <a:sym typeface="Forum"/>
                </a:rPr>
                <a:t>3</a:t>
              </a:r>
              <a:endParaRPr/>
            </a:p>
          </p:txBody>
        </p:sp>
      </p:grpSp>
      <p:grpSp>
        <p:nvGrpSpPr>
          <p:cNvPr id="502" name="Google Shape;502;p16"/>
          <p:cNvGrpSpPr/>
          <p:nvPr/>
        </p:nvGrpSpPr>
        <p:grpSpPr>
          <a:xfrm>
            <a:off x="16357366" y="8489794"/>
            <a:ext cx="1930634" cy="1797206"/>
            <a:chOff x="0" y="-9092"/>
            <a:chExt cx="2574179" cy="2396275"/>
          </a:xfrm>
        </p:grpSpPr>
        <p:grpSp>
          <p:nvGrpSpPr>
            <p:cNvPr id="503" name="Google Shape;503;p16"/>
            <p:cNvGrpSpPr/>
            <p:nvPr/>
          </p:nvGrpSpPr>
          <p:grpSpPr>
            <a:xfrm>
              <a:off x="0" y="-9092"/>
              <a:ext cx="155167" cy="164259"/>
              <a:chOff x="0" y="-47625"/>
              <a:chExt cx="812800" cy="860425"/>
            </a:xfrm>
          </p:grpSpPr>
          <p:sp>
            <p:nvSpPr>
              <p:cNvPr id="504" name="Google Shape;50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05" name="Google Shape;50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06" name="Google Shape;506;p16"/>
            <p:cNvGrpSpPr/>
            <p:nvPr/>
          </p:nvGrpSpPr>
          <p:grpSpPr>
            <a:xfrm>
              <a:off x="0" y="438505"/>
              <a:ext cx="155167" cy="164259"/>
              <a:chOff x="0" y="-47625"/>
              <a:chExt cx="812800" cy="860425"/>
            </a:xfrm>
          </p:grpSpPr>
          <p:sp>
            <p:nvSpPr>
              <p:cNvPr id="507" name="Google Shape;50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08" name="Google Shape;508;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09" name="Google Shape;509;p16"/>
            <p:cNvGrpSpPr/>
            <p:nvPr/>
          </p:nvGrpSpPr>
          <p:grpSpPr>
            <a:xfrm>
              <a:off x="604753" y="-9092"/>
              <a:ext cx="155167" cy="164259"/>
              <a:chOff x="0" y="-47625"/>
              <a:chExt cx="812800" cy="860425"/>
            </a:xfrm>
          </p:grpSpPr>
          <p:sp>
            <p:nvSpPr>
              <p:cNvPr id="510" name="Google Shape;51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11" name="Google Shape;511;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12" name="Google Shape;512;p16"/>
            <p:cNvGrpSpPr/>
            <p:nvPr/>
          </p:nvGrpSpPr>
          <p:grpSpPr>
            <a:xfrm>
              <a:off x="604753" y="438505"/>
              <a:ext cx="155167" cy="164259"/>
              <a:chOff x="0" y="-47625"/>
              <a:chExt cx="812800" cy="860425"/>
            </a:xfrm>
          </p:grpSpPr>
          <p:sp>
            <p:nvSpPr>
              <p:cNvPr id="513" name="Google Shape;51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14" name="Google Shape;514;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15" name="Google Shape;515;p16"/>
            <p:cNvGrpSpPr/>
            <p:nvPr/>
          </p:nvGrpSpPr>
          <p:grpSpPr>
            <a:xfrm>
              <a:off x="1209506" y="-9092"/>
              <a:ext cx="155167" cy="164259"/>
              <a:chOff x="0" y="-47625"/>
              <a:chExt cx="812800" cy="860425"/>
            </a:xfrm>
          </p:grpSpPr>
          <p:sp>
            <p:nvSpPr>
              <p:cNvPr id="516" name="Google Shape;51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17" name="Google Shape;517;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18" name="Google Shape;518;p16"/>
            <p:cNvGrpSpPr/>
            <p:nvPr/>
          </p:nvGrpSpPr>
          <p:grpSpPr>
            <a:xfrm>
              <a:off x="1209506" y="438505"/>
              <a:ext cx="155167" cy="164259"/>
              <a:chOff x="0" y="-47625"/>
              <a:chExt cx="812800" cy="860425"/>
            </a:xfrm>
          </p:grpSpPr>
          <p:sp>
            <p:nvSpPr>
              <p:cNvPr id="519" name="Google Shape;51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20" name="Google Shape;520;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21" name="Google Shape;521;p16"/>
            <p:cNvGrpSpPr/>
            <p:nvPr/>
          </p:nvGrpSpPr>
          <p:grpSpPr>
            <a:xfrm>
              <a:off x="1814259" y="-9092"/>
              <a:ext cx="155167" cy="164259"/>
              <a:chOff x="0" y="-47625"/>
              <a:chExt cx="812800" cy="860425"/>
            </a:xfrm>
          </p:grpSpPr>
          <p:sp>
            <p:nvSpPr>
              <p:cNvPr id="522" name="Google Shape;52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23" name="Google Shape;523;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24" name="Google Shape;524;p16"/>
            <p:cNvGrpSpPr/>
            <p:nvPr/>
          </p:nvGrpSpPr>
          <p:grpSpPr>
            <a:xfrm>
              <a:off x="1814259" y="438505"/>
              <a:ext cx="155167" cy="164259"/>
              <a:chOff x="0" y="-47625"/>
              <a:chExt cx="812800" cy="860425"/>
            </a:xfrm>
          </p:grpSpPr>
          <p:sp>
            <p:nvSpPr>
              <p:cNvPr id="525" name="Google Shape;52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26" name="Google Shape;526;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27" name="Google Shape;527;p16"/>
            <p:cNvGrpSpPr/>
            <p:nvPr/>
          </p:nvGrpSpPr>
          <p:grpSpPr>
            <a:xfrm>
              <a:off x="2419012" y="-9092"/>
              <a:ext cx="155167" cy="164259"/>
              <a:chOff x="0" y="-47625"/>
              <a:chExt cx="812800" cy="860425"/>
            </a:xfrm>
          </p:grpSpPr>
          <p:sp>
            <p:nvSpPr>
              <p:cNvPr id="528" name="Google Shape;52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29" name="Google Shape;52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30" name="Google Shape;530;p16"/>
            <p:cNvGrpSpPr/>
            <p:nvPr/>
          </p:nvGrpSpPr>
          <p:grpSpPr>
            <a:xfrm>
              <a:off x="2419012" y="438505"/>
              <a:ext cx="155167" cy="164259"/>
              <a:chOff x="0" y="-47625"/>
              <a:chExt cx="812800" cy="860425"/>
            </a:xfrm>
          </p:grpSpPr>
          <p:sp>
            <p:nvSpPr>
              <p:cNvPr id="531" name="Google Shape;53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32" name="Google Shape;53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33" name="Google Shape;533;p16"/>
            <p:cNvGrpSpPr/>
            <p:nvPr/>
          </p:nvGrpSpPr>
          <p:grpSpPr>
            <a:xfrm>
              <a:off x="0" y="884610"/>
              <a:ext cx="155167" cy="164259"/>
              <a:chOff x="0" y="-47625"/>
              <a:chExt cx="812800" cy="860425"/>
            </a:xfrm>
          </p:grpSpPr>
          <p:sp>
            <p:nvSpPr>
              <p:cNvPr id="534" name="Google Shape;53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35" name="Google Shape;53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36" name="Google Shape;536;p16"/>
            <p:cNvGrpSpPr/>
            <p:nvPr/>
          </p:nvGrpSpPr>
          <p:grpSpPr>
            <a:xfrm>
              <a:off x="604753" y="884610"/>
              <a:ext cx="155167" cy="164259"/>
              <a:chOff x="0" y="-47625"/>
              <a:chExt cx="812800" cy="860425"/>
            </a:xfrm>
          </p:grpSpPr>
          <p:sp>
            <p:nvSpPr>
              <p:cNvPr id="537" name="Google Shape;53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38" name="Google Shape;538;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39" name="Google Shape;539;p16"/>
            <p:cNvGrpSpPr/>
            <p:nvPr/>
          </p:nvGrpSpPr>
          <p:grpSpPr>
            <a:xfrm>
              <a:off x="1209506" y="884610"/>
              <a:ext cx="155167" cy="164259"/>
              <a:chOff x="0" y="-47625"/>
              <a:chExt cx="812800" cy="860425"/>
            </a:xfrm>
          </p:grpSpPr>
          <p:sp>
            <p:nvSpPr>
              <p:cNvPr id="540" name="Google Shape;54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41" name="Google Shape;541;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42" name="Google Shape;542;p16"/>
            <p:cNvGrpSpPr/>
            <p:nvPr/>
          </p:nvGrpSpPr>
          <p:grpSpPr>
            <a:xfrm>
              <a:off x="1814259" y="884610"/>
              <a:ext cx="155167" cy="164259"/>
              <a:chOff x="0" y="-47625"/>
              <a:chExt cx="812800" cy="860425"/>
            </a:xfrm>
          </p:grpSpPr>
          <p:sp>
            <p:nvSpPr>
              <p:cNvPr id="543" name="Google Shape;54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44" name="Google Shape;544;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45" name="Google Shape;545;p16"/>
            <p:cNvGrpSpPr/>
            <p:nvPr/>
          </p:nvGrpSpPr>
          <p:grpSpPr>
            <a:xfrm>
              <a:off x="2419012" y="884610"/>
              <a:ext cx="155167" cy="164259"/>
              <a:chOff x="0" y="-47625"/>
              <a:chExt cx="812800" cy="860425"/>
            </a:xfrm>
          </p:grpSpPr>
          <p:sp>
            <p:nvSpPr>
              <p:cNvPr id="546" name="Google Shape;54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47" name="Google Shape;547;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48" name="Google Shape;548;p16"/>
            <p:cNvGrpSpPr/>
            <p:nvPr/>
          </p:nvGrpSpPr>
          <p:grpSpPr>
            <a:xfrm>
              <a:off x="0" y="1330714"/>
              <a:ext cx="155167" cy="164259"/>
              <a:chOff x="0" y="-47625"/>
              <a:chExt cx="812800" cy="860425"/>
            </a:xfrm>
          </p:grpSpPr>
          <p:sp>
            <p:nvSpPr>
              <p:cNvPr id="549" name="Google Shape;54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50" name="Google Shape;550;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51" name="Google Shape;551;p16"/>
            <p:cNvGrpSpPr/>
            <p:nvPr/>
          </p:nvGrpSpPr>
          <p:grpSpPr>
            <a:xfrm>
              <a:off x="604753" y="1330714"/>
              <a:ext cx="155167" cy="164259"/>
              <a:chOff x="0" y="-47625"/>
              <a:chExt cx="812800" cy="860425"/>
            </a:xfrm>
          </p:grpSpPr>
          <p:sp>
            <p:nvSpPr>
              <p:cNvPr id="552" name="Google Shape;55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53" name="Google Shape;553;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54" name="Google Shape;554;p16"/>
            <p:cNvGrpSpPr/>
            <p:nvPr/>
          </p:nvGrpSpPr>
          <p:grpSpPr>
            <a:xfrm>
              <a:off x="1209506" y="1330714"/>
              <a:ext cx="155167" cy="164259"/>
              <a:chOff x="0" y="-47625"/>
              <a:chExt cx="812800" cy="860425"/>
            </a:xfrm>
          </p:grpSpPr>
          <p:sp>
            <p:nvSpPr>
              <p:cNvPr id="555" name="Google Shape;55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56" name="Google Shape;556;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57" name="Google Shape;557;p16"/>
            <p:cNvGrpSpPr/>
            <p:nvPr/>
          </p:nvGrpSpPr>
          <p:grpSpPr>
            <a:xfrm>
              <a:off x="1814259" y="1330714"/>
              <a:ext cx="155167" cy="164259"/>
              <a:chOff x="0" y="-47625"/>
              <a:chExt cx="812800" cy="860425"/>
            </a:xfrm>
          </p:grpSpPr>
          <p:sp>
            <p:nvSpPr>
              <p:cNvPr id="558" name="Google Shape;55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59" name="Google Shape;55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60" name="Google Shape;560;p16"/>
            <p:cNvGrpSpPr/>
            <p:nvPr/>
          </p:nvGrpSpPr>
          <p:grpSpPr>
            <a:xfrm>
              <a:off x="2419012" y="1330714"/>
              <a:ext cx="155167" cy="164259"/>
              <a:chOff x="0" y="-47625"/>
              <a:chExt cx="812800" cy="860425"/>
            </a:xfrm>
          </p:grpSpPr>
          <p:sp>
            <p:nvSpPr>
              <p:cNvPr id="561" name="Google Shape;56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62" name="Google Shape;56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63" name="Google Shape;563;p16"/>
            <p:cNvGrpSpPr/>
            <p:nvPr/>
          </p:nvGrpSpPr>
          <p:grpSpPr>
            <a:xfrm>
              <a:off x="0" y="1776819"/>
              <a:ext cx="155167" cy="164259"/>
              <a:chOff x="0" y="-47625"/>
              <a:chExt cx="812800" cy="860425"/>
            </a:xfrm>
          </p:grpSpPr>
          <p:sp>
            <p:nvSpPr>
              <p:cNvPr id="564" name="Google Shape;56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65" name="Google Shape;56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66" name="Google Shape;566;p16"/>
            <p:cNvGrpSpPr/>
            <p:nvPr/>
          </p:nvGrpSpPr>
          <p:grpSpPr>
            <a:xfrm>
              <a:off x="604753" y="1776819"/>
              <a:ext cx="155167" cy="164259"/>
              <a:chOff x="0" y="-47625"/>
              <a:chExt cx="812800" cy="860425"/>
            </a:xfrm>
          </p:grpSpPr>
          <p:sp>
            <p:nvSpPr>
              <p:cNvPr id="567" name="Google Shape;56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68" name="Google Shape;568;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69" name="Google Shape;569;p16"/>
            <p:cNvGrpSpPr/>
            <p:nvPr/>
          </p:nvGrpSpPr>
          <p:grpSpPr>
            <a:xfrm>
              <a:off x="1209506" y="1776819"/>
              <a:ext cx="155167" cy="164259"/>
              <a:chOff x="0" y="-47625"/>
              <a:chExt cx="812800" cy="860425"/>
            </a:xfrm>
          </p:grpSpPr>
          <p:sp>
            <p:nvSpPr>
              <p:cNvPr id="570" name="Google Shape;57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71" name="Google Shape;571;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72" name="Google Shape;572;p16"/>
            <p:cNvGrpSpPr/>
            <p:nvPr/>
          </p:nvGrpSpPr>
          <p:grpSpPr>
            <a:xfrm>
              <a:off x="1814259" y="1776819"/>
              <a:ext cx="155167" cy="164259"/>
              <a:chOff x="0" y="-47625"/>
              <a:chExt cx="812800" cy="860425"/>
            </a:xfrm>
          </p:grpSpPr>
          <p:sp>
            <p:nvSpPr>
              <p:cNvPr id="573" name="Google Shape;57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74" name="Google Shape;574;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75" name="Google Shape;575;p16"/>
            <p:cNvGrpSpPr/>
            <p:nvPr/>
          </p:nvGrpSpPr>
          <p:grpSpPr>
            <a:xfrm>
              <a:off x="2419012" y="1776819"/>
              <a:ext cx="155167" cy="164259"/>
              <a:chOff x="0" y="-47625"/>
              <a:chExt cx="812800" cy="860425"/>
            </a:xfrm>
          </p:grpSpPr>
          <p:sp>
            <p:nvSpPr>
              <p:cNvPr id="576" name="Google Shape;57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77" name="Google Shape;577;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78" name="Google Shape;578;p16"/>
            <p:cNvGrpSpPr/>
            <p:nvPr/>
          </p:nvGrpSpPr>
          <p:grpSpPr>
            <a:xfrm>
              <a:off x="0" y="2222924"/>
              <a:ext cx="155167" cy="164259"/>
              <a:chOff x="0" y="-47625"/>
              <a:chExt cx="812800" cy="860425"/>
            </a:xfrm>
          </p:grpSpPr>
          <p:sp>
            <p:nvSpPr>
              <p:cNvPr id="579" name="Google Shape;57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80" name="Google Shape;580;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81" name="Google Shape;581;p16"/>
            <p:cNvGrpSpPr/>
            <p:nvPr/>
          </p:nvGrpSpPr>
          <p:grpSpPr>
            <a:xfrm>
              <a:off x="604753" y="2222924"/>
              <a:ext cx="155167" cy="164259"/>
              <a:chOff x="0" y="-47625"/>
              <a:chExt cx="812800" cy="860425"/>
            </a:xfrm>
          </p:grpSpPr>
          <p:sp>
            <p:nvSpPr>
              <p:cNvPr id="582" name="Google Shape;58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83" name="Google Shape;583;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84" name="Google Shape;584;p16"/>
            <p:cNvGrpSpPr/>
            <p:nvPr/>
          </p:nvGrpSpPr>
          <p:grpSpPr>
            <a:xfrm>
              <a:off x="1209506" y="2222924"/>
              <a:ext cx="155167" cy="164259"/>
              <a:chOff x="0" y="-47625"/>
              <a:chExt cx="812800" cy="860425"/>
            </a:xfrm>
          </p:grpSpPr>
          <p:sp>
            <p:nvSpPr>
              <p:cNvPr id="585" name="Google Shape;58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86" name="Google Shape;586;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87" name="Google Shape;587;p16"/>
            <p:cNvGrpSpPr/>
            <p:nvPr/>
          </p:nvGrpSpPr>
          <p:grpSpPr>
            <a:xfrm>
              <a:off x="1814259" y="2222924"/>
              <a:ext cx="155167" cy="164259"/>
              <a:chOff x="0" y="-47625"/>
              <a:chExt cx="812800" cy="860425"/>
            </a:xfrm>
          </p:grpSpPr>
          <p:sp>
            <p:nvSpPr>
              <p:cNvPr id="588" name="Google Shape;58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89" name="Google Shape;58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90" name="Google Shape;590;p16"/>
            <p:cNvGrpSpPr/>
            <p:nvPr/>
          </p:nvGrpSpPr>
          <p:grpSpPr>
            <a:xfrm>
              <a:off x="2419012" y="2222924"/>
              <a:ext cx="155167" cy="164259"/>
              <a:chOff x="0" y="-47625"/>
              <a:chExt cx="812800" cy="860425"/>
            </a:xfrm>
          </p:grpSpPr>
          <p:sp>
            <p:nvSpPr>
              <p:cNvPr id="591" name="Google Shape;59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92" name="Google Shape;59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593" name="Google Shape;593;p16"/>
          <p:cNvGrpSpPr/>
          <p:nvPr/>
        </p:nvGrpSpPr>
        <p:grpSpPr>
          <a:xfrm>
            <a:off x="-348418" y="2568703"/>
            <a:ext cx="1930634" cy="1797206"/>
            <a:chOff x="0" y="-9092"/>
            <a:chExt cx="2574179" cy="2396275"/>
          </a:xfrm>
        </p:grpSpPr>
        <p:grpSp>
          <p:nvGrpSpPr>
            <p:cNvPr id="594" name="Google Shape;594;p16"/>
            <p:cNvGrpSpPr/>
            <p:nvPr/>
          </p:nvGrpSpPr>
          <p:grpSpPr>
            <a:xfrm>
              <a:off x="0" y="-9092"/>
              <a:ext cx="155167" cy="164259"/>
              <a:chOff x="0" y="-47625"/>
              <a:chExt cx="812800" cy="860425"/>
            </a:xfrm>
          </p:grpSpPr>
          <p:sp>
            <p:nvSpPr>
              <p:cNvPr id="595" name="Google Shape;59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96" name="Google Shape;596;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597" name="Google Shape;597;p16"/>
            <p:cNvGrpSpPr/>
            <p:nvPr/>
          </p:nvGrpSpPr>
          <p:grpSpPr>
            <a:xfrm>
              <a:off x="0" y="438505"/>
              <a:ext cx="155167" cy="164259"/>
              <a:chOff x="0" y="-47625"/>
              <a:chExt cx="812800" cy="860425"/>
            </a:xfrm>
          </p:grpSpPr>
          <p:sp>
            <p:nvSpPr>
              <p:cNvPr id="598" name="Google Shape;59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599" name="Google Shape;59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00" name="Google Shape;600;p16"/>
            <p:cNvGrpSpPr/>
            <p:nvPr/>
          </p:nvGrpSpPr>
          <p:grpSpPr>
            <a:xfrm>
              <a:off x="604753" y="-9092"/>
              <a:ext cx="155167" cy="164259"/>
              <a:chOff x="0" y="-47625"/>
              <a:chExt cx="812800" cy="860425"/>
            </a:xfrm>
          </p:grpSpPr>
          <p:sp>
            <p:nvSpPr>
              <p:cNvPr id="601" name="Google Shape;60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02" name="Google Shape;60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03" name="Google Shape;603;p16"/>
            <p:cNvGrpSpPr/>
            <p:nvPr/>
          </p:nvGrpSpPr>
          <p:grpSpPr>
            <a:xfrm>
              <a:off x="604753" y="438505"/>
              <a:ext cx="155167" cy="164259"/>
              <a:chOff x="0" y="-47625"/>
              <a:chExt cx="812800" cy="860425"/>
            </a:xfrm>
          </p:grpSpPr>
          <p:sp>
            <p:nvSpPr>
              <p:cNvPr id="604" name="Google Shape;60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05" name="Google Shape;60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06" name="Google Shape;606;p16"/>
            <p:cNvGrpSpPr/>
            <p:nvPr/>
          </p:nvGrpSpPr>
          <p:grpSpPr>
            <a:xfrm>
              <a:off x="1209506" y="-9092"/>
              <a:ext cx="155167" cy="164259"/>
              <a:chOff x="0" y="-47625"/>
              <a:chExt cx="812800" cy="860425"/>
            </a:xfrm>
          </p:grpSpPr>
          <p:sp>
            <p:nvSpPr>
              <p:cNvPr id="607" name="Google Shape;60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08" name="Google Shape;608;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09" name="Google Shape;609;p16"/>
            <p:cNvGrpSpPr/>
            <p:nvPr/>
          </p:nvGrpSpPr>
          <p:grpSpPr>
            <a:xfrm>
              <a:off x="1209506" y="438505"/>
              <a:ext cx="155167" cy="164259"/>
              <a:chOff x="0" y="-47625"/>
              <a:chExt cx="812800" cy="860425"/>
            </a:xfrm>
          </p:grpSpPr>
          <p:sp>
            <p:nvSpPr>
              <p:cNvPr id="610" name="Google Shape;61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11" name="Google Shape;611;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12" name="Google Shape;612;p16"/>
            <p:cNvGrpSpPr/>
            <p:nvPr/>
          </p:nvGrpSpPr>
          <p:grpSpPr>
            <a:xfrm>
              <a:off x="1814259" y="-9092"/>
              <a:ext cx="155167" cy="164259"/>
              <a:chOff x="0" y="-47625"/>
              <a:chExt cx="812800" cy="860425"/>
            </a:xfrm>
          </p:grpSpPr>
          <p:sp>
            <p:nvSpPr>
              <p:cNvPr id="613" name="Google Shape;61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14" name="Google Shape;614;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15" name="Google Shape;615;p16"/>
            <p:cNvGrpSpPr/>
            <p:nvPr/>
          </p:nvGrpSpPr>
          <p:grpSpPr>
            <a:xfrm>
              <a:off x="1814259" y="438505"/>
              <a:ext cx="155167" cy="164259"/>
              <a:chOff x="0" y="-47625"/>
              <a:chExt cx="812800" cy="860425"/>
            </a:xfrm>
          </p:grpSpPr>
          <p:sp>
            <p:nvSpPr>
              <p:cNvPr id="616" name="Google Shape;61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17" name="Google Shape;617;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18" name="Google Shape;618;p16"/>
            <p:cNvGrpSpPr/>
            <p:nvPr/>
          </p:nvGrpSpPr>
          <p:grpSpPr>
            <a:xfrm>
              <a:off x="2419012" y="-9092"/>
              <a:ext cx="155167" cy="164259"/>
              <a:chOff x="0" y="-47625"/>
              <a:chExt cx="812800" cy="860425"/>
            </a:xfrm>
          </p:grpSpPr>
          <p:sp>
            <p:nvSpPr>
              <p:cNvPr id="619" name="Google Shape;61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20" name="Google Shape;620;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21" name="Google Shape;621;p16"/>
            <p:cNvGrpSpPr/>
            <p:nvPr/>
          </p:nvGrpSpPr>
          <p:grpSpPr>
            <a:xfrm>
              <a:off x="2419012" y="438505"/>
              <a:ext cx="155167" cy="164259"/>
              <a:chOff x="0" y="-47625"/>
              <a:chExt cx="812800" cy="860425"/>
            </a:xfrm>
          </p:grpSpPr>
          <p:sp>
            <p:nvSpPr>
              <p:cNvPr id="622" name="Google Shape;62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23" name="Google Shape;623;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24" name="Google Shape;624;p16"/>
            <p:cNvGrpSpPr/>
            <p:nvPr/>
          </p:nvGrpSpPr>
          <p:grpSpPr>
            <a:xfrm>
              <a:off x="0" y="884610"/>
              <a:ext cx="155167" cy="164259"/>
              <a:chOff x="0" y="-47625"/>
              <a:chExt cx="812800" cy="860425"/>
            </a:xfrm>
          </p:grpSpPr>
          <p:sp>
            <p:nvSpPr>
              <p:cNvPr id="625" name="Google Shape;62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26" name="Google Shape;626;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27" name="Google Shape;627;p16"/>
            <p:cNvGrpSpPr/>
            <p:nvPr/>
          </p:nvGrpSpPr>
          <p:grpSpPr>
            <a:xfrm>
              <a:off x="604753" y="884610"/>
              <a:ext cx="155167" cy="164259"/>
              <a:chOff x="0" y="-47625"/>
              <a:chExt cx="812800" cy="860425"/>
            </a:xfrm>
          </p:grpSpPr>
          <p:sp>
            <p:nvSpPr>
              <p:cNvPr id="628" name="Google Shape;62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29" name="Google Shape;62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30" name="Google Shape;630;p16"/>
            <p:cNvGrpSpPr/>
            <p:nvPr/>
          </p:nvGrpSpPr>
          <p:grpSpPr>
            <a:xfrm>
              <a:off x="1209506" y="884610"/>
              <a:ext cx="155167" cy="164259"/>
              <a:chOff x="0" y="-47625"/>
              <a:chExt cx="812800" cy="860425"/>
            </a:xfrm>
          </p:grpSpPr>
          <p:sp>
            <p:nvSpPr>
              <p:cNvPr id="631" name="Google Shape;63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32" name="Google Shape;63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33" name="Google Shape;633;p16"/>
            <p:cNvGrpSpPr/>
            <p:nvPr/>
          </p:nvGrpSpPr>
          <p:grpSpPr>
            <a:xfrm>
              <a:off x="1814259" y="884610"/>
              <a:ext cx="155167" cy="164259"/>
              <a:chOff x="0" y="-47625"/>
              <a:chExt cx="812800" cy="860425"/>
            </a:xfrm>
          </p:grpSpPr>
          <p:sp>
            <p:nvSpPr>
              <p:cNvPr id="634" name="Google Shape;63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35" name="Google Shape;63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36" name="Google Shape;636;p16"/>
            <p:cNvGrpSpPr/>
            <p:nvPr/>
          </p:nvGrpSpPr>
          <p:grpSpPr>
            <a:xfrm>
              <a:off x="2419012" y="884610"/>
              <a:ext cx="155167" cy="164259"/>
              <a:chOff x="0" y="-47625"/>
              <a:chExt cx="812800" cy="860425"/>
            </a:xfrm>
          </p:grpSpPr>
          <p:sp>
            <p:nvSpPr>
              <p:cNvPr id="637" name="Google Shape;63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38" name="Google Shape;638;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39" name="Google Shape;639;p16"/>
            <p:cNvGrpSpPr/>
            <p:nvPr/>
          </p:nvGrpSpPr>
          <p:grpSpPr>
            <a:xfrm>
              <a:off x="0" y="1330714"/>
              <a:ext cx="155167" cy="164259"/>
              <a:chOff x="0" y="-47625"/>
              <a:chExt cx="812800" cy="860425"/>
            </a:xfrm>
          </p:grpSpPr>
          <p:sp>
            <p:nvSpPr>
              <p:cNvPr id="640" name="Google Shape;64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41" name="Google Shape;641;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42" name="Google Shape;642;p16"/>
            <p:cNvGrpSpPr/>
            <p:nvPr/>
          </p:nvGrpSpPr>
          <p:grpSpPr>
            <a:xfrm>
              <a:off x="604753" y="1330714"/>
              <a:ext cx="155167" cy="164259"/>
              <a:chOff x="0" y="-47625"/>
              <a:chExt cx="812800" cy="860425"/>
            </a:xfrm>
          </p:grpSpPr>
          <p:sp>
            <p:nvSpPr>
              <p:cNvPr id="643" name="Google Shape;64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44" name="Google Shape;644;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45" name="Google Shape;645;p16"/>
            <p:cNvGrpSpPr/>
            <p:nvPr/>
          </p:nvGrpSpPr>
          <p:grpSpPr>
            <a:xfrm>
              <a:off x="1209506" y="1330714"/>
              <a:ext cx="155167" cy="164259"/>
              <a:chOff x="0" y="-47625"/>
              <a:chExt cx="812800" cy="860425"/>
            </a:xfrm>
          </p:grpSpPr>
          <p:sp>
            <p:nvSpPr>
              <p:cNvPr id="646" name="Google Shape;64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47" name="Google Shape;647;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48" name="Google Shape;648;p16"/>
            <p:cNvGrpSpPr/>
            <p:nvPr/>
          </p:nvGrpSpPr>
          <p:grpSpPr>
            <a:xfrm>
              <a:off x="1814259" y="1330714"/>
              <a:ext cx="155167" cy="164259"/>
              <a:chOff x="0" y="-47625"/>
              <a:chExt cx="812800" cy="860425"/>
            </a:xfrm>
          </p:grpSpPr>
          <p:sp>
            <p:nvSpPr>
              <p:cNvPr id="649" name="Google Shape;64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50" name="Google Shape;650;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51" name="Google Shape;651;p16"/>
            <p:cNvGrpSpPr/>
            <p:nvPr/>
          </p:nvGrpSpPr>
          <p:grpSpPr>
            <a:xfrm>
              <a:off x="2419012" y="1330714"/>
              <a:ext cx="155167" cy="164259"/>
              <a:chOff x="0" y="-47625"/>
              <a:chExt cx="812800" cy="860425"/>
            </a:xfrm>
          </p:grpSpPr>
          <p:sp>
            <p:nvSpPr>
              <p:cNvPr id="652" name="Google Shape;65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53" name="Google Shape;653;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54" name="Google Shape;654;p16"/>
            <p:cNvGrpSpPr/>
            <p:nvPr/>
          </p:nvGrpSpPr>
          <p:grpSpPr>
            <a:xfrm>
              <a:off x="0" y="1776819"/>
              <a:ext cx="155167" cy="164259"/>
              <a:chOff x="0" y="-47625"/>
              <a:chExt cx="812800" cy="860425"/>
            </a:xfrm>
          </p:grpSpPr>
          <p:sp>
            <p:nvSpPr>
              <p:cNvPr id="655" name="Google Shape;655;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56" name="Google Shape;656;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57" name="Google Shape;657;p16"/>
            <p:cNvGrpSpPr/>
            <p:nvPr/>
          </p:nvGrpSpPr>
          <p:grpSpPr>
            <a:xfrm>
              <a:off x="604753" y="1776819"/>
              <a:ext cx="155167" cy="164259"/>
              <a:chOff x="0" y="-47625"/>
              <a:chExt cx="812800" cy="860425"/>
            </a:xfrm>
          </p:grpSpPr>
          <p:sp>
            <p:nvSpPr>
              <p:cNvPr id="658" name="Google Shape;658;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59" name="Google Shape;659;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60" name="Google Shape;660;p16"/>
            <p:cNvGrpSpPr/>
            <p:nvPr/>
          </p:nvGrpSpPr>
          <p:grpSpPr>
            <a:xfrm>
              <a:off x="1209506" y="1776819"/>
              <a:ext cx="155167" cy="164259"/>
              <a:chOff x="0" y="-47625"/>
              <a:chExt cx="812800" cy="860425"/>
            </a:xfrm>
          </p:grpSpPr>
          <p:sp>
            <p:nvSpPr>
              <p:cNvPr id="661" name="Google Shape;661;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62" name="Google Shape;662;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63" name="Google Shape;663;p16"/>
            <p:cNvGrpSpPr/>
            <p:nvPr/>
          </p:nvGrpSpPr>
          <p:grpSpPr>
            <a:xfrm>
              <a:off x="1814259" y="1776819"/>
              <a:ext cx="155167" cy="164259"/>
              <a:chOff x="0" y="-47625"/>
              <a:chExt cx="812800" cy="860425"/>
            </a:xfrm>
          </p:grpSpPr>
          <p:sp>
            <p:nvSpPr>
              <p:cNvPr id="664" name="Google Shape;664;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65" name="Google Shape;665;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66" name="Google Shape;666;p16"/>
            <p:cNvGrpSpPr/>
            <p:nvPr/>
          </p:nvGrpSpPr>
          <p:grpSpPr>
            <a:xfrm>
              <a:off x="2419012" y="1776819"/>
              <a:ext cx="155167" cy="164259"/>
              <a:chOff x="0" y="-47625"/>
              <a:chExt cx="812800" cy="860425"/>
            </a:xfrm>
          </p:grpSpPr>
          <p:sp>
            <p:nvSpPr>
              <p:cNvPr id="667" name="Google Shape;667;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68" name="Google Shape;668;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69" name="Google Shape;669;p16"/>
            <p:cNvGrpSpPr/>
            <p:nvPr/>
          </p:nvGrpSpPr>
          <p:grpSpPr>
            <a:xfrm>
              <a:off x="0" y="2222924"/>
              <a:ext cx="155167" cy="164259"/>
              <a:chOff x="0" y="-47625"/>
              <a:chExt cx="812800" cy="860425"/>
            </a:xfrm>
          </p:grpSpPr>
          <p:sp>
            <p:nvSpPr>
              <p:cNvPr id="670" name="Google Shape;670;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71" name="Google Shape;671;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72" name="Google Shape;672;p16"/>
            <p:cNvGrpSpPr/>
            <p:nvPr/>
          </p:nvGrpSpPr>
          <p:grpSpPr>
            <a:xfrm>
              <a:off x="604753" y="2222924"/>
              <a:ext cx="155167" cy="164259"/>
              <a:chOff x="0" y="-47625"/>
              <a:chExt cx="812800" cy="860425"/>
            </a:xfrm>
          </p:grpSpPr>
          <p:sp>
            <p:nvSpPr>
              <p:cNvPr id="673" name="Google Shape;673;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74" name="Google Shape;674;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75" name="Google Shape;675;p16"/>
            <p:cNvGrpSpPr/>
            <p:nvPr/>
          </p:nvGrpSpPr>
          <p:grpSpPr>
            <a:xfrm>
              <a:off x="1209506" y="2222924"/>
              <a:ext cx="155167" cy="164259"/>
              <a:chOff x="0" y="-47625"/>
              <a:chExt cx="812800" cy="860425"/>
            </a:xfrm>
          </p:grpSpPr>
          <p:sp>
            <p:nvSpPr>
              <p:cNvPr id="676" name="Google Shape;676;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77" name="Google Shape;677;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78" name="Google Shape;678;p16"/>
            <p:cNvGrpSpPr/>
            <p:nvPr/>
          </p:nvGrpSpPr>
          <p:grpSpPr>
            <a:xfrm>
              <a:off x="1814259" y="2222924"/>
              <a:ext cx="155167" cy="164259"/>
              <a:chOff x="0" y="-47625"/>
              <a:chExt cx="812800" cy="860425"/>
            </a:xfrm>
          </p:grpSpPr>
          <p:sp>
            <p:nvSpPr>
              <p:cNvPr id="679" name="Google Shape;679;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80" name="Google Shape;680;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681" name="Google Shape;681;p16"/>
            <p:cNvGrpSpPr/>
            <p:nvPr/>
          </p:nvGrpSpPr>
          <p:grpSpPr>
            <a:xfrm>
              <a:off x="2419012" y="2222924"/>
              <a:ext cx="155167" cy="164259"/>
              <a:chOff x="0" y="-47625"/>
              <a:chExt cx="812800" cy="860425"/>
            </a:xfrm>
          </p:grpSpPr>
          <p:sp>
            <p:nvSpPr>
              <p:cNvPr id="682" name="Google Shape;682;p16"/>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6CE5E8"/>
              </a:solidFill>
              <a:ln>
                <a:noFill/>
              </a:ln>
            </p:spPr>
            <p:txBody>
              <a:bodyPr/>
              <a:lstStyle/>
              <a:p>
                <a:endParaRPr lang="en-IN"/>
              </a:p>
            </p:txBody>
          </p:sp>
          <p:sp>
            <p:nvSpPr>
              <p:cNvPr id="683" name="Google Shape;683;p16"/>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sp>
        <p:nvSpPr>
          <p:cNvPr id="2" name="Google Shape;1849;p25">
            <a:extLst>
              <a:ext uri="{FF2B5EF4-FFF2-40B4-BE49-F238E27FC236}">
                <a16:creationId xmlns:a16="http://schemas.microsoft.com/office/drawing/2014/main" id="{65D033AF-2F32-F644-8D0B-0FED33E6E6A3}"/>
              </a:ext>
            </a:extLst>
          </p:cNvPr>
          <p:cNvSpPr txBox="1"/>
          <p:nvPr/>
        </p:nvSpPr>
        <p:spPr>
          <a:xfrm>
            <a:off x="2133298" y="994240"/>
            <a:ext cx="14021403" cy="15696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IN" sz="8500" i="0" dirty="0">
                <a:effectLst/>
                <a:latin typeface="Forum" panose="020B0604020202020204" charset="0"/>
              </a:rPr>
              <a:t>Goals for the Week</a:t>
            </a:r>
            <a:r>
              <a:rPr lang="en-US" sz="8500" dirty="0">
                <a:latin typeface="Forum" panose="020B0604020202020204" charset="0"/>
                <a:ea typeface="Forum"/>
                <a:cs typeface="Forum"/>
                <a:sym typeface="Forum"/>
              </a:rPr>
              <a:t> </a:t>
            </a:r>
            <a:endParaRPr lang="en-US" sz="8500" dirty="0">
              <a:latin typeface="Forum" panose="020B0604020202020204" charset="0"/>
            </a:endParaRPr>
          </a:p>
        </p:txBody>
      </p:sp>
      <p:grpSp>
        <p:nvGrpSpPr>
          <p:cNvPr id="3" name="Google Shape;904;p18">
            <a:extLst>
              <a:ext uri="{FF2B5EF4-FFF2-40B4-BE49-F238E27FC236}">
                <a16:creationId xmlns:a16="http://schemas.microsoft.com/office/drawing/2014/main" id="{36390523-083F-8691-A1A4-E04697AD3F20}"/>
              </a:ext>
            </a:extLst>
          </p:cNvPr>
          <p:cNvGrpSpPr/>
          <p:nvPr/>
        </p:nvGrpSpPr>
        <p:grpSpPr>
          <a:xfrm>
            <a:off x="2547545" y="767058"/>
            <a:ext cx="12610909" cy="3266925"/>
            <a:chOff x="-2328898" y="-47625"/>
            <a:chExt cx="3321392" cy="860425"/>
          </a:xfrm>
        </p:grpSpPr>
        <p:sp>
          <p:nvSpPr>
            <p:cNvPr id="4" name="Google Shape;905;p18">
              <a:extLst>
                <a:ext uri="{FF2B5EF4-FFF2-40B4-BE49-F238E27FC236}">
                  <a16:creationId xmlns:a16="http://schemas.microsoft.com/office/drawing/2014/main" id="{D30F9683-85A5-214E-7F34-BD897D7BD590}"/>
                </a:ext>
              </a:extLst>
            </p:cNvPr>
            <p:cNvSpPr/>
            <p:nvPr/>
          </p:nvSpPr>
          <p:spPr>
            <a:xfrm>
              <a:off x="-2328898" y="-43810"/>
              <a:ext cx="3321392" cy="501462"/>
            </a:xfrm>
            <a:custGeom>
              <a:avLst/>
              <a:gdLst/>
              <a:ahLst/>
              <a:cxnLst/>
              <a:rect l="l" t="t" r="r" b="b"/>
              <a:pathLst>
                <a:path w="3321392" h="501462" extrusionOk="0">
                  <a:moveTo>
                    <a:pt x="0" y="0"/>
                  </a:moveTo>
                  <a:lnTo>
                    <a:pt x="3321392" y="0"/>
                  </a:lnTo>
                  <a:lnTo>
                    <a:pt x="3321392" y="501462"/>
                  </a:lnTo>
                  <a:lnTo>
                    <a:pt x="0" y="501462"/>
                  </a:lnTo>
                  <a:close/>
                </a:path>
              </a:pathLst>
            </a:custGeom>
            <a:solidFill>
              <a:srgbClr val="000000">
                <a:alpha val="0"/>
              </a:srgbClr>
            </a:solidFill>
            <a:ln w="38100" cap="flat" cmpd="sng">
              <a:solidFill>
                <a:srgbClr val="000000"/>
              </a:solidFill>
              <a:prstDash val="solid"/>
              <a:round/>
              <a:headEnd type="none" w="sm" len="sm"/>
              <a:tailEnd type="none" w="sm" len="sm"/>
            </a:ln>
          </p:spPr>
          <p:txBody>
            <a:bodyPr/>
            <a:lstStyle/>
            <a:p>
              <a:endParaRPr lang="en-IN" dirty="0"/>
            </a:p>
          </p:txBody>
        </p:sp>
        <p:sp>
          <p:nvSpPr>
            <p:cNvPr id="5" name="Google Shape;906;p18">
              <a:extLst>
                <a:ext uri="{FF2B5EF4-FFF2-40B4-BE49-F238E27FC236}">
                  <a16:creationId xmlns:a16="http://schemas.microsoft.com/office/drawing/2014/main" id="{11A227BD-8891-C10B-C8AB-20B7EE1421E1}"/>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6" name="TextBox 5">
            <a:extLst>
              <a:ext uri="{FF2B5EF4-FFF2-40B4-BE49-F238E27FC236}">
                <a16:creationId xmlns:a16="http://schemas.microsoft.com/office/drawing/2014/main" id="{853F24DC-D406-F957-D053-9E2095E03098}"/>
              </a:ext>
            </a:extLst>
          </p:cNvPr>
          <p:cNvSpPr txBox="1"/>
          <p:nvPr/>
        </p:nvSpPr>
        <p:spPr>
          <a:xfrm>
            <a:off x="1716823" y="5323658"/>
            <a:ext cx="4484271" cy="3508653"/>
          </a:xfrm>
          <a:prstGeom prst="rect">
            <a:avLst/>
          </a:prstGeom>
          <a:noFill/>
        </p:spPr>
        <p:txBody>
          <a:bodyPr wrap="square" rtlCol="0">
            <a:spAutoFit/>
          </a:bodyPr>
          <a:lstStyle/>
          <a:p>
            <a:r>
              <a:rPr lang="en-US" sz="2700" dirty="0">
                <a:solidFill>
                  <a:schemeClr val="tx1">
                    <a:lumMod val="95000"/>
                    <a:lumOff val="5000"/>
                  </a:schemeClr>
                </a:solidFill>
                <a:latin typeface="Sarabun" panose="020B0604020202020204" charset="-34"/>
                <a:cs typeface="Sarabun" panose="020B0604020202020204" charset="-34"/>
              </a:rPr>
              <a:t>1. Data Collection</a:t>
            </a:r>
          </a:p>
          <a:p>
            <a:endParaRPr lang="en-US" sz="2400" dirty="0">
              <a:solidFill>
                <a:schemeClr val="tx1">
                  <a:lumMod val="95000"/>
                  <a:lumOff val="5000"/>
                </a:schemeClr>
              </a:solidFill>
              <a:latin typeface="Sarabun" panose="020B0604020202020204" charset="-34"/>
              <a:cs typeface="Sarabun" panose="020B0604020202020204" charset="-34"/>
            </a:endParaRPr>
          </a:p>
          <a:p>
            <a:r>
              <a:rPr lang="en-US" sz="2700" dirty="0">
                <a:solidFill>
                  <a:schemeClr val="tx1">
                    <a:lumMod val="95000"/>
                    <a:lumOff val="5000"/>
                  </a:schemeClr>
                </a:solidFill>
                <a:latin typeface="Sarabun" panose="020B0604020202020204" charset="-34"/>
                <a:cs typeface="Sarabun" panose="020B0604020202020204" charset="-34"/>
              </a:rPr>
              <a:t>2. Data Pre-Processing</a:t>
            </a:r>
          </a:p>
          <a:p>
            <a:endParaRPr lang="en-US" sz="2400" dirty="0">
              <a:solidFill>
                <a:schemeClr val="tx1">
                  <a:lumMod val="95000"/>
                  <a:lumOff val="5000"/>
                </a:schemeClr>
              </a:solidFill>
              <a:latin typeface="Sarabun" panose="020B0604020202020204" charset="-34"/>
              <a:cs typeface="Sarabun" panose="020B0604020202020204" charset="-34"/>
            </a:endParaRPr>
          </a:p>
          <a:p>
            <a:r>
              <a:rPr lang="en-US" sz="2400" dirty="0">
                <a:solidFill>
                  <a:schemeClr val="tx1">
                    <a:lumMod val="95000"/>
                    <a:lumOff val="5000"/>
                  </a:schemeClr>
                </a:solidFill>
                <a:latin typeface="Sarabun" panose="020B0604020202020204" charset="-34"/>
                <a:cs typeface="Sarabun" panose="020B0604020202020204" charset="-34"/>
              </a:rPr>
              <a:t>   2.1 EDA</a:t>
            </a:r>
          </a:p>
          <a:p>
            <a:endParaRPr lang="en-US" sz="2400" dirty="0">
              <a:solidFill>
                <a:schemeClr val="tx1">
                  <a:lumMod val="95000"/>
                  <a:lumOff val="5000"/>
                </a:schemeClr>
              </a:solidFill>
              <a:latin typeface="Sarabun" panose="020B0604020202020204" charset="-34"/>
              <a:cs typeface="Sarabun" panose="020B0604020202020204" charset="-34"/>
            </a:endParaRPr>
          </a:p>
          <a:p>
            <a:r>
              <a:rPr lang="en-US" sz="2400" dirty="0">
                <a:solidFill>
                  <a:schemeClr val="tx1">
                    <a:lumMod val="95000"/>
                    <a:lumOff val="5000"/>
                  </a:schemeClr>
                </a:solidFill>
                <a:latin typeface="Sarabun" panose="020B0604020202020204" charset="-34"/>
                <a:cs typeface="Sarabun" panose="020B0604020202020204" charset="-34"/>
              </a:rPr>
              <a:t>   2.2 </a:t>
            </a:r>
            <a:r>
              <a:rPr lang="en-IN" sz="2400" dirty="0">
                <a:solidFill>
                  <a:schemeClr val="tx1">
                    <a:lumMod val="95000"/>
                    <a:lumOff val="5000"/>
                  </a:schemeClr>
                </a:solidFill>
                <a:latin typeface="Sarabun" panose="020B0604020202020204" charset="-34"/>
                <a:cs typeface="Sarabun" panose="020B0604020202020204" charset="-34"/>
              </a:rPr>
              <a:t> Data Cleaning</a:t>
            </a:r>
          </a:p>
          <a:p>
            <a:endParaRPr lang="en-US" sz="2400" dirty="0">
              <a:solidFill>
                <a:schemeClr val="tx1">
                  <a:lumMod val="95000"/>
                  <a:lumOff val="5000"/>
                </a:schemeClr>
              </a:solidFill>
              <a:latin typeface="Sarabun" panose="020B0604020202020204" charset="-34"/>
              <a:cs typeface="Sarabun" panose="020B0604020202020204" charset="-34"/>
            </a:endParaRPr>
          </a:p>
          <a:p>
            <a:r>
              <a:rPr lang="en-IN" sz="2400" dirty="0">
                <a:solidFill>
                  <a:schemeClr val="tx1">
                    <a:lumMod val="95000"/>
                    <a:lumOff val="5000"/>
                  </a:schemeClr>
                </a:solidFill>
                <a:latin typeface="Sarabun" panose="020B0604020202020204" charset="-34"/>
                <a:cs typeface="Sarabun" panose="020B0604020202020204" charset="-34"/>
              </a:rPr>
              <a:t>   2.3 Feature Engineering</a:t>
            </a:r>
          </a:p>
        </p:txBody>
      </p:sp>
      <p:sp>
        <p:nvSpPr>
          <p:cNvPr id="7" name="TextBox 6">
            <a:extLst>
              <a:ext uri="{FF2B5EF4-FFF2-40B4-BE49-F238E27FC236}">
                <a16:creationId xmlns:a16="http://schemas.microsoft.com/office/drawing/2014/main" id="{EAEB0926-AE10-920A-D91F-BDF2CA11222F}"/>
              </a:ext>
            </a:extLst>
          </p:cNvPr>
          <p:cNvSpPr txBox="1"/>
          <p:nvPr/>
        </p:nvSpPr>
        <p:spPr>
          <a:xfrm>
            <a:off x="7161740" y="5472455"/>
            <a:ext cx="4484271" cy="2677656"/>
          </a:xfrm>
          <a:prstGeom prst="rect">
            <a:avLst/>
          </a:prstGeom>
          <a:noFill/>
        </p:spPr>
        <p:txBody>
          <a:bodyPr wrap="square" rtlCol="0">
            <a:spAutoFit/>
          </a:bodyPr>
          <a:lstStyle/>
          <a:p>
            <a:r>
              <a:rPr lang="en-US" sz="2400" dirty="0">
                <a:solidFill>
                  <a:schemeClr val="tx1">
                    <a:lumMod val="95000"/>
                    <a:lumOff val="5000"/>
                  </a:schemeClr>
                </a:solidFill>
                <a:latin typeface="Sarabun" panose="020B0604020202020204" charset="-34"/>
                <a:cs typeface="Sarabun" panose="020B0604020202020204" charset="-34"/>
              </a:rPr>
              <a:t>1. Integrate with </a:t>
            </a:r>
            <a:r>
              <a:rPr lang="en-US" sz="2400" dirty="0" err="1">
                <a:solidFill>
                  <a:schemeClr val="tx1">
                    <a:lumMod val="95000"/>
                    <a:lumOff val="5000"/>
                  </a:schemeClr>
                </a:solidFill>
                <a:latin typeface="Sarabun" panose="020B0604020202020204" charset="-34"/>
                <a:cs typeface="Sarabun" panose="020B0604020202020204" charset="-34"/>
              </a:rPr>
              <a:t>Hopsworks</a:t>
            </a:r>
            <a:r>
              <a:rPr lang="en-US" sz="2400" dirty="0">
                <a:solidFill>
                  <a:schemeClr val="tx1">
                    <a:lumMod val="95000"/>
                    <a:lumOff val="5000"/>
                  </a:schemeClr>
                </a:solidFill>
                <a:latin typeface="Sarabun" panose="020B0604020202020204" charset="-34"/>
                <a:cs typeface="Sarabun" panose="020B0604020202020204" charset="-34"/>
              </a:rPr>
              <a:t>.</a:t>
            </a:r>
          </a:p>
          <a:p>
            <a:endParaRPr lang="en-US" sz="2400" dirty="0">
              <a:solidFill>
                <a:schemeClr val="tx1">
                  <a:lumMod val="95000"/>
                  <a:lumOff val="5000"/>
                </a:schemeClr>
              </a:solidFill>
              <a:latin typeface="Sarabun" panose="020B0604020202020204" charset="-34"/>
              <a:cs typeface="Sarabun" panose="020B0604020202020204" charset="-34"/>
            </a:endParaRPr>
          </a:p>
          <a:p>
            <a:r>
              <a:rPr lang="en-US" sz="2400" dirty="0">
                <a:solidFill>
                  <a:schemeClr val="tx1">
                    <a:lumMod val="95000"/>
                    <a:lumOff val="5000"/>
                  </a:schemeClr>
                </a:solidFill>
                <a:latin typeface="Sarabun" panose="020B0604020202020204" charset="-34"/>
                <a:cs typeface="Sarabun" panose="020B0604020202020204" charset="-34"/>
              </a:rPr>
              <a:t>2. </a:t>
            </a:r>
            <a:r>
              <a:rPr lang="en-IN" sz="2400" dirty="0">
                <a:solidFill>
                  <a:schemeClr val="tx1">
                    <a:lumMod val="95000"/>
                    <a:lumOff val="5000"/>
                  </a:schemeClr>
                </a:solidFill>
                <a:latin typeface="Sarabun" panose="020B0604020202020204" charset="-34"/>
                <a:cs typeface="Sarabun" panose="020B0604020202020204" charset="-34"/>
              </a:rPr>
              <a:t>E</a:t>
            </a:r>
            <a:r>
              <a:rPr lang="en-IN" sz="2400" b="0" i="0" dirty="0">
                <a:solidFill>
                  <a:schemeClr val="tx1">
                    <a:lumMod val="95000"/>
                    <a:lumOff val="5000"/>
                  </a:schemeClr>
                </a:solidFill>
                <a:effectLst/>
                <a:latin typeface="Sarabun" panose="020B0604020202020204" charset="-34"/>
                <a:cs typeface="Sarabun" panose="020B0604020202020204" charset="-34"/>
              </a:rPr>
              <a:t>mbed the text data</a:t>
            </a:r>
            <a:r>
              <a:rPr lang="en-US" sz="2400" b="0" i="0" dirty="0">
                <a:solidFill>
                  <a:schemeClr val="tx1">
                    <a:lumMod val="95000"/>
                    <a:lumOff val="5000"/>
                  </a:schemeClr>
                </a:solidFill>
                <a:effectLst/>
                <a:latin typeface="Sarabun" panose="020B0604020202020204" charset="-34"/>
                <a:cs typeface="Sarabun" panose="020B0604020202020204" charset="-34"/>
              </a:rPr>
              <a:t>.</a:t>
            </a:r>
            <a:endParaRPr lang="en-US" sz="2400" dirty="0">
              <a:solidFill>
                <a:schemeClr val="tx1">
                  <a:lumMod val="95000"/>
                  <a:lumOff val="5000"/>
                </a:schemeClr>
              </a:solidFill>
              <a:latin typeface="Sarabun" panose="020B0604020202020204" charset="-34"/>
              <a:cs typeface="Sarabun" panose="020B0604020202020204" charset="-34"/>
            </a:endParaRPr>
          </a:p>
          <a:p>
            <a:endParaRPr lang="en-US" sz="2400" dirty="0">
              <a:solidFill>
                <a:schemeClr val="tx1">
                  <a:lumMod val="95000"/>
                  <a:lumOff val="5000"/>
                </a:schemeClr>
              </a:solidFill>
              <a:latin typeface="Sarabun" panose="020B0604020202020204" charset="-34"/>
              <a:cs typeface="Sarabun" panose="020B0604020202020204" charset="-34"/>
            </a:endParaRPr>
          </a:p>
          <a:p>
            <a:r>
              <a:rPr lang="en-US" sz="2400" dirty="0">
                <a:solidFill>
                  <a:schemeClr val="tx1">
                    <a:lumMod val="95000"/>
                    <a:lumOff val="5000"/>
                  </a:schemeClr>
                </a:solidFill>
                <a:latin typeface="Sarabun" panose="020B0604020202020204" charset="-34"/>
                <a:cs typeface="Sarabun" panose="020B0604020202020204" charset="-34"/>
              </a:rPr>
              <a:t>3. Calculate S</a:t>
            </a:r>
            <a:r>
              <a:rPr lang="en-IN" sz="2400" b="0" i="0" dirty="0" err="1">
                <a:solidFill>
                  <a:schemeClr val="tx1">
                    <a:lumMod val="95000"/>
                    <a:lumOff val="5000"/>
                  </a:schemeClr>
                </a:solidFill>
                <a:effectLst/>
                <a:latin typeface="Sarabun" panose="020B0604020202020204" charset="-34"/>
                <a:cs typeface="Sarabun" panose="020B0604020202020204" charset="-34"/>
              </a:rPr>
              <a:t>imilarity</a:t>
            </a:r>
            <a:r>
              <a:rPr lang="en-IN" sz="2400" b="0" i="0" dirty="0">
                <a:solidFill>
                  <a:schemeClr val="tx1">
                    <a:lumMod val="95000"/>
                    <a:lumOff val="5000"/>
                  </a:schemeClr>
                </a:solidFill>
                <a:effectLst/>
                <a:latin typeface="Sarabun" panose="020B0604020202020204" charset="-34"/>
                <a:cs typeface="Sarabun" panose="020B0604020202020204" charset="-34"/>
              </a:rPr>
              <a:t>.</a:t>
            </a:r>
            <a:endParaRPr lang="en-US" sz="2400" dirty="0">
              <a:solidFill>
                <a:schemeClr val="tx1">
                  <a:lumMod val="95000"/>
                  <a:lumOff val="5000"/>
                </a:schemeClr>
              </a:solidFill>
              <a:latin typeface="Sarabun" panose="020B0604020202020204" charset="-34"/>
              <a:cs typeface="Sarabun" panose="020B0604020202020204" charset="-34"/>
            </a:endParaRPr>
          </a:p>
          <a:p>
            <a:endParaRPr lang="en-US" sz="2400" dirty="0">
              <a:solidFill>
                <a:schemeClr val="tx1">
                  <a:lumMod val="95000"/>
                  <a:lumOff val="5000"/>
                </a:schemeClr>
              </a:solidFill>
              <a:latin typeface="Sarabun" panose="020B0604020202020204" charset="-34"/>
              <a:cs typeface="Sarabun" panose="020B0604020202020204" charset="-34"/>
            </a:endParaRPr>
          </a:p>
          <a:p>
            <a:r>
              <a:rPr lang="en-US" sz="2400" dirty="0">
                <a:solidFill>
                  <a:schemeClr val="tx1">
                    <a:lumMod val="95000"/>
                    <a:lumOff val="5000"/>
                  </a:schemeClr>
                </a:solidFill>
                <a:latin typeface="Sarabun" panose="020B0604020202020204" charset="-34"/>
                <a:cs typeface="Sarabun" panose="020B0604020202020204" charset="-34"/>
              </a:rPr>
              <a:t>4. Notebook Experiment.</a:t>
            </a:r>
          </a:p>
        </p:txBody>
      </p:sp>
      <p:sp>
        <p:nvSpPr>
          <p:cNvPr id="8" name="TextBox 7">
            <a:extLst>
              <a:ext uri="{FF2B5EF4-FFF2-40B4-BE49-F238E27FC236}">
                <a16:creationId xmlns:a16="http://schemas.microsoft.com/office/drawing/2014/main" id="{A512FBD1-53F0-B403-36A4-0F795DAEA779}"/>
              </a:ext>
            </a:extLst>
          </p:cNvPr>
          <p:cNvSpPr txBox="1"/>
          <p:nvPr/>
        </p:nvSpPr>
        <p:spPr>
          <a:xfrm>
            <a:off x="12896599" y="5376697"/>
            <a:ext cx="4484271" cy="3416320"/>
          </a:xfrm>
          <a:prstGeom prst="rect">
            <a:avLst/>
          </a:prstGeom>
          <a:noFill/>
        </p:spPr>
        <p:txBody>
          <a:bodyPr wrap="square" rtlCol="0">
            <a:spAutoFit/>
          </a:bodyPr>
          <a:lstStyle/>
          <a:p>
            <a:r>
              <a:rPr lang="en-US" sz="2400" dirty="0">
                <a:solidFill>
                  <a:schemeClr val="tx1">
                    <a:lumMod val="95000"/>
                    <a:lumOff val="5000"/>
                  </a:schemeClr>
                </a:solidFill>
                <a:latin typeface="Sarabun" panose="020B0604020202020204" charset="-34"/>
                <a:cs typeface="Sarabun" panose="020B0604020202020204" charset="-34"/>
              </a:rPr>
              <a:t>1. Set the pipeline (monthly Extraction –</a:t>
            </a:r>
            <a:r>
              <a:rPr lang="en-US" sz="2400" dirty="0" err="1">
                <a:solidFill>
                  <a:schemeClr val="tx1">
                    <a:lumMod val="95000"/>
                    <a:lumOff val="5000"/>
                  </a:schemeClr>
                </a:solidFill>
                <a:latin typeface="Sarabun" panose="020B0604020202020204" charset="-34"/>
                <a:cs typeface="Sarabun" panose="020B0604020202020204" charset="-34"/>
              </a:rPr>
              <a:t>arxiv</a:t>
            </a:r>
            <a:r>
              <a:rPr lang="en-US" sz="2400" dirty="0">
                <a:solidFill>
                  <a:schemeClr val="tx1">
                    <a:lumMod val="95000"/>
                    <a:lumOff val="5000"/>
                  </a:schemeClr>
                </a:solidFill>
                <a:latin typeface="Sarabun" panose="020B0604020202020204" charset="-34"/>
                <a:cs typeface="Sarabun" panose="020B0604020202020204" charset="-34"/>
              </a:rPr>
              <a:t> data)</a:t>
            </a:r>
          </a:p>
          <a:p>
            <a:endParaRPr lang="en-US" sz="2400" dirty="0">
              <a:solidFill>
                <a:schemeClr val="tx1">
                  <a:lumMod val="95000"/>
                  <a:lumOff val="5000"/>
                </a:schemeClr>
              </a:solidFill>
              <a:latin typeface="Sarabun" panose="020B0604020202020204" charset="-34"/>
              <a:cs typeface="Sarabun" panose="020B0604020202020204" charset="-34"/>
            </a:endParaRPr>
          </a:p>
          <a:p>
            <a:r>
              <a:rPr lang="en-US" sz="2400" dirty="0">
                <a:solidFill>
                  <a:schemeClr val="tx1">
                    <a:lumMod val="95000"/>
                    <a:lumOff val="5000"/>
                  </a:schemeClr>
                </a:solidFill>
                <a:latin typeface="Sarabun" panose="020B0604020202020204" charset="-34"/>
                <a:cs typeface="Sarabun" panose="020B0604020202020204" charset="-34"/>
              </a:rPr>
              <a:t>2</a:t>
            </a:r>
            <a:r>
              <a:rPr lang="en-US" sz="2400" b="0" i="0" dirty="0">
                <a:solidFill>
                  <a:schemeClr val="tx1">
                    <a:lumMod val="95000"/>
                    <a:lumOff val="5000"/>
                  </a:schemeClr>
                </a:solidFill>
                <a:effectLst/>
                <a:latin typeface="Sarabun" panose="020B0604020202020204" charset="-34"/>
                <a:cs typeface="Sarabun" panose="020B0604020202020204" charset="-34"/>
              </a:rPr>
              <a:t>. Complete </a:t>
            </a:r>
            <a:r>
              <a:rPr lang="en-US" sz="2400" b="0" i="0" dirty="0" err="1">
                <a:solidFill>
                  <a:schemeClr val="tx1">
                    <a:lumMod val="95000"/>
                    <a:lumOff val="5000"/>
                  </a:schemeClr>
                </a:solidFill>
                <a:effectLst/>
                <a:latin typeface="Sarabun" panose="020B0604020202020204" charset="-34"/>
                <a:cs typeface="Sarabun" panose="020B0604020202020204" charset="-34"/>
              </a:rPr>
              <a:t>th</a:t>
            </a:r>
            <a:r>
              <a:rPr lang="en-US" sz="2400" b="0" i="0" dirty="0">
                <a:solidFill>
                  <a:schemeClr val="tx1">
                    <a:lumMod val="95000"/>
                    <a:lumOff val="5000"/>
                  </a:schemeClr>
                </a:solidFill>
                <a:effectLst/>
                <a:latin typeface="Sarabun" panose="020B0604020202020204" charset="-34"/>
                <a:cs typeface="Sarabun" panose="020B0604020202020204" charset="-34"/>
              </a:rPr>
              <a:t> work of front-end.</a:t>
            </a:r>
            <a:endParaRPr lang="en-US" sz="2400" dirty="0">
              <a:solidFill>
                <a:schemeClr val="tx1">
                  <a:lumMod val="95000"/>
                  <a:lumOff val="5000"/>
                </a:schemeClr>
              </a:solidFill>
              <a:latin typeface="Sarabun" panose="020B0604020202020204" charset="-34"/>
              <a:cs typeface="Sarabun" panose="020B0604020202020204" charset="-34"/>
            </a:endParaRPr>
          </a:p>
          <a:p>
            <a:endParaRPr lang="en-US" sz="2400" dirty="0">
              <a:solidFill>
                <a:schemeClr val="tx1">
                  <a:lumMod val="95000"/>
                  <a:lumOff val="5000"/>
                </a:schemeClr>
              </a:solidFill>
              <a:latin typeface="Sarabun" panose="020B0604020202020204" charset="-34"/>
              <a:cs typeface="Sarabun" panose="020B0604020202020204" charset="-34"/>
            </a:endParaRPr>
          </a:p>
          <a:p>
            <a:r>
              <a:rPr lang="en-US" sz="2400" dirty="0">
                <a:solidFill>
                  <a:schemeClr val="tx1">
                    <a:lumMod val="95000"/>
                    <a:lumOff val="5000"/>
                  </a:schemeClr>
                </a:solidFill>
                <a:latin typeface="Sarabun" panose="020B0604020202020204" charset="-34"/>
                <a:cs typeface="Sarabun" panose="020B0604020202020204" charset="-34"/>
              </a:rPr>
              <a:t>3. Evaluation</a:t>
            </a:r>
            <a:r>
              <a:rPr lang="en-IN" sz="2400" b="0" i="0" dirty="0">
                <a:solidFill>
                  <a:schemeClr val="tx1">
                    <a:lumMod val="95000"/>
                    <a:lumOff val="5000"/>
                  </a:schemeClr>
                </a:solidFill>
                <a:effectLst/>
                <a:latin typeface="Sarabun" panose="020B0604020202020204" charset="-34"/>
                <a:cs typeface="Sarabun" panose="020B0604020202020204" charset="-34"/>
              </a:rPr>
              <a:t>.</a:t>
            </a:r>
            <a:endParaRPr lang="en-US" sz="2400" dirty="0">
              <a:solidFill>
                <a:schemeClr val="tx1">
                  <a:lumMod val="95000"/>
                  <a:lumOff val="5000"/>
                </a:schemeClr>
              </a:solidFill>
              <a:latin typeface="Sarabun" panose="020B0604020202020204" charset="-34"/>
              <a:cs typeface="Sarabun" panose="020B0604020202020204" charset="-34"/>
            </a:endParaRPr>
          </a:p>
          <a:p>
            <a:endParaRPr lang="en-US" sz="2400" dirty="0">
              <a:solidFill>
                <a:schemeClr val="tx1">
                  <a:lumMod val="95000"/>
                  <a:lumOff val="5000"/>
                </a:schemeClr>
              </a:solidFill>
              <a:latin typeface="Sarabun" panose="020B0604020202020204" charset="-34"/>
              <a:cs typeface="Sarabun" panose="020B0604020202020204" charset="-34"/>
            </a:endParaRPr>
          </a:p>
          <a:p>
            <a:r>
              <a:rPr lang="en-US" sz="2400" dirty="0">
                <a:solidFill>
                  <a:schemeClr val="tx1">
                    <a:lumMod val="95000"/>
                    <a:lumOff val="5000"/>
                  </a:schemeClr>
                </a:solidFill>
                <a:latin typeface="Sarabun" panose="020B0604020202020204" charset="-34"/>
                <a:cs typeface="Sarabun" panose="020B0604020202020204" charset="-34"/>
              </a:rPr>
              <a:t>4. Deploy</a:t>
            </a:r>
          </a:p>
        </p:txBody>
      </p:sp>
      <p:sp>
        <p:nvSpPr>
          <p:cNvPr id="9" name="TextBox 8">
            <a:extLst>
              <a:ext uri="{FF2B5EF4-FFF2-40B4-BE49-F238E27FC236}">
                <a16:creationId xmlns:a16="http://schemas.microsoft.com/office/drawing/2014/main" id="{0FE1E9BB-B465-1E52-964C-3B88C241FB6A}"/>
              </a:ext>
            </a:extLst>
          </p:cNvPr>
          <p:cNvSpPr txBox="1"/>
          <p:nvPr/>
        </p:nvSpPr>
        <p:spPr>
          <a:xfrm>
            <a:off x="1626144" y="9387747"/>
            <a:ext cx="3495903" cy="400110"/>
          </a:xfrm>
          <a:prstGeom prst="rect">
            <a:avLst/>
          </a:prstGeom>
          <a:noFill/>
        </p:spPr>
        <p:txBody>
          <a:bodyPr wrap="square" rtlCol="0">
            <a:spAutoFit/>
          </a:bodyPr>
          <a:lstStyle/>
          <a:p>
            <a:pPr algn="ctr"/>
            <a:r>
              <a:rPr lang="en-US" sz="2000" b="1" dirty="0">
                <a:latin typeface="Sarabun" panose="020B0604020202020204" charset="-34"/>
                <a:cs typeface="Sarabun" panose="020B0604020202020204" charset="-34"/>
              </a:rPr>
              <a:t>Understand Docker</a:t>
            </a:r>
            <a:endParaRPr lang="en-IN" sz="2000" b="1" dirty="0">
              <a:latin typeface="Sarabun" panose="020B0604020202020204" charset="-34"/>
              <a:cs typeface="Sarabun" panose="020B0604020202020204" charset="-34"/>
            </a:endParaRPr>
          </a:p>
        </p:txBody>
      </p:sp>
      <p:sp>
        <p:nvSpPr>
          <p:cNvPr id="10" name="TextBox 9">
            <a:extLst>
              <a:ext uri="{FF2B5EF4-FFF2-40B4-BE49-F238E27FC236}">
                <a16:creationId xmlns:a16="http://schemas.microsoft.com/office/drawing/2014/main" id="{18BB01D2-EDA3-DB55-9093-C3E418D312A6}"/>
              </a:ext>
            </a:extLst>
          </p:cNvPr>
          <p:cNvSpPr txBox="1"/>
          <p:nvPr/>
        </p:nvSpPr>
        <p:spPr>
          <a:xfrm>
            <a:off x="6723731" y="9182938"/>
            <a:ext cx="5111044" cy="707886"/>
          </a:xfrm>
          <a:prstGeom prst="rect">
            <a:avLst/>
          </a:prstGeom>
          <a:noFill/>
        </p:spPr>
        <p:txBody>
          <a:bodyPr wrap="square" rtlCol="0">
            <a:spAutoFit/>
          </a:bodyPr>
          <a:lstStyle/>
          <a:p>
            <a:pPr algn="ctr"/>
            <a:r>
              <a:rPr lang="en-US" sz="2000" b="1" dirty="0">
                <a:latin typeface="Sarabun" panose="020B0604020202020204" charset="-34"/>
                <a:cs typeface="Sarabun" panose="020B0604020202020204" charset="-34"/>
              </a:rPr>
              <a:t>Understand CI/CD pipelines &amp; Git-hub actions &amp; </a:t>
            </a:r>
            <a:r>
              <a:rPr lang="en-US" sz="2000" b="1" dirty="0" err="1">
                <a:latin typeface="Sarabun" panose="020B0604020202020204" charset="-34"/>
                <a:cs typeface="Sarabun" panose="020B0604020202020204" charset="-34"/>
              </a:rPr>
              <a:t>Heruku</a:t>
            </a:r>
            <a:endParaRPr lang="en-IN" sz="2000" b="1" dirty="0">
              <a:latin typeface="Sarabun" panose="020B0604020202020204" charset="-34"/>
              <a:cs typeface="Sarabun" panose="020B0604020202020204" charset="-3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pic>
        <p:nvPicPr>
          <p:cNvPr id="1256" name="Google Shape;1256;p21"/>
          <p:cNvPicPr preferRelativeResize="0"/>
          <p:nvPr/>
        </p:nvPicPr>
        <p:blipFill rotWithShape="1">
          <a:blip r:embed="rId3">
            <a:alphaModFix/>
          </a:blip>
          <a:srcRect l="-25000" t="21663" r="-24999" b="22085"/>
          <a:stretch/>
        </p:blipFill>
        <p:spPr>
          <a:xfrm>
            <a:off x="-4460198" y="0"/>
            <a:ext cx="27508200" cy="10287000"/>
          </a:xfrm>
          <a:prstGeom prst="rect">
            <a:avLst/>
          </a:prstGeom>
          <a:noFill/>
          <a:ln>
            <a:noFill/>
          </a:ln>
        </p:spPr>
      </p:pic>
      <p:grpSp>
        <p:nvGrpSpPr>
          <p:cNvPr id="1257" name="Google Shape;1257;p21"/>
          <p:cNvGrpSpPr/>
          <p:nvPr/>
        </p:nvGrpSpPr>
        <p:grpSpPr>
          <a:xfrm>
            <a:off x="0" y="163895"/>
            <a:ext cx="4904998" cy="4566008"/>
            <a:chOff x="0" y="-23099"/>
            <a:chExt cx="6539997" cy="6088011"/>
          </a:xfrm>
        </p:grpSpPr>
        <p:grpSp>
          <p:nvGrpSpPr>
            <p:cNvPr id="1258" name="Google Shape;1258;p21"/>
            <p:cNvGrpSpPr/>
            <p:nvPr/>
          </p:nvGrpSpPr>
          <p:grpSpPr>
            <a:xfrm>
              <a:off x="0" y="-23099"/>
              <a:ext cx="394219" cy="417318"/>
              <a:chOff x="0" y="-47625"/>
              <a:chExt cx="812800" cy="860425"/>
            </a:xfrm>
          </p:grpSpPr>
          <p:sp>
            <p:nvSpPr>
              <p:cNvPr id="1259" name="Google Shape;1259;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60" name="Google Shape;1260;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61" name="Google Shape;1261;p21"/>
            <p:cNvGrpSpPr/>
            <p:nvPr/>
          </p:nvGrpSpPr>
          <p:grpSpPr>
            <a:xfrm>
              <a:off x="0" y="1114072"/>
              <a:ext cx="394219" cy="417318"/>
              <a:chOff x="0" y="-47625"/>
              <a:chExt cx="812800" cy="860425"/>
            </a:xfrm>
          </p:grpSpPr>
          <p:sp>
            <p:nvSpPr>
              <p:cNvPr id="1262" name="Google Shape;1262;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63" name="Google Shape;1263;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64" name="Google Shape;1264;p21"/>
            <p:cNvGrpSpPr/>
            <p:nvPr/>
          </p:nvGrpSpPr>
          <p:grpSpPr>
            <a:xfrm>
              <a:off x="1536444" y="-23099"/>
              <a:ext cx="394219" cy="417318"/>
              <a:chOff x="0" y="-47625"/>
              <a:chExt cx="812800" cy="860425"/>
            </a:xfrm>
          </p:grpSpPr>
          <p:sp>
            <p:nvSpPr>
              <p:cNvPr id="1265" name="Google Shape;1265;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66" name="Google Shape;1266;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67" name="Google Shape;1267;p21"/>
            <p:cNvGrpSpPr/>
            <p:nvPr/>
          </p:nvGrpSpPr>
          <p:grpSpPr>
            <a:xfrm>
              <a:off x="1536444" y="1114072"/>
              <a:ext cx="394219" cy="417318"/>
              <a:chOff x="0" y="-47625"/>
              <a:chExt cx="812800" cy="860425"/>
            </a:xfrm>
          </p:grpSpPr>
          <p:sp>
            <p:nvSpPr>
              <p:cNvPr id="1268" name="Google Shape;1268;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69" name="Google Shape;1269;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70" name="Google Shape;1270;p21"/>
            <p:cNvGrpSpPr/>
            <p:nvPr/>
          </p:nvGrpSpPr>
          <p:grpSpPr>
            <a:xfrm>
              <a:off x="3072889" y="-23099"/>
              <a:ext cx="394219" cy="417318"/>
              <a:chOff x="0" y="-47625"/>
              <a:chExt cx="812800" cy="860425"/>
            </a:xfrm>
          </p:grpSpPr>
          <p:sp>
            <p:nvSpPr>
              <p:cNvPr id="1271" name="Google Shape;1271;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72" name="Google Shape;1272;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73" name="Google Shape;1273;p21"/>
            <p:cNvGrpSpPr/>
            <p:nvPr/>
          </p:nvGrpSpPr>
          <p:grpSpPr>
            <a:xfrm>
              <a:off x="3072889" y="1114072"/>
              <a:ext cx="394219" cy="417318"/>
              <a:chOff x="0" y="-47625"/>
              <a:chExt cx="812800" cy="860425"/>
            </a:xfrm>
          </p:grpSpPr>
          <p:sp>
            <p:nvSpPr>
              <p:cNvPr id="1274" name="Google Shape;1274;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75" name="Google Shape;1275;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76" name="Google Shape;1276;p21"/>
            <p:cNvGrpSpPr/>
            <p:nvPr/>
          </p:nvGrpSpPr>
          <p:grpSpPr>
            <a:xfrm>
              <a:off x="4609333" y="-23099"/>
              <a:ext cx="394219" cy="417318"/>
              <a:chOff x="0" y="-47625"/>
              <a:chExt cx="812800" cy="860425"/>
            </a:xfrm>
          </p:grpSpPr>
          <p:sp>
            <p:nvSpPr>
              <p:cNvPr id="1277" name="Google Shape;1277;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78" name="Google Shape;1278;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79" name="Google Shape;1279;p21"/>
            <p:cNvGrpSpPr/>
            <p:nvPr/>
          </p:nvGrpSpPr>
          <p:grpSpPr>
            <a:xfrm>
              <a:off x="4609333" y="1114072"/>
              <a:ext cx="394219" cy="417318"/>
              <a:chOff x="0" y="-47625"/>
              <a:chExt cx="812800" cy="860425"/>
            </a:xfrm>
          </p:grpSpPr>
          <p:sp>
            <p:nvSpPr>
              <p:cNvPr id="1280" name="Google Shape;1280;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81" name="Google Shape;1281;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82" name="Google Shape;1282;p21"/>
            <p:cNvGrpSpPr/>
            <p:nvPr/>
          </p:nvGrpSpPr>
          <p:grpSpPr>
            <a:xfrm>
              <a:off x="6145778" y="-23099"/>
              <a:ext cx="394219" cy="417318"/>
              <a:chOff x="0" y="-47625"/>
              <a:chExt cx="812800" cy="860425"/>
            </a:xfrm>
          </p:grpSpPr>
          <p:sp>
            <p:nvSpPr>
              <p:cNvPr id="1283" name="Google Shape;1283;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84" name="Google Shape;1284;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85" name="Google Shape;1285;p21"/>
            <p:cNvGrpSpPr/>
            <p:nvPr/>
          </p:nvGrpSpPr>
          <p:grpSpPr>
            <a:xfrm>
              <a:off x="6145778" y="1114072"/>
              <a:ext cx="394219" cy="417318"/>
              <a:chOff x="0" y="-47625"/>
              <a:chExt cx="812800" cy="860425"/>
            </a:xfrm>
          </p:grpSpPr>
          <p:sp>
            <p:nvSpPr>
              <p:cNvPr id="1286" name="Google Shape;1286;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87" name="Google Shape;1287;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88" name="Google Shape;1288;p21"/>
            <p:cNvGrpSpPr/>
            <p:nvPr/>
          </p:nvGrpSpPr>
          <p:grpSpPr>
            <a:xfrm>
              <a:off x="0" y="2247452"/>
              <a:ext cx="394219" cy="417318"/>
              <a:chOff x="0" y="-47625"/>
              <a:chExt cx="812800" cy="860425"/>
            </a:xfrm>
          </p:grpSpPr>
          <p:sp>
            <p:nvSpPr>
              <p:cNvPr id="1289" name="Google Shape;1289;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90" name="Google Shape;1290;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91" name="Google Shape;1291;p21"/>
            <p:cNvGrpSpPr/>
            <p:nvPr/>
          </p:nvGrpSpPr>
          <p:grpSpPr>
            <a:xfrm>
              <a:off x="1536444" y="2247452"/>
              <a:ext cx="394219" cy="417318"/>
              <a:chOff x="0" y="-47625"/>
              <a:chExt cx="812800" cy="860425"/>
            </a:xfrm>
          </p:grpSpPr>
          <p:sp>
            <p:nvSpPr>
              <p:cNvPr id="1292" name="Google Shape;1292;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93" name="Google Shape;1293;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94" name="Google Shape;1294;p21"/>
            <p:cNvGrpSpPr/>
            <p:nvPr/>
          </p:nvGrpSpPr>
          <p:grpSpPr>
            <a:xfrm>
              <a:off x="3072889" y="2247452"/>
              <a:ext cx="394219" cy="417318"/>
              <a:chOff x="0" y="-47625"/>
              <a:chExt cx="812800" cy="860425"/>
            </a:xfrm>
          </p:grpSpPr>
          <p:sp>
            <p:nvSpPr>
              <p:cNvPr id="1295" name="Google Shape;1295;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96" name="Google Shape;1296;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297" name="Google Shape;1297;p21"/>
            <p:cNvGrpSpPr/>
            <p:nvPr/>
          </p:nvGrpSpPr>
          <p:grpSpPr>
            <a:xfrm>
              <a:off x="4609333" y="2247452"/>
              <a:ext cx="394219" cy="417318"/>
              <a:chOff x="0" y="-47625"/>
              <a:chExt cx="812800" cy="860425"/>
            </a:xfrm>
          </p:grpSpPr>
          <p:sp>
            <p:nvSpPr>
              <p:cNvPr id="1298" name="Google Shape;1298;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99" name="Google Shape;1299;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00" name="Google Shape;1300;p21"/>
            <p:cNvGrpSpPr/>
            <p:nvPr/>
          </p:nvGrpSpPr>
          <p:grpSpPr>
            <a:xfrm>
              <a:off x="6145778" y="2247452"/>
              <a:ext cx="394219" cy="417318"/>
              <a:chOff x="0" y="-47625"/>
              <a:chExt cx="812800" cy="860425"/>
            </a:xfrm>
          </p:grpSpPr>
          <p:sp>
            <p:nvSpPr>
              <p:cNvPr id="1301" name="Google Shape;1301;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02" name="Google Shape;1302;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03" name="Google Shape;1303;p21"/>
            <p:cNvGrpSpPr/>
            <p:nvPr/>
          </p:nvGrpSpPr>
          <p:grpSpPr>
            <a:xfrm>
              <a:off x="0" y="3380833"/>
              <a:ext cx="394219" cy="417318"/>
              <a:chOff x="0" y="-47625"/>
              <a:chExt cx="812800" cy="860425"/>
            </a:xfrm>
          </p:grpSpPr>
          <p:sp>
            <p:nvSpPr>
              <p:cNvPr id="1304" name="Google Shape;1304;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05" name="Google Shape;1305;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06" name="Google Shape;1306;p21"/>
            <p:cNvGrpSpPr/>
            <p:nvPr/>
          </p:nvGrpSpPr>
          <p:grpSpPr>
            <a:xfrm>
              <a:off x="1536444" y="3380833"/>
              <a:ext cx="394219" cy="417318"/>
              <a:chOff x="0" y="-47625"/>
              <a:chExt cx="812800" cy="860425"/>
            </a:xfrm>
          </p:grpSpPr>
          <p:sp>
            <p:nvSpPr>
              <p:cNvPr id="1307" name="Google Shape;1307;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08" name="Google Shape;1308;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09" name="Google Shape;1309;p21"/>
            <p:cNvGrpSpPr/>
            <p:nvPr/>
          </p:nvGrpSpPr>
          <p:grpSpPr>
            <a:xfrm>
              <a:off x="3072889" y="3380833"/>
              <a:ext cx="394219" cy="417318"/>
              <a:chOff x="0" y="-47625"/>
              <a:chExt cx="812800" cy="860425"/>
            </a:xfrm>
          </p:grpSpPr>
          <p:sp>
            <p:nvSpPr>
              <p:cNvPr id="1310" name="Google Shape;1310;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11" name="Google Shape;1311;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12" name="Google Shape;1312;p21"/>
            <p:cNvGrpSpPr/>
            <p:nvPr/>
          </p:nvGrpSpPr>
          <p:grpSpPr>
            <a:xfrm>
              <a:off x="4609333" y="3380833"/>
              <a:ext cx="394219" cy="417318"/>
              <a:chOff x="0" y="-47625"/>
              <a:chExt cx="812800" cy="860425"/>
            </a:xfrm>
          </p:grpSpPr>
          <p:sp>
            <p:nvSpPr>
              <p:cNvPr id="1313" name="Google Shape;1313;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14" name="Google Shape;1314;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15" name="Google Shape;1315;p21"/>
            <p:cNvGrpSpPr/>
            <p:nvPr/>
          </p:nvGrpSpPr>
          <p:grpSpPr>
            <a:xfrm>
              <a:off x="6145778" y="3380833"/>
              <a:ext cx="394219" cy="417318"/>
              <a:chOff x="0" y="-47625"/>
              <a:chExt cx="812800" cy="860425"/>
            </a:xfrm>
          </p:grpSpPr>
          <p:sp>
            <p:nvSpPr>
              <p:cNvPr id="1316" name="Google Shape;1316;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17" name="Google Shape;1317;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18" name="Google Shape;1318;p21"/>
            <p:cNvGrpSpPr/>
            <p:nvPr/>
          </p:nvGrpSpPr>
          <p:grpSpPr>
            <a:xfrm>
              <a:off x="0" y="4514213"/>
              <a:ext cx="394219" cy="417318"/>
              <a:chOff x="0" y="-47625"/>
              <a:chExt cx="812800" cy="860425"/>
            </a:xfrm>
          </p:grpSpPr>
          <p:sp>
            <p:nvSpPr>
              <p:cNvPr id="1319" name="Google Shape;1319;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20" name="Google Shape;1320;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21" name="Google Shape;1321;p21"/>
            <p:cNvGrpSpPr/>
            <p:nvPr/>
          </p:nvGrpSpPr>
          <p:grpSpPr>
            <a:xfrm>
              <a:off x="1536444" y="4514213"/>
              <a:ext cx="394219" cy="417318"/>
              <a:chOff x="0" y="-47625"/>
              <a:chExt cx="812800" cy="860425"/>
            </a:xfrm>
          </p:grpSpPr>
          <p:sp>
            <p:nvSpPr>
              <p:cNvPr id="1322" name="Google Shape;1322;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23" name="Google Shape;1323;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24" name="Google Shape;1324;p21"/>
            <p:cNvGrpSpPr/>
            <p:nvPr/>
          </p:nvGrpSpPr>
          <p:grpSpPr>
            <a:xfrm>
              <a:off x="3072889" y="4514213"/>
              <a:ext cx="394219" cy="417318"/>
              <a:chOff x="0" y="-47625"/>
              <a:chExt cx="812800" cy="860425"/>
            </a:xfrm>
          </p:grpSpPr>
          <p:sp>
            <p:nvSpPr>
              <p:cNvPr id="1325" name="Google Shape;1325;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26" name="Google Shape;1326;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27" name="Google Shape;1327;p21"/>
            <p:cNvGrpSpPr/>
            <p:nvPr/>
          </p:nvGrpSpPr>
          <p:grpSpPr>
            <a:xfrm>
              <a:off x="4609333" y="4514213"/>
              <a:ext cx="394219" cy="417318"/>
              <a:chOff x="0" y="-47625"/>
              <a:chExt cx="812800" cy="860425"/>
            </a:xfrm>
          </p:grpSpPr>
          <p:sp>
            <p:nvSpPr>
              <p:cNvPr id="1328" name="Google Shape;1328;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29" name="Google Shape;1329;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30" name="Google Shape;1330;p21"/>
            <p:cNvGrpSpPr/>
            <p:nvPr/>
          </p:nvGrpSpPr>
          <p:grpSpPr>
            <a:xfrm>
              <a:off x="6145778" y="4514213"/>
              <a:ext cx="394219" cy="417318"/>
              <a:chOff x="0" y="-47625"/>
              <a:chExt cx="812800" cy="860425"/>
            </a:xfrm>
          </p:grpSpPr>
          <p:sp>
            <p:nvSpPr>
              <p:cNvPr id="1331" name="Google Shape;1331;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32" name="Google Shape;1332;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33" name="Google Shape;1333;p21"/>
            <p:cNvGrpSpPr/>
            <p:nvPr/>
          </p:nvGrpSpPr>
          <p:grpSpPr>
            <a:xfrm>
              <a:off x="0" y="5647594"/>
              <a:ext cx="394219" cy="417318"/>
              <a:chOff x="0" y="-47625"/>
              <a:chExt cx="812800" cy="860425"/>
            </a:xfrm>
          </p:grpSpPr>
          <p:sp>
            <p:nvSpPr>
              <p:cNvPr id="1334" name="Google Shape;1334;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35" name="Google Shape;1335;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36" name="Google Shape;1336;p21"/>
            <p:cNvGrpSpPr/>
            <p:nvPr/>
          </p:nvGrpSpPr>
          <p:grpSpPr>
            <a:xfrm>
              <a:off x="1536444" y="5647594"/>
              <a:ext cx="394219" cy="417318"/>
              <a:chOff x="0" y="-47625"/>
              <a:chExt cx="812800" cy="860425"/>
            </a:xfrm>
          </p:grpSpPr>
          <p:sp>
            <p:nvSpPr>
              <p:cNvPr id="1337" name="Google Shape;1337;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38" name="Google Shape;1338;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39" name="Google Shape;1339;p21"/>
            <p:cNvGrpSpPr/>
            <p:nvPr/>
          </p:nvGrpSpPr>
          <p:grpSpPr>
            <a:xfrm>
              <a:off x="3072889" y="5647594"/>
              <a:ext cx="394219" cy="417318"/>
              <a:chOff x="0" y="-47625"/>
              <a:chExt cx="812800" cy="860425"/>
            </a:xfrm>
          </p:grpSpPr>
          <p:sp>
            <p:nvSpPr>
              <p:cNvPr id="1340" name="Google Shape;1340;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41" name="Google Shape;1341;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42" name="Google Shape;1342;p21"/>
            <p:cNvGrpSpPr/>
            <p:nvPr/>
          </p:nvGrpSpPr>
          <p:grpSpPr>
            <a:xfrm>
              <a:off x="4609333" y="5647594"/>
              <a:ext cx="394219" cy="417318"/>
              <a:chOff x="0" y="-47625"/>
              <a:chExt cx="812800" cy="860425"/>
            </a:xfrm>
          </p:grpSpPr>
          <p:sp>
            <p:nvSpPr>
              <p:cNvPr id="1343" name="Google Shape;1343;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44" name="Google Shape;1344;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345" name="Google Shape;1345;p21"/>
            <p:cNvGrpSpPr/>
            <p:nvPr/>
          </p:nvGrpSpPr>
          <p:grpSpPr>
            <a:xfrm>
              <a:off x="6145778" y="5647594"/>
              <a:ext cx="394219" cy="417318"/>
              <a:chOff x="0" y="-47625"/>
              <a:chExt cx="812800" cy="860425"/>
            </a:xfrm>
          </p:grpSpPr>
          <p:sp>
            <p:nvSpPr>
              <p:cNvPr id="1346" name="Google Shape;1346;p2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47" name="Google Shape;1347;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pic>
        <p:nvPicPr>
          <p:cNvPr id="1348" name="Google Shape;1348;p21"/>
          <p:cNvPicPr preferRelativeResize="0"/>
          <p:nvPr/>
        </p:nvPicPr>
        <p:blipFill rotWithShape="1">
          <a:blip r:embed="rId4">
            <a:alphaModFix/>
          </a:blip>
          <a:srcRect/>
          <a:stretch/>
        </p:blipFill>
        <p:spPr>
          <a:xfrm rot="-652857">
            <a:off x="14536021" y="943557"/>
            <a:ext cx="2885292" cy="1532056"/>
          </a:xfrm>
          <a:prstGeom prst="rect">
            <a:avLst/>
          </a:prstGeom>
          <a:noFill/>
          <a:ln>
            <a:noFill/>
          </a:ln>
        </p:spPr>
      </p:pic>
      <p:sp>
        <p:nvSpPr>
          <p:cNvPr id="1349" name="Google Shape;1349;p21"/>
          <p:cNvSpPr txBox="1"/>
          <p:nvPr/>
        </p:nvSpPr>
        <p:spPr>
          <a:xfrm>
            <a:off x="4255589" y="4811228"/>
            <a:ext cx="12966630" cy="2769989"/>
          </a:xfrm>
          <a:prstGeom prst="rect">
            <a:avLst/>
          </a:prstGeom>
          <a:noFill/>
          <a:ln>
            <a:noFill/>
          </a:ln>
        </p:spPr>
        <p:txBody>
          <a:bodyPr spcFirstLastPara="1" wrap="square" lIns="0" tIns="0" rIns="0" bIns="0" anchor="t" anchorCtr="0">
            <a:spAutoFit/>
          </a:bodyPr>
          <a:lstStyle/>
          <a:p>
            <a:pPr algn="ctr"/>
            <a:r>
              <a:rPr lang="en-US" sz="9000" dirty="0">
                <a:latin typeface="Forum" panose="020B0604020202020204" charset="0"/>
              </a:rPr>
              <a:t>Thank you for your time and attention</a:t>
            </a:r>
          </a:p>
        </p:txBody>
      </p:sp>
      <p:sp>
        <p:nvSpPr>
          <p:cNvPr id="1351" name="Google Shape;1351;p21"/>
          <p:cNvSpPr txBox="1"/>
          <p:nvPr/>
        </p:nvSpPr>
        <p:spPr>
          <a:xfrm>
            <a:off x="721325" y="-990356"/>
            <a:ext cx="3108603" cy="10633108"/>
          </a:xfrm>
          <a:prstGeom prst="rect">
            <a:avLst/>
          </a:prstGeom>
          <a:noFill/>
          <a:ln>
            <a:noFill/>
          </a:ln>
        </p:spPr>
        <p:txBody>
          <a:bodyPr spcFirstLastPara="1" wrap="square" lIns="0" tIns="0" rIns="0" bIns="0" anchor="t" anchorCtr="0">
            <a:spAutoFit/>
          </a:bodyPr>
          <a:lstStyle/>
          <a:p>
            <a:pPr marL="0" marR="0" lvl="0" indent="0" algn="ctr" rtl="0">
              <a:lnSpc>
                <a:spcPct val="140001"/>
              </a:lnSpc>
              <a:spcBef>
                <a:spcPts val="0"/>
              </a:spcBef>
              <a:spcAft>
                <a:spcPts val="0"/>
              </a:spcAft>
              <a:buNone/>
            </a:pPr>
            <a:r>
              <a:rPr lang="en-US" sz="62123" b="1">
                <a:solidFill>
                  <a:srgbClr val="272727"/>
                </a:solidFill>
                <a:latin typeface="Catamaran"/>
                <a:ea typeface="Catamaran"/>
                <a:cs typeface="Catamaran"/>
                <a:sym typeface="Catamaran"/>
              </a:rPr>
              <a:t>"</a:t>
            </a:r>
            <a:endParaRPr/>
          </a:p>
        </p:txBody>
      </p:sp>
      <p:grpSp>
        <p:nvGrpSpPr>
          <p:cNvPr id="1352" name="Google Shape;1352;p21"/>
          <p:cNvGrpSpPr/>
          <p:nvPr/>
        </p:nvGrpSpPr>
        <p:grpSpPr>
          <a:xfrm>
            <a:off x="347449" y="508570"/>
            <a:ext cx="3705306" cy="3711477"/>
            <a:chOff x="0" y="-47625"/>
            <a:chExt cx="2136104" cy="2139662"/>
          </a:xfrm>
        </p:grpSpPr>
        <p:sp>
          <p:nvSpPr>
            <p:cNvPr id="1353" name="Google Shape;1353;p21"/>
            <p:cNvSpPr/>
            <p:nvPr/>
          </p:nvSpPr>
          <p:spPr>
            <a:xfrm>
              <a:off x="0" y="0"/>
              <a:ext cx="2136104" cy="2092037"/>
            </a:xfrm>
            <a:custGeom>
              <a:avLst/>
              <a:gdLst/>
              <a:ahLst/>
              <a:cxnLst/>
              <a:rect l="l" t="t" r="r" b="b"/>
              <a:pathLst>
                <a:path w="2136104" h="2092037" extrusionOk="0">
                  <a:moveTo>
                    <a:pt x="0" y="0"/>
                  </a:moveTo>
                  <a:lnTo>
                    <a:pt x="2136104" y="0"/>
                  </a:lnTo>
                  <a:lnTo>
                    <a:pt x="2136104" y="2092037"/>
                  </a:lnTo>
                  <a:lnTo>
                    <a:pt x="0" y="2092037"/>
                  </a:lnTo>
                  <a:close/>
                </a:path>
              </a:pathLst>
            </a:custGeom>
            <a:solidFill>
              <a:srgbClr val="000000">
                <a:alpha val="0"/>
              </a:srgbClr>
            </a:solidFill>
            <a:ln w="38100" cap="flat" cmpd="sng">
              <a:solidFill>
                <a:srgbClr val="000000"/>
              </a:solidFill>
              <a:prstDash val="solid"/>
              <a:round/>
              <a:headEnd type="none" w="sm" len="sm"/>
              <a:tailEnd type="none" w="sm" len="sm"/>
            </a:ln>
          </p:spPr>
          <p:txBody>
            <a:bodyPr/>
            <a:lstStyle/>
            <a:p>
              <a:endParaRPr lang="en-IN"/>
            </a:p>
          </p:txBody>
        </p:sp>
        <p:sp>
          <p:nvSpPr>
            <p:cNvPr id="1354" name="Google Shape;1354;p2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0466371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l="-14443" t="35000" r="-14443" b="16666"/>
          <a:stretch/>
        </p:blipFill>
        <p:spPr>
          <a:xfrm>
            <a:off x="-2906843" y="-348676"/>
            <a:ext cx="23622000" cy="10850781"/>
          </a:xfrm>
          <a:prstGeom prst="rect">
            <a:avLst/>
          </a:prstGeom>
          <a:noFill/>
          <a:ln>
            <a:noFill/>
          </a:ln>
        </p:spPr>
      </p:pic>
      <p:grpSp>
        <p:nvGrpSpPr>
          <p:cNvPr id="85" name="Google Shape;85;p13"/>
          <p:cNvGrpSpPr/>
          <p:nvPr/>
        </p:nvGrpSpPr>
        <p:grpSpPr>
          <a:xfrm>
            <a:off x="14283781" y="-32011"/>
            <a:ext cx="4116069" cy="3831603"/>
            <a:chOff x="0" y="-19384"/>
            <a:chExt cx="5488092" cy="5108804"/>
          </a:xfrm>
        </p:grpSpPr>
        <p:grpSp>
          <p:nvGrpSpPr>
            <p:cNvPr id="86" name="Google Shape;86;p13"/>
            <p:cNvGrpSpPr/>
            <p:nvPr/>
          </p:nvGrpSpPr>
          <p:grpSpPr>
            <a:xfrm>
              <a:off x="0" y="-19384"/>
              <a:ext cx="330812" cy="350196"/>
              <a:chOff x="0" y="-47625"/>
              <a:chExt cx="812800" cy="860425"/>
            </a:xfrm>
          </p:grpSpPr>
          <p:sp>
            <p:nvSpPr>
              <p:cNvPr id="87" name="Google Shape;8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88" name="Google Shape;8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13"/>
            <p:cNvGrpSpPr/>
            <p:nvPr/>
          </p:nvGrpSpPr>
          <p:grpSpPr>
            <a:xfrm>
              <a:off x="0" y="934882"/>
              <a:ext cx="330812" cy="350196"/>
              <a:chOff x="0" y="-47625"/>
              <a:chExt cx="812800" cy="860425"/>
            </a:xfrm>
          </p:grpSpPr>
          <p:sp>
            <p:nvSpPr>
              <p:cNvPr id="90" name="Google Shape;9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91" name="Google Shape;9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13"/>
            <p:cNvGrpSpPr/>
            <p:nvPr/>
          </p:nvGrpSpPr>
          <p:grpSpPr>
            <a:xfrm>
              <a:off x="1289320" y="-19384"/>
              <a:ext cx="330812" cy="350196"/>
              <a:chOff x="0" y="-47625"/>
              <a:chExt cx="812800" cy="860425"/>
            </a:xfrm>
          </p:grpSpPr>
          <p:sp>
            <p:nvSpPr>
              <p:cNvPr id="93" name="Google Shape;9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94" name="Google Shape;9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5" name="Google Shape;95;p13"/>
            <p:cNvGrpSpPr/>
            <p:nvPr/>
          </p:nvGrpSpPr>
          <p:grpSpPr>
            <a:xfrm>
              <a:off x="1289320" y="934882"/>
              <a:ext cx="330812" cy="350196"/>
              <a:chOff x="0" y="-47625"/>
              <a:chExt cx="812800" cy="860425"/>
            </a:xfrm>
          </p:grpSpPr>
          <p:sp>
            <p:nvSpPr>
              <p:cNvPr id="96" name="Google Shape;9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97" name="Google Shape;9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8" name="Google Shape;98;p13"/>
            <p:cNvGrpSpPr/>
            <p:nvPr/>
          </p:nvGrpSpPr>
          <p:grpSpPr>
            <a:xfrm>
              <a:off x="2578640" y="-19384"/>
              <a:ext cx="330812" cy="350196"/>
              <a:chOff x="0" y="-47625"/>
              <a:chExt cx="812800" cy="860425"/>
            </a:xfrm>
          </p:grpSpPr>
          <p:sp>
            <p:nvSpPr>
              <p:cNvPr id="99" name="Google Shape;9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00" name="Google Shape;10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1" name="Google Shape;101;p13"/>
            <p:cNvGrpSpPr/>
            <p:nvPr/>
          </p:nvGrpSpPr>
          <p:grpSpPr>
            <a:xfrm>
              <a:off x="2578640" y="934882"/>
              <a:ext cx="330812" cy="350196"/>
              <a:chOff x="0" y="-47625"/>
              <a:chExt cx="812800" cy="860425"/>
            </a:xfrm>
          </p:grpSpPr>
          <p:sp>
            <p:nvSpPr>
              <p:cNvPr id="102" name="Google Shape;10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03" name="Google Shape;10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4" name="Google Shape;104;p13"/>
            <p:cNvGrpSpPr/>
            <p:nvPr/>
          </p:nvGrpSpPr>
          <p:grpSpPr>
            <a:xfrm>
              <a:off x="3867960" y="-19384"/>
              <a:ext cx="330812" cy="350196"/>
              <a:chOff x="0" y="-47625"/>
              <a:chExt cx="812800" cy="860425"/>
            </a:xfrm>
          </p:grpSpPr>
          <p:sp>
            <p:nvSpPr>
              <p:cNvPr id="105" name="Google Shape;10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06" name="Google Shape;10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7" name="Google Shape;107;p13"/>
            <p:cNvGrpSpPr/>
            <p:nvPr/>
          </p:nvGrpSpPr>
          <p:grpSpPr>
            <a:xfrm>
              <a:off x="3867960" y="934882"/>
              <a:ext cx="330812" cy="350196"/>
              <a:chOff x="0" y="-47625"/>
              <a:chExt cx="812800" cy="860425"/>
            </a:xfrm>
          </p:grpSpPr>
          <p:sp>
            <p:nvSpPr>
              <p:cNvPr id="108" name="Google Shape;10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09" name="Google Shape;10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0" name="Google Shape;110;p13"/>
            <p:cNvGrpSpPr/>
            <p:nvPr/>
          </p:nvGrpSpPr>
          <p:grpSpPr>
            <a:xfrm>
              <a:off x="5157280" y="-19384"/>
              <a:ext cx="330812" cy="350196"/>
              <a:chOff x="0" y="-47625"/>
              <a:chExt cx="812800" cy="860425"/>
            </a:xfrm>
          </p:grpSpPr>
          <p:sp>
            <p:nvSpPr>
              <p:cNvPr id="111" name="Google Shape;11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12" name="Google Shape;11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3" name="Google Shape;113;p13"/>
            <p:cNvGrpSpPr/>
            <p:nvPr/>
          </p:nvGrpSpPr>
          <p:grpSpPr>
            <a:xfrm>
              <a:off x="5157280" y="934882"/>
              <a:ext cx="330812" cy="350196"/>
              <a:chOff x="0" y="-47625"/>
              <a:chExt cx="812800" cy="860425"/>
            </a:xfrm>
          </p:grpSpPr>
          <p:sp>
            <p:nvSpPr>
              <p:cNvPr id="114" name="Google Shape;11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15" name="Google Shape;11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13"/>
            <p:cNvGrpSpPr/>
            <p:nvPr/>
          </p:nvGrpSpPr>
          <p:grpSpPr>
            <a:xfrm>
              <a:off x="0" y="1885968"/>
              <a:ext cx="330812" cy="350196"/>
              <a:chOff x="0" y="-47625"/>
              <a:chExt cx="812800" cy="860425"/>
            </a:xfrm>
          </p:grpSpPr>
          <p:sp>
            <p:nvSpPr>
              <p:cNvPr id="117" name="Google Shape;11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18" name="Google Shape;11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9" name="Google Shape;119;p13"/>
            <p:cNvGrpSpPr/>
            <p:nvPr/>
          </p:nvGrpSpPr>
          <p:grpSpPr>
            <a:xfrm>
              <a:off x="1289320" y="1885968"/>
              <a:ext cx="330812" cy="350196"/>
              <a:chOff x="0" y="-47625"/>
              <a:chExt cx="812800" cy="860425"/>
            </a:xfrm>
          </p:grpSpPr>
          <p:sp>
            <p:nvSpPr>
              <p:cNvPr id="120" name="Google Shape;12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1" name="Google Shape;12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2" name="Google Shape;122;p13"/>
            <p:cNvGrpSpPr/>
            <p:nvPr/>
          </p:nvGrpSpPr>
          <p:grpSpPr>
            <a:xfrm>
              <a:off x="2578640" y="1885968"/>
              <a:ext cx="330812" cy="350196"/>
              <a:chOff x="0" y="-47625"/>
              <a:chExt cx="812800" cy="860425"/>
            </a:xfrm>
          </p:grpSpPr>
          <p:sp>
            <p:nvSpPr>
              <p:cNvPr id="123" name="Google Shape;12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4" name="Google Shape;12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5" name="Google Shape;125;p13"/>
            <p:cNvGrpSpPr/>
            <p:nvPr/>
          </p:nvGrpSpPr>
          <p:grpSpPr>
            <a:xfrm>
              <a:off x="3867960" y="1885968"/>
              <a:ext cx="330812" cy="350196"/>
              <a:chOff x="0" y="-47625"/>
              <a:chExt cx="812800" cy="860425"/>
            </a:xfrm>
          </p:grpSpPr>
          <p:sp>
            <p:nvSpPr>
              <p:cNvPr id="126" name="Google Shape;12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27" name="Google Shape;12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8" name="Google Shape;128;p13"/>
            <p:cNvGrpSpPr/>
            <p:nvPr/>
          </p:nvGrpSpPr>
          <p:grpSpPr>
            <a:xfrm>
              <a:off x="5157280" y="1885968"/>
              <a:ext cx="330812" cy="350196"/>
              <a:chOff x="0" y="-47625"/>
              <a:chExt cx="812800" cy="860425"/>
            </a:xfrm>
          </p:grpSpPr>
          <p:sp>
            <p:nvSpPr>
              <p:cNvPr id="129" name="Google Shape;12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0" name="Google Shape;13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1" name="Google Shape;131;p13"/>
            <p:cNvGrpSpPr/>
            <p:nvPr/>
          </p:nvGrpSpPr>
          <p:grpSpPr>
            <a:xfrm>
              <a:off x="0" y="2837053"/>
              <a:ext cx="330812" cy="350196"/>
              <a:chOff x="0" y="-47625"/>
              <a:chExt cx="812800" cy="860425"/>
            </a:xfrm>
          </p:grpSpPr>
          <p:sp>
            <p:nvSpPr>
              <p:cNvPr id="132" name="Google Shape;13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3" name="Google Shape;13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 name="Google Shape;134;p13"/>
            <p:cNvGrpSpPr/>
            <p:nvPr/>
          </p:nvGrpSpPr>
          <p:grpSpPr>
            <a:xfrm>
              <a:off x="1289320" y="2837053"/>
              <a:ext cx="330812" cy="350196"/>
              <a:chOff x="0" y="-47625"/>
              <a:chExt cx="812800" cy="860425"/>
            </a:xfrm>
          </p:grpSpPr>
          <p:sp>
            <p:nvSpPr>
              <p:cNvPr id="135" name="Google Shape;13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6" name="Google Shape;13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7" name="Google Shape;137;p13"/>
            <p:cNvGrpSpPr/>
            <p:nvPr/>
          </p:nvGrpSpPr>
          <p:grpSpPr>
            <a:xfrm>
              <a:off x="2578640" y="2837053"/>
              <a:ext cx="330812" cy="350196"/>
              <a:chOff x="0" y="-47625"/>
              <a:chExt cx="812800" cy="860425"/>
            </a:xfrm>
          </p:grpSpPr>
          <p:sp>
            <p:nvSpPr>
              <p:cNvPr id="138" name="Google Shape;13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39" name="Google Shape;13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0" name="Google Shape;140;p13"/>
            <p:cNvGrpSpPr/>
            <p:nvPr/>
          </p:nvGrpSpPr>
          <p:grpSpPr>
            <a:xfrm>
              <a:off x="3867960" y="2837053"/>
              <a:ext cx="330812" cy="350196"/>
              <a:chOff x="0" y="-47625"/>
              <a:chExt cx="812800" cy="860425"/>
            </a:xfrm>
          </p:grpSpPr>
          <p:sp>
            <p:nvSpPr>
              <p:cNvPr id="141" name="Google Shape;14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42" name="Google Shape;14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3" name="Google Shape;143;p13"/>
            <p:cNvGrpSpPr/>
            <p:nvPr/>
          </p:nvGrpSpPr>
          <p:grpSpPr>
            <a:xfrm>
              <a:off x="5157280" y="2837053"/>
              <a:ext cx="330812" cy="350196"/>
              <a:chOff x="0" y="-47625"/>
              <a:chExt cx="812800" cy="860425"/>
            </a:xfrm>
          </p:grpSpPr>
          <p:sp>
            <p:nvSpPr>
              <p:cNvPr id="144" name="Google Shape;14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45" name="Google Shape;14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6" name="Google Shape;146;p13"/>
            <p:cNvGrpSpPr/>
            <p:nvPr/>
          </p:nvGrpSpPr>
          <p:grpSpPr>
            <a:xfrm>
              <a:off x="0" y="3788139"/>
              <a:ext cx="330812" cy="350196"/>
              <a:chOff x="0" y="-47625"/>
              <a:chExt cx="812800" cy="860425"/>
            </a:xfrm>
          </p:grpSpPr>
          <p:sp>
            <p:nvSpPr>
              <p:cNvPr id="147" name="Google Shape;14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48" name="Google Shape;14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9" name="Google Shape;149;p13"/>
            <p:cNvGrpSpPr/>
            <p:nvPr/>
          </p:nvGrpSpPr>
          <p:grpSpPr>
            <a:xfrm>
              <a:off x="1289320" y="3788139"/>
              <a:ext cx="330812" cy="350196"/>
              <a:chOff x="0" y="-47625"/>
              <a:chExt cx="812800" cy="860425"/>
            </a:xfrm>
          </p:grpSpPr>
          <p:sp>
            <p:nvSpPr>
              <p:cNvPr id="150" name="Google Shape;15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51" name="Google Shape;15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2" name="Google Shape;152;p13"/>
            <p:cNvGrpSpPr/>
            <p:nvPr/>
          </p:nvGrpSpPr>
          <p:grpSpPr>
            <a:xfrm>
              <a:off x="2578640" y="3788139"/>
              <a:ext cx="330812" cy="350196"/>
              <a:chOff x="0" y="-47625"/>
              <a:chExt cx="812800" cy="860425"/>
            </a:xfrm>
          </p:grpSpPr>
          <p:sp>
            <p:nvSpPr>
              <p:cNvPr id="153" name="Google Shape;15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54" name="Google Shape;15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5" name="Google Shape;155;p13"/>
            <p:cNvGrpSpPr/>
            <p:nvPr/>
          </p:nvGrpSpPr>
          <p:grpSpPr>
            <a:xfrm>
              <a:off x="3867960" y="3788139"/>
              <a:ext cx="330812" cy="350196"/>
              <a:chOff x="0" y="-47625"/>
              <a:chExt cx="812800" cy="860425"/>
            </a:xfrm>
          </p:grpSpPr>
          <p:sp>
            <p:nvSpPr>
              <p:cNvPr id="156" name="Google Shape;15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57" name="Google Shape;15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8" name="Google Shape;158;p13"/>
            <p:cNvGrpSpPr/>
            <p:nvPr/>
          </p:nvGrpSpPr>
          <p:grpSpPr>
            <a:xfrm>
              <a:off x="5157280" y="3788139"/>
              <a:ext cx="330812" cy="350196"/>
              <a:chOff x="0" y="-47625"/>
              <a:chExt cx="812800" cy="860425"/>
            </a:xfrm>
          </p:grpSpPr>
          <p:sp>
            <p:nvSpPr>
              <p:cNvPr id="159" name="Google Shape;15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60" name="Google Shape;16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1" name="Google Shape;161;p13"/>
            <p:cNvGrpSpPr/>
            <p:nvPr/>
          </p:nvGrpSpPr>
          <p:grpSpPr>
            <a:xfrm>
              <a:off x="0" y="4739224"/>
              <a:ext cx="330812" cy="350196"/>
              <a:chOff x="0" y="-47625"/>
              <a:chExt cx="812800" cy="860425"/>
            </a:xfrm>
          </p:grpSpPr>
          <p:sp>
            <p:nvSpPr>
              <p:cNvPr id="162" name="Google Shape;16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63" name="Google Shape;16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4" name="Google Shape;164;p13"/>
            <p:cNvGrpSpPr/>
            <p:nvPr/>
          </p:nvGrpSpPr>
          <p:grpSpPr>
            <a:xfrm>
              <a:off x="1289320" y="4739224"/>
              <a:ext cx="330812" cy="350196"/>
              <a:chOff x="0" y="-47625"/>
              <a:chExt cx="812800" cy="860425"/>
            </a:xfrm>
          </p:grpSpPr>
          <p:sp>
            <p:nvSpPr>
              <p:cNvPr id="165" name="Google Shape;16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66" name="Google Shape;16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7" name="Google Shape;167;p13"/>
            <p:cNvGrpSpPr/>
            <p:nvPr/>
          </p:nvGrpSpPr>
          <p:grpSpPr>
            <a:xfrm>
              <a:off x="2578640" y="4739224"/>
              <a:ext cx="330812" cy="350196"/>
              <a:chOff x="0" y="-47625"/>
              <a:chExt cx="812800" cy="860425"/>
            </a:xfrm>
          </p:grpSpPr>
          <p:sp>
            <p:nvSpPr>
              <p:cNvPr id="168" name="Google Shape;16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69" name="Google Shape;16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0" name="Google Shape;170;p13"/>
            <p:cNvGrpSpPr/>
            <p:nvPr/>
          </p:nvGrpSpPr>
          <p:grpSpPr>
            <a:xfrm>
              <a:off x="3867960" y="4739224"/>
              <a:ext cx="330812" cy="350196"/>
              <a:chOff x="0" y="-47625"/>
              <a:chExt cx="812800" cy="860425"/>
            </a:xfrm>
          </p:grpSpPr>
          <p:sp>
            <p:nvSpPr>
              <p:cNvPr id="171" name="Google Shape;17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72" name="Google Shape;17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3" name="Google Shape;173;p13"/>
            <p:cNvGrpSpPr/>
            <p:nvPr/>
          </p:nvGrpSpPr>
          <p:grpSpPr>
            <a:xfrm>
              <a:off x="5157280" y="4739224"/>
              <a:ext cx="330812" cy="350196"/>
              <a:chOff x="0" y="-47625"/>
              <a:chExt cx="812800" cy="860425"/>
            </a:xfrm>
          </p:grpSpPr>
          <p:sp>
            <p:nvSpPr>
              <p:cNvPr id="174" name="Google Shape;17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175" name="Google Shape;17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176" name="Google Shape;176;p13"/>
          <p:cNvGrpSpPr/>
          <p:nvPr/>
        </p:nvGrpSpPr>
        <p:grpSpPr>
          <a:xfrm>
            <a:off x="-1212236" y="7812980"/>
            <a:ext cx="3549583" cy="3304268"/>
            <a:chOff x="0" y="-16716"/>
            <a:chExt cx="4732778" cy="4405691"/>
          </a:xfrm>
        </p:grpSpPr>
        <p:grpSp>
          <p:nvGrpSpPr>
            <p:cNvPr id="177" name="Google Shape;177;p13"/>
            <p:cNvGrpSpPr/>
            <p:nvPr/>
          </p:nvGrpSpPr>
          <p:grpSpPr>
            <a:xfrm>
              <a:off x="0" y="-16716"/>
              <a:ext cx="285283" cy="301999"/>
              <a:chOff x="0" y="-47625"/>
              <a:chExt cx="812800" cy="860425"/>
            </a:xfrm>
          </p:grpSpPr>
          <p:sp>
            <p:nvSpPr>
              <p:cNvPr id="178" name="Google Shape;17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79" name="Google Shape;17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0" name="Google Shape;180;p13"/>
            <p:cNvGrpSpPr/>
            <p:nvPr/>
          </p:nvGrpSpPr>
          <p:grpSpPr>
            <a:xfrm>
              <a:off x="0" y="806217"/>
              <a:ext cx="285283" cy="301999"/>
              <a:chOff x="0" y="-47625"/>
              <a:chExt cx="812800" cy="860425"/>
            </a:xfrm>
          </p:grpSpPr>
          <p:sp>
            <p:nvSpPr>
              <p:cNvPr id="181" name="Google Shape;18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82" name="Google Shape;18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3" name="Google Shape;183;p13"/>
            <p:cNvGrpSpPr/>
            <p:nvPr/>
          </p:nvGrpSpPr>
          <p:grpSpPr>
            <a:xfrm>
              <a:off x="1111874" y="-16716"/>
              <a:ext cx="285283" cy="301999"/>
              <a:chOff x="0" y="-47625"/>
              <a:chExt cx="812800" cy="860425"/>
            </a:xfrm>
          </p:grpSpPr>
          <p:sp>
            <p:nvSpPr>
              <p:cNvPr id="184" name="Google Shape;18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85" name="Google Shape;18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6" name="Google Shape;186;p13"/>
            <p:cNvGrpSpPr/>
            <p:nvPr/>
          </p:nvGrpSpPr>
          <p:grpSpPr>
            <a:xfrm>
              <a:off x="1111874" y="806217"/>
              <a:ext cx="285283" cy="301999"/>
              <a:chOff x="0" y="-47625"/>
              <a:chExt cx="812800" cy="860425"/>
            </a:xfrm>
          </p:grpSpPr>
          <p:sp>
            <p:nvSpPr>
              <p:cNvPr id="187" name="Google Shape;18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88" name="Google Shape;18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9" name="Google Shape;189;p13"/>
            <p:cNvGrpSpPr/>
            <p:nvPr/>
          </p:nvGrpSpPr>
          <p:grpSpPr>
            <a:xfrm>
              <a:off x="2223748" y="-16716"/>
              <a:ext cx="285283" cy="301999"/>
              <a:chOff x="0" y="-47625"/>
              <a:chExt cx="812800" cy="860425"/>
            </a:xfrm>
          </p:grpSpPr>
          <p:sp>
            <p:nvSpPr>
              <p:cNvPr id="190" name="Google Shape;19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91" name="Google Shape;19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2" name="Google Shape;192;p13"/>
            <p:cNvGrpSpPr/>
            <p:nvPr/>
          </p:nvGrpSpPr>
          <p:grpSpPr>
            <a:xfrm>
              <a:off x="2223748" y="806217"/>
              <a:ext cx="285283" cy="301999"/>
              <a:chOff x="0" y="-47625"/>
              <a:chExt cx="812800" cy="860425"/>
            </a:xfrm>
          </p:grpSpPr>
          <p:sp>
            <p:nvSpPr>
              <p:cNvPr id="193" name="Google Shape;19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94" name="Google Shape;19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5" name="Google Shape;195;p13"/>
            <p:cNvGrpSpPr/>
            <p:nvPr/>
          </p:nvGrpSpPr>
          <p:grpSpPr>
            <a:xfrm>
              <a:off x="3335621" y="-16716"/>
              <a:ext cx="285283" cy="301999"/>
              <a:chOff x="0" y="-47625"/>
              <a:chExt cx="812800" cy="860425"/>
            </a:xfrm>
          </p:grpSpPr>
          <p:sp>
            <p:nvSpPr>
              <p:cNvPr id="196" name="Google Shape;19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197" name="Google Shape;19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8" name="Google Shape;198;p13"/>
            <p:cNvGrpSpPr/>
            <p:nvPr/>
          </p:nvGrpSpPr>
          <p:grpSpPr>
            <a:xfrm>
              <a:off x="3335621" y="806217"/>
              <a:ext cx="285283" cy="301999"/>
              <a:chOff x="0" y="-47625"/>
              <a:chExt cx="812800" cy="860425"/>
            </a:xfrm>
          </p:grpSpPr>
          <p:sp>
            <p:nvSpPr>
              <p:cNvPr id="199" name="Google Shape;19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00" name="Google Shape;20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1" name="Google Shape;201;p13"/>
            <p:cNvGrpSpPr/>
            <p:nvPr/>
          </p:nvGrpSpPr>
          <p:grpSpPr>
            <a:xfrm>
              <a:off x="4447495" y="-16716"/>
              <a:ext cx="285283" cy="301999"/>
              <a:chOff x="0" y="-47625"/>
              <a:chExt cx="812800" cy="860425"/>
            </a:xfrm>
          </p:grpSpPr>
          <p:sp>
            <p:nvSpPr>
              <p:cNvPr id="202" name="Google Shape;20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03" name="Google Shape;20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4" name="Google Shape;204;p13"/>
            <p:cNvGrpSpPr/>
            <p:nvPr/>
          </p:nvGrpSpPr>
          <p:grpSpPr>
            <a:xfrm>
              <a:off x="4447495" y="806217"/>
              <a:ext cx="285283" cy="301999"/>
              <a:chOff x="0" y="-47625"/>
              <a:chExt cx="812800" cy="860425"/>
            </a:xfrm>
          </p:grpSpPr>
          <p:sp>
            <p:nvSpPr>
              <p:cNvPr id="205" name="Google Shape;20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06" name="Google Shape;20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7" name="Google Shape;207;p13"/>
            <p:cNvGrpSpPr/>
            <p:nvPr/>
          </p:nvGrpSpPr>
          <p:grpSpPr>
            <a:xfrm>
              <a:off x="0" y="1626407"/>
              <a:ext cx="285283" cy="301999"/>
              <a:chOff x="0" y="-47625"/>
              <a:chExt cx="812800" cy="860425"/>
            </a:xfrm>
          </p:grpSpPr>
          <p:sp>
            <p:nvSpPr>
              <p:cNvPr id="208" name="Google Shape;20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09" name="Google Shape;20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0" name="Google Shape;210;p13"/>
            <p:cNvGrpSpPr/>
            <p:nvPr/>
          </p:nvGrpSpPr>
          <p:grpSpPr>
            <a:xfrm>
              <a:off x="1111874" y="1626407"/>
              <a:ext cx="285283" cy="301999"/>
              <a:chOff x="0" y="-47625"/>
              <a:chExt cx="812800" cy="860425"/>
            </a:xfrm>
          </p:grpSpPr>
          <p:sp>
            <p:nvSpPr>
              <p:cNvPr id="211" name="Google Shape;21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12" name="Google Shape;21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3" name="Google Shape;213;p13"/>
            <p:cNvGrpSpPr/>
            <p:nvPr/>
          </p:nvGrpSpPr>
          <p:grpSpPr>
            <a:xfrm>
              <a:off x="2223748" y="1626407"/>
              <a:ext cx="285283" cy="301999"/>
              <a:chOff x="0" y="-47625"/>
              <a:chExt cx="812800" cy="860425"/>
            </a:xfrm>
          </p:grpSpPr>
          <p:sp>
            <p:nvSpPr>
              <p:cNvPr id="214" name="Google Shape;21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15" name="Google Shape;21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6" name="Google Shape;216;p13"/>
            <p:cNvGrpSpPr/>
            <p:nvPr/>
          </p:nvGrpSpPr>
          <p:grpSpPr>
            <a:xfrm>
              <a:off x="3335621" y="1626407"/>
              <a:ext cx="285283" cy="301999"/>
              <a:chOff x="0" y="-47625"/>
              <a:chExt cx="812800" cy="860425"/>
            </a:xfrm>
          </p:grpSpPr>
          <p:sp>
            <p:nvSpPr>
              <p:cNvPr id="217" name="Google Shape;21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18" name="Google Shape;21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13"/>
            <p:cNvGrpSpPr/>
            <p:nvPr/>
          </p:nvGrpSpPr>
          <p:grpSpPr>
            <a:xfrm>
              <a:off x="4447495" y="1626407"/>
              <a:ext cx="285283" cy="301999"/>
              <a:chOff x="0" y="-47625"/>
              <a:chExt cx="812800" cy="860425"/>
            </a:xfrm>
          </p:grpSpPr>
          <p:sp>
            <p:nvSpPr>
              <p:cNvPr id="220" name="Google Shape;22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21" name="Google Shape;22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2" name="Google Shape;222;p13"/>
            <p:cNvGrpSpPr/>
            <p:nvPr/>
          </p:nvGrpSpPr>
          <p:grpSpPr>
            <a:xfrm>
              <a:off x="0" y="2446596"/>
              <a:ext cx="285283" cy="301999"/>
              <a:chOff x="0" y="-47625"/>
              <a:chExt cx="812800" cy="860425"/>
            </a:xfrm>
          </p:grpSpPr>
          <p:sp>
            <p:nvSpPr>
              <p:cNvPr id="223" name="Google Shape;22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24" name="Google Shape;22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5" name="Google Shape;225;p13"/>
            <p:cNvGrpSpPr/>
            <p:nvPr/>
          </p:nvGrpSpPr>
          <p:grpSpPr>
            <a:xfrm>
              <a:off x="1111874" y="2446596"/>
              <a:ext cx="285283" cy="301999"/>
              <a:chOff x="0" y="-47625"/>
              <a:chExt cx="812800" cy="860425"/>
            </a:xfrm>
          </p:grpSpPr>
          <p:sp>
            <p:nvSpPr>
              <p:cNvPr id="226" name="Google Shape;22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27" name="Google Shape;22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8" name="Google Shape;228;p13"/>
            <p:cNvGrpSpPr/>
            <p:nvPr/>
          </p:nvGrpSpPr>
          <p:grpSpPr>
            <a:xfrm>
              <a:off x="2223748" y="2446596"/>
              <a:ext cx="285283" cy="301999"/>
              <a:chOff x="0" y="-47625"/>
              <a:chExt cx="812800" cy="860425"/>
            </a:xfrm>
          </p:grpSpPr>
          <p:sp>
            <p:nvSpPr>
              <p:cNvPr id="229" name="Google Shape;22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30" name="Google Shape;23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1" name="Google Shape;231;p13"/>
            <p:cNvGrpSpPr/>
            <p:nvPr/>
          </p:nvGrpSpPr>
          <p:grpSpPr>
            <a:xfrm>
              <a:off x="3335621" y="2446596"/>
              <a:ext cx="285283" cy="301999"/>
              <a:chOff x="0" y="-47625"/>
              <a:chExt cx="812800" cy="860425"/>
            </a:xfrm>
          </p:grpSpPr>
          <p:sp>
            <p:nvSpPr>
              <p:cNvPr id="232" name="Google Shape;23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33" name="Google Shape;23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4" name="Google Shape;234;p13"/>
            <p:cNvGrpSpPr/>
            <p:nvPr/>
          </p:nvGrpSpPr>
          <p:grpSpPr>
            <a:xfrm>
              <a:off x="4447495" y="2446596"/>
              <a:ext cx="285283" cy="301999"/>
              <a:chOff x="0" y="-47625"/>
              <a:chExt cx="812800" cy="860425"/>
            </a:xfrm>
          </p:grpSpPr>
          <p:sp>
            <p:nvSpPr>
              <p:cNvPr id="235" name="Google Shape;23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36" name="Google Shape;23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7" name="Google Shape;237;p13"/>
            <p:cNvGrpSpPr/>
            <p:nvPr/>
          </p:nvGrpSpPr>
          <p:grpSpPr>
            <a:xfrm>
              <a:off x="0" y="3266786"/>
              <a:ext cx="285283" cy="301999"/>
              <a:chOff x="0" y="-47625"/>
              <a:chExt cx="812800" cy="860425"/>
            </a:xfrm>
          </p:grpSpPr>
          <p:sp>
            <p:nvSpPr>
              <p:cNvPr id="238" name="Google Shape;238;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39" name="Google Shape;239;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0" name="Google Shape;240;p13"/>
            <p:cNvGrpSpPr/>
            <p:nvPr/>
          </p:nvGrpSpPr>
          <p:grpSpPr>
            <a:xfrm>
              <a:off x="1111874" y="3266786"/>
              <a:ext cx="285283" cy="301999"/>
              <a:chOff x="0" y="-47625"/>
              <a:chExt cx="812800" cy="860425"/>
            </a:xfrm>
          </p:grpSpPr>
          <p:sp>
            <p:nvSpPr>
              <p:cNvPr id="241" name="Google Shape;241;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42" name="Google Shape;24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3" name="Google Shape;243;p13"/>
            <p:cNvGrpSpPr/>
            <p:nvPr/>
          </p:nvGrpSpPr>
          <p:grpSpPr>
            <a:xfrm>
              <a:off x="2223748" y="3266786"/>
              <a:ext cx="285283" cy="301999"/>
              <a:chOff x="0" y="-47625"/>
              <a:chExt cx="812800" cy="860425"/>
            </a:xfrm>
          </p:grpSpPr>
          <p:sp>
            <p:nvSpPr>
              <p:cNvPr id="244" name="Google Shape;24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45" name="Google Shape;24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6" name="Google Shape;246;p13"/>
            <p:cNvGrpSpPr/>
            <p:nvPr/>
          </p:nvGrpSpPr>
          <p:grpSpPr>
            <a:xfrm>
              <a:off x="3335621" y="3266786"/>
              <a:ext cx="285283" cy="301999"/>
              <a:chOff x="0" y="-47625"/>
              <a:chExt cx="812800" cy="860425"/>
            </a:xfrm>
          </p:grpSpPr>
          <p:sp>
            <p:nvSpPr>
              <p:cNvPr id="247" name="Google Shape;24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48" name="Google Shape;24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49" name="Google Shape;249;p13"/>
            <p:cNvGrpSpPr/>
            <p:nvPr/>
          </p:nvGrpSpPr>
          <p:grpSpPr>
            <a:xfrm>
              <a:off x="4447495" y="3266786"/>
              <a:ext cx="285283" cy="301999"/>
              <a:chOff x="0" y="-47625"/>
              <a:chExt cx="812800" cy="860425"/>
            </a:xfrm>
          </p:grpSpPr>
          <p:sp>
            <p:nvSpPr>
              <p:cNvPr id="250" name="Google Shape;25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51" name="Google Shape;25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2" name="Google Shape;252;p13"/>
            <p:cNvGrpSpPr/>
            <p:nvPr/>
          </p:nvGrpSpPr>
          <p:grpSpPr>
            <a:xfrm>
              <a:off x="0" y="4086976"/>
              <a:ext cx="285283" cy="301999"/>
              <a:chOff x="0" y="-47625"/>
              <a:chExt cx="812800" cy="860425"/>
            </a:xfrm>
          </p:grpSpPr>
          <p:sp>
            <p:nvSpPr>
              <p:cNvPr id="253" name="Google Shape;253;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54" name="Google Shape;254;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5" name="Google Shape;255;p13"/>
            <p:cNvGrpSpPr/>
            <p:nvPr/>
          </p:nvGrpSpPr>
          <p:grpSpPr>
            <a:xfrm>
              <a:off x="1111874" y="4086976"/>
              <a:ext cx="285283" cy="301999"/>
              <a:chOff x="0" y="-47625"/>
              <a:chExt cx="812800" cy="860425"/>
            </a:xfrm>
          </p:grpSpPr>
          <p:sp>
            <p:nvSpPr>
              <p:cNvPr id="256" name="Google Shape;256;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57" name="Google Shape;257;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8" name="Google Shape;258;p13"/>
            <p:cNvGrpSpPr/>
            <p:nvPr/>
          </p:nvGrpSpPr>
          <p:grpSpPr>
            <a:xfrm>
              <a:off x="2223748" y="4086976"/>
              <a:ext cx="285283" cy="301999"/>
              <a:chOff x="0" y="-47625"/>
              <a:chExt cx="812800" cy="860425"/>
            </a:xfrm>
          </p:grpSpPr>
          <p:sp>
            <p:nvSpPr>
              <p:cNvPr id="259" name="Google Shape;259;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60" name="Google Shape;260;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1" name="Google Shape;261;p13"/>
            <p:cNvGrpSpPr/>
            <p:nvPr/>
          </p:nvGrpSpPr>
          <p:grpSpPr>
            <a:xfrm>
              <a:off x="3335621" y="4086976"/>
              <a:ext cx="285283" cy="301999"/>
              <a:chOff x="0" y="-47625"/>
              <a:chExt cx="812800" cy="860425"/>
            </a:xfrm>
          </p:grpSpPr>
          <p:sp>
            <p:nvSpPr>
              <p:cNvPr id="262" name="Google Shape;262;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63" name="Google Shape;263;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64" name="Google Shape;264;p13"/>
            <p:cNvGrpSpPr/>
            <p:nvPr/>
          </p:nvGrpSpPr>
          <p:grpSpPr>
            <a:xfrm>
              <a:off x="4447495" y="4086976"/>
              <a:ext cx="285283" cy="301999"/>
              <a:chOff x="0" y="-47625"/>
              <a:chExt cx="812800" cy="860425"/>
            </a:xfrm>
          </p:grpSpPr>
          <p:sp>
            <p:nvSpPr>
              <p:cNvPr id="265" name="Google Shape;265;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7C7ED"/>
              </a:solidFill>
              <a:ln>
                <a:noFill/>
              </a:ln>
            </p:spPr>
            <p:txBody>
              <a:bodyPr/>
              <a:lstStyle/>
              <a:p>
                <a:endParaRPr lang="en-IN"/>
              </a:p>
            </p:txBody>
          </p:sp>
          <p:sp>
            <p:nvSpPr>
              <p:cNvPr id="266" name="Google Shape;266;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67" name="Google Shape;267;p13"/>
          <p:cNvSpPr txBox="1"/>
          <p:nvPr/>
        </p:nvSpPr>
        <p:spPr>
          <a:xfrm>
            <a:off x="2104815" y="3406466"/>
            <a:ext cx="12582584" cy="4469172"/>
          </a:xfrm>
          <a:prstGeom prst="rect">
            <a:avLst/>
          </a:prstGeom>
          <a:noFill/>
          <a:ln>
            <a:noFill/>
          </a:ln>
          <a:effectLst>
            <a:reflection blurRad="6350" endPos="0" dir="5400000" sy="-100000" algn="bl" rotWithShape="0"/>
            <a:softEdge rad="114300"/>
          </a:effectLst>
        </p:spPr>
        <p:txBody>
          <a:bodyPr spcFirstLastPara="1" wrap="square" lIns="0" tIns="0" rIns="0" bIns="0" anchor="t" anchorCtr="0">
            <a:spAutoFit/>
          </a:bodyPr>
          <a:lstStyle/>
          <a:p>
            <a:pPr marL="0" marR="0" lvl="0" indent="0" algn="ctr" rtl="0">
              <a:lnSpc>
                <a:spcPct val="133001"/>
              </a:lnSpc>
              <a:spcBef>
                <a:spcPts val="0"/>
              </a:spcBef>
              <a:spcAft>
                <a:spcPts val="0"/>
              </a:spcAft>
              <a:buNone/>
            </a:pPr>
            <a:r>
              <a:rPr lang="en-US" sz="11036" b="0" i="0" u="none" strike="noStrike" cap="none" dirty="0" err="1">
                <a:solidFill>
                  <a:srgbClr val="000000"/>
                </a:solidFill>
                <a:effectLst>
                  <a:outerShdw blurRad="38100" dist="38100" dir="2700000" algn="tl">
                    <a:srgbClr val="000000">
                      <a:alpha val="43137"/>
                    </a:srgbClr>
                  </a:outerShdw>
                </a:effectLst>
                <a:latin typeface="Forum"/>
                <a:ea typeface="Forum"/>
                <a:cs typeface="Forum"/>
                <a:sym typeface="Forum"/>
              </a:rPr>
              <a:t>PaperMate</a:t>
            </a:r>
            <a:r>
              <a:rPr lang="en-US" sz="11036" b="0" i="0" u="none" strike="noStrike" cap="none" dirty="0">
                <a:solidFill>
                  <a:srgbClr val="000000"/>
                </a:solidFill>
                <a:effectLst>
                  <a:outerShdw blurRad="38100" dist="38100" dir="2700000" algn="tl">
                    <a:srgbClr val="000000">
                      <a:alpha val="43137"/>
                    </a:srgbClr>
                  </a:outerShdw>
                </a:effectLst>
                <a:latin typeface="Forum"/>
                <a:ea typeface="Forum"/>
                <a:cs typeface="Forum"/>
                <a:sym typeface="Forum"/>
              </a:rPr>
              <a:t> </a:t>
            </a:r>
            <a:r>
              <a:rPr lang="en-US" sz="10040" b="0" i="0" u="none" strike="noStrike" cap="none" dirty="0">
                <a:solidFill>
                  <a:srgbClr val="000000"/>
                </a:solidFill>
                <a:effectLst>
                  <a:outerShdw blurRad="38100" dist="38100" dir="2700000" algn="tl">
                    <a:srgbClr val="000000">
                      <a:alpha val="43137"/>
                    </a:srgbClr>
                  </a:outerShdw>
                </a:effectLst>
                <a:latin typeface="Forum"/>
                <a:ea typeface="Forum"/>
                <a:cs typeface="Forum"/>
                <a:sym typeface="Forum"/>
              </a:rPr>
              <a:t> </a:t>
            </a:r>
          </a:p>
          <a:p>
            <a:pPr lvl="0" algn="ctr">
              <a:lnSpc>
                <a:spcPct val="133001"/>
              </a:lnSpc>
            </a:pPr>
            <a:r>
              <a:rPr lang="en-US" sz="5400" dirty="0">
                <a:latin typeface="Forum" panose="020B0604020202020204" charset="0"/>
              </a:rPr>
              <a:t>No More Endless Searching - </a:t>
            </a:r>
            <a:r>
              <a:rPr lang="en-US" sz="5400" dirty="0" err="1">
                <a:latin typeface="Forum" panose="020B0604020202020204" charset="0"/>
              </a:rPr>
              <a:t>PaperMate</a:t>
            </a:r>
            <a:r>
              <a:rPr lang="en-US" sz="5400" dirty="0">
                <a:latin typeface="Forum" panose="020B0604020202020204" charset="0"/>
              </a:rPr>
              <a:t> Delivers the Perfect Papers! </a:t>
            </a:r>
          </a:p>
        </p:txBody>
      </p:sp>
      <p:grpSp>
        <p:nvGrpSpPr>
          <p:cNvPr id="268" name="Google Shape;268;p13"/>
          <p:cNvGrpSpPr/>
          <p:nvPr/>
        </p:nvGrpSpPr>
        <p:grpSpPr>
          <a:xfrm>
            <a:off x="888365" y="3651576"/>
            <a:ext cx="13449724" cy="5888465"/>
            <a:chOff x="-22240" y="-721813"/>
            <a:chExt cx="3542314" cy="1550872"/>
          </a:xfrm>
        </p:grpSpPr>
        <p:sp>
          <p:nvSpPr>
            <p:cNvPr id="269" name="Google Shape;269;p13"/>
            <p:cNvSpPr/>
            <p:nvPr/>
          </p:nvSpPr>
          <p:spPr>
            <a:xfrm>
              <a:off x="363333" y="-721813"/>
              <a:ext cx="3156741" cy="497066"/>
            </a:xfrm>
            <a:custGeom>
              <a:avLst/>
              <a:gdLst/>
              <a:ahLst/>
              <a:cxnLst/>
              <a:rect l="l" t="t" r="r" b="b"/>
              <a:pathLst>
                <a:path w="3156741" h="497066" extrusionOk="0">
                  <a:moveTo>
                    <a:pt x="0" y="0"/>
                  </a:moveTo>
                  <a:lnTo>
                    <a:pt x="3156741" y="0"/>
                  </a:lnTo>
                  <a:lnTo>
                    <a:pt x="3156741" y="497066"/>
                  </a:lnTo>
                  <a:lnTo>
                    <a:pt x="0" y="497066"/>
                  </a:lnTo>
                  <a:close/>
                </a:path>
              </a:pathLst>
            </a:custGeom>
            <a:solidFill>
              <a:srgbClr val="000000">
                <a:alpha val="0"/>
              </a:srgbClr>
            </a:solidFill>
            <a:ln w="57150" cap="flat" cmpd="sng">
              <a:solidFill>
                <a:srgbClr val="000000"/>
              </a:solidFill>
              <a:prstDash val="solid"/>
              <a:round/>
              <a:headEnd type="none" w="sm" len="sm"/>
              <a:tailEnd type="none" w="sm" len="sm"/>
            </a:ln>
          </p:spPr>
          <p:txBody>
            <a:bodyPr/>
            <a:lstStyle/>
            <a:p>
              <a:endParaRPr lang="en-IN" dirty="0"/>
            </a:p>
          </p:txBody>
        </p:sp>
        <p:sp>
          <p:nvSpPr>
            <p:cNvPr id="270" name="Google Shape;270;p13"/>
            <p:cNvSpPr txBox="1"/>
            <p:nvPr/>
          </p:nvSpPr>
          <p:spPr>
            <a:xfrm>
              <a:off x="-22240" y="-31366"/>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pic>
        <p:nvPicPr>
          <p:cNvPr id="272" name="Google Shape;272;p13"/>
          <p:cNvPicPr preferRelativeResize="0"/>
          <p:nvPr/>
        </p:nvPicPr>
        <p:blipFill rotWithShape="1">
          <a:blip r:embed="rId4">
            <a:alphaModFix/>
          </a:blip>
          <a:srcRect/>
          <a:stretch/>
        </p:blipFill>
        <p:spPr>
          <a:xfrm>
            <a:off x="14778522" y="106581"/>
            <a:ext cx="2835593" cy="2931535"/>
          </a:xfrm>
          <a:prstGeom prst="rect">
            <a:avLst/>
          </a:prstGeom>
          <a:noFill/>
          <a:ln>
            <a:noFill/>
          </a:ln>
        </p:spPr>
      </p:pic>
      <p:grpSp>
        <p:nvGrpSpPr>
          <p:cNvPr id="273" name="Google Shape;273;p13"/>
          <p:cNvGrpSpPr/>
          <p:nvPr/>
        </p:nvGrpSpPr>
        <p:grpSpPr>
          <a:xfrm>
            <a:off x="664779" y="2381213"/>
            <a:ext cx="362040" cy="383253"/>
            <a:chOff x="0" y="-47625"/>
            <a:chExt cx="812800" cy="860425"/>
          </a:xfrm>
        </p:grpSpPr>
        <p:sp>
          <p:nvSpPr>
            <p:cNvPr id="274" name="Google Shape;274;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75" name="Google Shape;275;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6" name="Google Shape;276;p13"/>
          <p:cNvGrpSpPr/>
          <p:nvPr/>
        </p:nvGrpSpPr>
        <p:grpSpPr>
          <a:xfrm>
            <a:off x="1428003" y="2381213"/>
            <a:ext cx="362040" cy="383253"/>
            <a:chOff x="0" y="-47625"/>
            <a:chExt cx="812800" cy="860425"/>
          </a:xfrm>
        </p:grpSpPr>
        <p:sp>
          <p:nvSpPr>
            <p:cNvPr id="277" name="Google Shape;277;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78" name="Google Shape;27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79" name="Google Shape;279;p13"/>
          <p:cNvGrpSpPr/>
          <p:nvPr/>
        </p:nvGrpSpPr>
        <p:grpSpPr>
          <a:xfrm>
            <a:off x="2191227" y="2381213"/>
            <a:ext cx="362040" cy="383253"/>
            <a:chOff x="0" y="-47625"/>
            <a:chExt cx="812800" cy="860425"/>
          </a:xfrm>
        </p:grpSpPr>
        <p:sp>
          <p:nvSpPr>
            <p:cNvPr id="280" name="Google Shape;280;p13"/>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81" name="Google Shape;281;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82" name="Google Shape;282;p13"/>
          <p:cNvPicPr preferRelativeResize="0"/>
          <p:nvPr/>
        </p:nvPicPr>
        <p:blipFill rotWithShape="1">
          <a:blip r:embed="rId5">
            <a:alphaModFix/>
          </a:blip>
          <a:srcRect/>
          <a:stretch/>
        </p:blipFill>
        <p:spPr>
          <a:xfrm rot="-359549">
            <a:off x="-210117" y="8818773"/>
            <a:ext cx="2674810" cy="1313089"/>
          </a:xfrm>
          <a:prstGeom prst="rect">
            <a:avLst/>
          </a:prstGeom>
          <a:noFill/>
          <a:ln>
            <a:noFill/>
          </a:ln>
        </p:spPr>
      </p:pic>
      <p:pic>
        <p:nvPicPr>
          <p:cNvPr id="3" name="Picture 2">
            <a:extLst>
              <a:ext uri="{FF2B5EF4-FFF2-40B4-BE49-F238E27FC236}">
                <a16:creationId xmlns:a16="http://schemas.microsoft.com/office/drawing/2014/main" id="{8BFBE0BE-F3E3-211C-BD0E-B77E6BD8E71A}"/>
              </a:ext>
            </a:extLst>
          </p:cNvPr>
          <p:cNvPicPr>
            <a:picLocks noChangeAspect="1"/>
          </p:cNvPicPr>
          <p:nvPr/>
        </p:nvPicPr>
        <p:blipFill>
          <a:blip r:embed="rId6"/>
          <a:stretch>
            <a:fillRect/>
          </a:stretch>
        </p:blipFill>
        <p:spPr>
          <a:xfrm>
            <a:off x="15250771" y="7912447"/>
            <a:ext cx="2797278" cy="2797278"/>
          </a:xfrm>
          <a:prstGeom prst="rect">
            <a:avLst/>
          </a:prstGeom>
        </p:spPr>
      </p:pic>
      <p:pic>
        <p:nvPicPr>
          <p:cNvPr id="5" name="Picture 4">
            <a:extLst>
              <a:ext uri="{FF2B5EF4-FFF2-40B4-BE49-F238E27FC236}">
                <a16:creationId xmlns:a16="http://schemas.microsoft.com/office/drawing/2014/main" id="{CAF54881-3491-2A95-859B-EC5B4DE971DD}"/>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5900"/>
                    </a14:imgEffect>
                  </a14:imgLayer>
                </a14:imgProps>
              </a:ext>
            </a:extLst>
          </a:blip>
          <a:stretch>
            <a:fillRect/>
          </a:stretch>
        </p:blipFill>
        <p:spPr>
          <a:xfrm>
            <a:off x="39011" y="147720"/>
            <a:ext cx="2176553" cy="6745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272849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pic>
        <p:nvPicPr>
          <p:cNvPr id="1824" name="Google Shape;1824;p25"/>
          <p:cNvPicPr preferRelativeResize="0"/>
          <p:nvPr/>
        </p:nvPicPr>
        <p:blipFill rotWithShape="1">
          <a:blip r:embed="rId3">
            <a:alphaModFix/>
          </a:blip>
          <a:srcRect l="-14443" t="35000" r="-14443" b="16666"/>
          <a:stretch/>
        </p:blipFill>
        <p:spPr>
          <a:xfrm>
            <a:off x="-2658431" y="0"/>
            <a:ext cx="23604026" cy="10673255"/>
          </a:xfrm>
          <a:prstGeom prst="rect">
            <a:avLst/>
          </a:prstGeom>
          <a:noFill/>
          <a:ln>
            <a:noFill/>
          </a:ln>
        </p:spPr>
      </p:pic>
      <p:sp>
        <p:nvSpPr>
          <p:cNvPr id="1838" name="Google Shape;1838;p25"/>
          <p:cNvSpPr txBox="1"/>
          <p:nvPr/>
        </p:nvSpPr>
        <p:spPr>
          <a:xfrm>
            <a:off x="1575901" y="6703915"/>
            <a:ext cx="3323992" cy="280077"/>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dirty="0"/>
          </a:p>
        </p:txBody>
      </p:sp>
      <p:grpSp>
        <p:nvGrpSpPr>
          <p:cNvPr id="1846" name="Google Shape;1846;p25"/>
          <p:cNvGrpSpPr/>
          <p:nvPr/>
        </p:nvGrpSpPr>
        <p:grpSpPr>
          <a:xfrm>
            <a:off x="1575901" y="588853"/>
            <a:ext cx="15135363" cy="3667837"/>
            <a:chOff x="0" y="-47625"/>
            <a:chExt cx="3386400" cy="860425"/>
          </a:xfrm>
        </p:grpSpPr>
        <p:sp>
          <p:nvSpPr>
            <p:cNvPr id="1847" name="Google Shape;1847;p25"/>
            <p:cNvSpPr/>
            <p:nvPr/>
          </p:nvSpPr>
          <p:spPr>
            <a:xfrm>
              <a:off x="0" y="0"/>
              <a:ext cx="3386400" cy="397299"/>
            </a:xfrm>
            <a:custGeom>
              <a:avLst/>
              <a:gdLst/>
              <a:ahLst/>
              <a:cxnLst/>
              <a:rect l="l" t="t" r="r" b="b"/>
              <a:pathLst>
                <a:path w="3386400" h="397299" extrusionOk="0">
                  <a:moveTo>
                    <a:pt x="0" y="0"/>
                  </a:moveTo>
                  <a:lnTo>
                    <a:pt x="3386400" y="0"/>
                  </a:lnTo>
                  <a:lnTo>
                    <a:pt x="3386400" y="397299"/>
                  </a:lnTo>
                  <a:lnTo>
                    <a:pt x="0" y="397299"/>
                  </a:lnTo>
                  <a:close/>
                </a:path>
              </a:pathLst>
            </a:custGeom>
            <a:solidFill>
              <a:srgbClr val="000000">
                <a:alpha val="0"/>
              </a:srgbClr>
            </a:solidFill>
            <a:ln w="38100" cap="flat" cmpd="sng">
              <a:solidFill>
                <a:srgbClr val="000000">
                  <a:alpha val="60392"/>
                </a:srgbClr>
              </a:solidFill>
              <a:prstDash val="solid"/>
              <a:round/>
              <a:headEnd type="none" w="sm" len="sm"/>
              <a:tailEnd type="none" w="sm" len="sm"/>
            </a:ln>
          </p:spPr>
          <p:txBody>
            <a:bodyPr/>
            <a:lstStyle/>
            <a:p>
              <a:endParaRPr lang="en-IN" dirty="0"/>
            </a:p>
          </p:txBody>
        </p:sp>
        <p:sp>
          <p:nvSpPr>
            <p:cNvPr id="1848" name="Google Shape;1848;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1849" name="Google Shape;1849;p25"/>
          <p:cNvSpPr txBox="1"/>
          <p:nvPr/>
        </p:nvSpPr>
        <p:spPr>
          <a:xfrm>
            <a:off x="2133298" y="994240"/>
            <a:ext cx="14021403" cy="1661993"/>
          </a:xfrm>
          <a:prstGeom prst="rect">
            <a:avLst/>
          </a:prstGeom>
          <a:noFill/>
          <a:ln>
            <a:noFill/>
          </a:ln>
          <a:effectLst>
            <a:outerShdw blurRad="50800" dist="50800" dir="5400000" algn="ctr" rotWithShape="0">
              <a:schemeClr val="bg1">
                <a:alpha val="98000"/>
              </a:schemeClr>
            </a:outerShdw>
          </a:effectLst>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dirty="0">
                <a:latin typeface="Forum"/>
                <a:ea typeface="Forum"/>
                <a:cs typeface="Forum"/>
                <a:sym typeface="Forum"/>
              </a:rPr>
              <a:t>PROBLEM STATEMENT</a:t>
            </a:r>
            <a:endParaRPr lang="en-US" dirty="0"/>
          </a:p>
        </p:txBody>
      </p:sp>
      <p:grpSp>
        <p:nvGrpSpPr>
          <p:cNvPr id="1850" name="Google Shape;1850;p25"/>
          <p:cNvGrpSpPr/>
          <p:nvPr/>
        </p:nvGrpSpPr>
        <p:grpSpPr>
          <a:xfrm rot="-5400000">
            <a:off x="138365" y="3482698"/>
            <a:ext cx="971829" cy="197224"/>
            <a:chOff x="0" y="-14555"/>
            <a:chExt cx="1295772" cy="262966"/>
          </a:xfrm>
        </p:grpSpPr>
        <p:grpSp>
          <p:nvGrpSpPr>
            <p:cNvPr id="1851" name="Google Shape;1851;p25"/>
            <p:cNvGrpSpPr/>
            <p:nvPr/>
          </p:nvGrpSpPr>
          <p:grpSpPr>
            <a:xfrm>
              <a:off x="0" y="-14555"/>
              <a:ext cx="248411" cy="262966"/>
              <a:chOff x="0" y="-47625"/>
              <a:chExt cx="812800" cy="860425"/>
            </a:xfrm>
          </p:grpSpPr>
          <p:sp>
            <p:nvSpPr>
              <p:cNvPr id="1852" name="Google Shape;1852;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3" name="Google Shape;1853;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854" name="Google Shape;1854;p25"/>
            <p:cNvGrpSpPr/>
            <p:nvPr/>
          </p:nvGrpSpPr>
          <p:grpSpPr>
            <a:xfrm>
              <a:off x="523681" y="-14555"/>
              <a:ext cx="248411" cy="262966"/>
              <a:chOff x="0" y="-47625"/>
              <a:chExt cx="812800" cy="860425"/>
            </a:xfrm>
          </p:grpSpPr>
          <p:sp>
            <p:nvSpPr>
              <p:cNvPr id="1855" name="Google Shape;1855;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6" name="Google Shape;1856;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1857" name="Google Shape;1857;p25"/>
            <p:cNvGrpSpPr/>
            <p:nvPr/>
          </p:nvGrpSpPr>
          <p:grpSpPr>
            <a:xfrm>
              <a:off x="1047361" y="-14555"/>
              <a:ext cx="248411" cy="262966"/>
              <a:chOff x="0" y="-47625"/>
              <a:chExt cx="812800" cy="860425"/>
            </a:xfrm>
          </p:grpSpPr>
          <p:sp>
            <p:nvSpPr>
              <p:cNvPr id="1858" name="Google Shape;1858;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9" name="Google Shape;1859;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2" name="Google Shape;288;p14">
            <a:extLst>
              <a:ext uri="{FF2B5EF4-FFF2-40B4-BE49-F238E27FC236}">
                <a16:creationId xmlns:a16="http://schemas.microsoft.com/office/drawing/2014/main" id="{4C5E520E-0AAA-F031-C6A0-AA7583BC358A}"/>
              </a:ext>
            </a:extLst>
          </p:cNvPr>
          <p:cNvGrpSpPr/>
          <p:nvPr/>
        </p:nvGrpSpPr>
        <p:grpSpPr>
          <a:xfrm>
            <a:off x="346423" y="2921300"/>
            <a:ext cx="17594318" cy="6776847"/>
            <a:chOff x="0" y="0"/>
            <a:chExt cx="2201754" cy="1217606"/>
          </a:xfrm>
        </p:grpSpPr>
        <p:sp>
          <p:nvSpPr>
            <p:cNvPr id="3" name="Google Shape;289;p14">
              <a:extLst>
                <a:ext uri="{FF2B5EF4-FFF2-40B4-BE49-F238E27FC236}">
                  <a16:creationId xmlns:a16="http://schemas.microsoft.com/office/drawing/2014/main" id="{4A619939-DCD3-FD06-98AB-4E1CC672C333}"/>
                </a:ext>
              </a:extLst>
            </p:cNvPr>
            <p:cNvSpPr/>
            <p:nvPr/>
          </p:nvSpPr>
          <p:spPr>
            <a:xfrm>
              <a:off x="0" y="0"/>
              <a:ext cx="2201754" cy="1217606"/>
            </a:xfrm>
            <a:custGeom>
              <a:avLst/>
              <a:gdLst/>
              <a:ahLst/>
              <a:cxnLst/>
              <a:rect l="l" t="t" r="r" b="b"/>
              <a:pathLst>
                <a:path w="2201754" h="1217606" extrusionOk="0">
                  <a:moveTo>
                    <a:pt x="0" y="0"/>
                  </a:moveTo>
                  <a:lnTo>
                    <a:pt x="2201754" y="0"/>
                  </a:lnTo>
                  <a:lnTo>
                    <a:pt x="2201754" y="1217606"/>
                  </a:lnTo>
                  <a:lnTo>
                    <a:pt x="0" y="1217606"/>
                  </a:lnTo>
                  <a:close/>
                </a:path>
              </a:pathLst>
            </a:custGeom>
            <a:solidFill>
              <a:srgbClr val="000000">
                <a:alpha val="0"/>
              </a:srgbClr>
            </a:solidFill>
            <a:ln w="57150" cap="flat" cmpd="sng">
              <a:solidFill>
                <a:srgbClr val="000000"/>
              </a:solidFill>
              <a:prstDash val="solid"/>
              <a:round/>
              <a:headEnd type="none" w="sm" len="sm"/>
              <a:tailEnd type="none" w="sm" len="sm"/>
            </a:ln>
          </p:spPr>
          <p:txBody>
            <a:bodyPr/>
            <a:lstStyle/>
            <a:p>
              <a:endParaRPr lang="en-IN"/>
            </a:p>
          </p:txBody>
        </p:sp>
        <p:sp>
          <p:nvSpPr>
            <p:cNvPr id="4" name="Google Shape;290;p14">
              <a:extLst>
                <a:ext uri="{FF2B5EF4-FFF2-40B4-BE49-F238E27FC236}">
                  <a16:creationId xmlns:a16="http://schemas.microsoft.com/office/drawing/2014/main" id="{7413E4E4-E40C-01BF-8D3F-E1B5C6DD742E}"/>
                </a:ext>
              </a:extLst>
            </p:cNvPr>
            <p:cNvSpPr txBox="1"/>
            <p:nvPr/>
          </p:nvSpPr>
          <p:spPr>
            <a:xfrm>
              <a:off x="153857" y="101848"/>
              <a:ext cx="1969664" cy="939161"/>
            </a:xfrm>
            <a:prstGeom prst="rect">
              <a:avLst/>
            </a:prstGeom>
            <a:noFill/>
            <a:ln>
              <a:noFill/>
            </a:ln>
          </p:spPr>
          <p:txBody>
            <a:bodyPr spcFirstLastPara="1" wrap="square" lIns="50800" tIns="50800" rIns="50800" bIns="50800" anchor="ctr" anchorCtr="0">
              <a:noAutofit/>
            </a:bodyPr>
            <a:lstStyle/>
            <a:p>
              <a:pPr lvl="2">
                <a:lnSpc>
                  <a:spcPct val="186611"/>
                </a:lnSpc>
              </a:pPr>
              <a:r>
                <a:rPr lang="en-US" sz="2600" i="0" u="none" strike="noStrike" cap="none" dirty="0">
                  <a:solidFill>
                    <a:schemeClr val="dk1"/>
                  </a:solidFill>
                  <a:latin typeface="Sarabun" panose="020B0604020202020204" charset="-34"/>
                  <a:ea typeface="Calibri"/>
                  <a:cs typeface="Sarabun" panose="020B0604020202020204" charset="-34"/>
                  <a:sym typeface="Calibri"/>
                </a:rPr>
                <a:t>A huge number of academic papers are coming out from a lot of conferences and journals these days. In these circumstances,</a:t>
              </a:r>
              <a:r>
                <a:rPr lang="en-US" sz="2600" i="0" dirty="0">
                  <a:solidFill>
                    <a:srgbClr val="111111"/>
                  </a:solidFill>
                  <a:effectLst/>
                  <a:latin typeface="Sarabun" panose="020B0604020202020204" charset="-34"/>
                  <a:cs typeface="Sarabun" panose="020B0604020202020204" charset="-34"/>
                </a:rPr>
                <a:t> It is hard for people who want to learn about it, such as researchers, students, or hobbyists, to find the papers that meet their needs and preferences</a:t>
              </a:r>
              <a:r>
                <a:rPr lang="en-US" sz="2600" i="0" u="none" strike="noStrike" cap="none" dirty="0">
                  <a:solidFill>
                    <a:schemeClr val="dk1"/>
                  </a:solidFill>
                  <a:latin typeface="Sarabun" panose="020B0604020202020204" charset="-34"/>
                  <a:ea typeface="Calibri"/>
                  <a:cs typeface="Sarabun" panose="020B0604020202020204" charset="-34"/>
                  <a:sym typeface="Calibri"/>
                </a:rPr>
                <a:t>. To ease this difficulty, I </a:t>
              </a:r>
              <a:r>
                <a:rPr lang="en-US" sz="2600" i="0" dirty="0">
                  <a:solidFill>
                    <a:srgbClr val="111111"/>
                  </a:solidFill>
                  <a:effectLst/>
                  <a:latin typeface="Sarabun" panose="020B0604020202020204" charset="-34"/>
                  <a:cs typeface="Sarabun" panose="020B0604020202020204" charset="-34"/>
                </a:rPr>
                <a:t>propose </a:t>
              </a:r>
              <a:r>
                <a:rPr lang="en-US" sz="2600" b="1" i="0" dirty="0" err="1">
                  <a:solidFill>
                    <a:srgbClr val="111111"/>
                  </a:solidFill>
                  <a:effectLst/>
                  <a:latin typeface="Sarabun" panose="020B0604020202020204" charset="-34"/>
                  <a:cs typeface="Sarabun" panose="020B0604020202020204" charset="-34"/>
                </a:rPr>
                <a:t>PaperMate</a:t>
              </a:r>
              <a:r>
                <a:rPr lang="en-US" sz="2600" i="0" dirty="0">
                  <a:solidFill>
                    <a:srgbClr val="111111"/>
                  </a:solidFill>
                  <a:effectLst/>
                  <a:latin typeface="Sarabun" panose="020B0604020202020204" charset="-34"/>
                  <a:cs typeface="Sarabun" panose="020B0604020202020204" charset="-34"/>
                </a:rPr>
                <a:t>, a tool that facilitates the discovery of relevant and useful machine learning papers </a:t>
              </a:r>
              <a:r>
                <a:rPr lang="en-US" sz="2600" i="0" u="none" strike="noStrike" cap="none" dirty="0">
                  <a:solidFill>
                    <a:schemeClr val="dk1"/>
                  </a:solidFill>
                  <a:latin typeface="Sarabun" panose="020B0604020202020204" charset="-34"/>
                  <a:ea typeface="Calibri"/>
                  <a:cs typeface="Sarabun" panose="020B0604020202020204" charset="-34"/>
                  <a:sym typeface="Calibri"/>
                </a:rPr>
                <a:t>, that may be interesting to her/him. </a:t>
              </a:r>
              <a:r>
                <a:rPr lang="en-US" sz="2600" i="1" dirty="0">
                  <a:solidFill>
                    <a:srgbClr val="111111"/>
                  </a:solidFill>
                  <a:latin typeface="Sarabun" panose="020B0604020202020204" charset="-34"/>
                  <a:ea typeface="Calibri"/>
                  <a:cs typeface="Sarabun" panose="020B0604020202020204" charset="-34"/>
                  <a:sym typeface="Calibri"/>
                </a:rPr>
                <a:t>I</a:t>
              </a:r>
              <a:r>
                <a:rPr lang="en-US" sz="2600" i="1" dirty="0">
                  <a:solidFill>
                    <a:srgbClr val="111111"/>
                  </a:solidFill>
                  <a:effectLst/>
                  <a:latin typeface="Sarabun" panose="020B0604020202020204" charset="-34"/>
                  <a:cs typeface="Sarabun" panose="020B0604020202020204" charset="-34"/>
                </a:rPr>
                <a:t> have also been interested in machine learning , deep learning &amp; NLP for a long time, and I wanted to keep up with the latest research and developments in this field. I realized that there is a need for a tool that can help people like me find machine learning papers that match their interests. That is why I decided to work on this project.</a:t>
              </a:r>
              <a:endParaRPr sz="2600" i="0" u="none" strike="noStrike" cap="none" dirty="0">
                <a:solidFill>
                  <a:schemeClr val="dk1"/>
                </a:solidFill>
                <a:latin typeface="Sarabun" panose="020B0604020202020204" charset="-34"/>
                <a:ea typeface="Calibri"/>
                <a:cs typeface="Sarabun" panose="020B0604020202020204" charset="-34"/>
                <a:sym typeface="Calibri"/>
              </a:endParaRPr>
            </a:p>
          </p:txBody>
        </p:sp>
      </p:grpSp>
      <p:pic>
        <p:nvPicPr>
          <p:cNvPr id="2052" name="Picture 4" descr="Database ">
            <a:extLst>
              <a:ext uri="{FF2B5EF4-FFF2-40B4-BE49-F238E27FC236}">
                <a16:creationId xmlns:a16="http://schemas.microsoft.com/office/drawing/2014/main" id="{32DE15D3-1004-E2E4-B920-0E34DA486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2341" y="806291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2106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9"/>
        <p:cNvGrpSpPr/>
        <p:nvPr/>
      </p:nvGrpSpPr>
      <p:grpSpPr>
        <a:xfrm>
          <a:off x="0" y="0"/>
          <a:ext cx="0" cy="0"/>
          <a:chOff x="0" y="0"/>
          <a:chExt cx="0" cy="0"/>
        </a:xfrm>
      </p:grpSpPr>
      <p:pic>
        <p:nvPicPr>
          <p:cNvPr id="3540" name="Google Shape;3540;p35"/>
          <p:cNvPicPr preferRelativeResize="0"/>
          <p:nvPr/>
        </p:nvPicPr>
        <p:blipFill rotWithShape="1">
          <a:blip r:embed="rId3">
            <a:alphaModFix/>
          </a:blip>
          <a:srcRect t="7812" b="7811"/>
          <a:stretch/>
        </p:blipFill>
        <p:spPr>
          <a:xfrm>
            <a:off x="-88705" y="-322347"/>
            <a:ext cx="18507185" cy="10609348"/>
          </a:xfrm>
          <a:prstGeom prst="rect">
            <a:avLst/>
          </a:prstGeom>
          <a:noFill/>
          <a:ln>
            <a:noFill/>
          </a:ln>
        </p:spPr>
      </p:pic>
      <p:grpSp>
        <p:nvGrpSpPr>
          <p:cNvPr id="3541" name="Google Shape;3541;p35"/>
          <p:cNvGrpSpPr/>
          <p:nvPr/>
        </p:nvGrpSpPr>
        <p:grpSpPr>
          <a:xfrm>
            <a:off x="680215" y="277361"/>
            <a:ext cx="16927571" cy="3266928"/>
            <a:chOff x="0" y="-47625"/>
            <a:chExt cx="4458290" cy="860425"/>
          </a:xfrm>
        </p:grpSpPr>
        <p:sp>
          <p:nvSpPr>
            <p:cNvPr id="3542" name="Google Shape;3542;p35"/>
            <p:cNvSpPr/>
            <p:nvPr/>
          </p:nvSpPr>
          <p:spPr>
            <a:xfrm>
              <a:off x="0" y="0"/>
              <a:ext cx="4458290" cy="568029"/>
            </a:xfrm>
            <a:custGeom>
              <a:avLst/>
              <a:gdLst/>
              <a:ahLst/>
              <a:cxnLst/>
              <a:rect l="l" t="t" r="r" b="b"/>
              <a:pathLst>
                <a:path w="4458290" h="568029" extrusionOk="0">
                  <a:moveTo>
                    <a:pt x="0" y="0"/>
                  </a:moveTo>
                  <a:lnTo>
                    <a:pt x="4458290" y="0"/>
                  </a:lnTo>
                  <a:lnTo>
                    <a:pt x="4458290" y="568029"/>
                  </a:lnTo>
                  <a:lnTo>
                    <a:pt x="0" y="568029"/>
                  </a:lnTo>
                  <a:close/>
                </a:path>
              </a:pathLst>
            </a:custGeom>
            <a:solidFill>
              <a:srgbClr val="000000">
                <a:alpha val="0"/>
              </a:srgbClr>
            </a:solidFill>
            <a:ln w="38100" cap="flat" cmpd="sng">
              <a:solidFill>
                <a:srgbClr val="000000"/>
              </a:solidFill>
              <a:prstDash val="solid"/>
              <a:round/>
              <a:headEnd type="none" w="sm" len="sm"/>
              <a:tailEnd type="none" w="sm" len="sm"/>
            </a:ln>
          </p:spPr>
          <p:txBody>
            <a:bodyPr/>
            <a:lstStyle/>
            <a:p>
              <a:endParaRPr lang="en-IN" dirty="0"/>
            </a:p>
          </p:txBody>
        </p:sp>
        <p:sp>
          <p:nvSpPr>
            <p:cNvPr id="3543" name="Google Shape;3543;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3581" name="Google Shape;3581;p35"/>
          <p:cNvGrpSpPr/>
          <p:nvPr/>
        </p:nvGrpSpPr>
        <p:grpSpPr>
          <a:xfrm>
            <a:off x="16635225" y="-1310161"/>
            <a:ext cx="2804222" cy="2610419"/>
            <a:chOff x="0" y="-13206"/>
            <a:chExt cx="3738963" cy="3480559"/>
          </a:xfrm>
        </p:grpSpPr>
        <p:grpSp>
          <p:nvGrpSpPr>
            <p:cNvPr id="3582" name="Google Shape;3582;p35"/>
            <p:cNvGrpSpPr/>
            <p:nvPr/>
          </p:nvGrpSpPr>
          <p:grpSpPr>
            <a:xfrm>
              <a:off x="0" y="-13206"/>
              <a:ext cx="225378" cy="238584"/>
              <a:chOff x="0" y="-47625"/>
              <a:chExt cx="812800" cy="860425"/>
            </a:xfrm>
          </p:grpSpPr>
          <p:sp>
            <p:nvSpPr>
              <p:cNvPr id="3583" name="Google Shape;3583;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584" name="Google Shape;3584;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585" name="Google Shape;3585;p35"/>
            <p:cNvGrpSpPr/>
            <p:nvPr/>
          </p:nvGrpSpPr>
          <p:grpSpPr>
            <a:xfrm>
              <a:off x="0" y="636923"/>
              <a:ext cx="225378" cy="238584"/>
              <a:chOff x="0" y="-47625"/>
              <a:chExt cx="812800" cy="860425"/>
            </a:xfrm>
          </p:grpSpPr>
          <p:sp>
            <p:nvSpPr>
              <p:cNvPr id="3586" name="Google Shape;3586;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587" name="Google Shape;3587;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588" name="Google Shape;3588;p35"/>
            <p:cNvGrpSpPr/>
            <p:nvPr/>
          </p:nvGrpSpPr>
          <p:grpSpPr>
            <a:xfrm>
              <a:off x="878396" y="-13206"/>
              <a:ext cx="225378" cy="238584"/>
              <a:chOff x="0" y="-47625"/>
              <a:chExt cx="812800" cy="860425"/>
            </a:xfrm>
          </p:grpSpPr>
          <p:sp>
            <p:nvSpPr>
              <p:cNvPr id="3589" name="Google Shape;3589;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590" name="Google Shape;3590;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591" name="Google Shape;3591;p35"/>
            <p:cNvGrpSpPr/>
            <p:nvPr/>
          </p:nvGrpSpPr>
          <p:grpSpPr>
            <a:xfrm>
              <a:off x="878396" y="636923"/>
              <a:ext cx="225378" cy="238584"/>
              <a:chOff x="0" y="-47625"/>
              <a:chExt cx="812800" cy="860425"/>
            </a:xfrm>
          </p:grpSpPr>
          <p:sp>
            <p:nvSpPr>
              <p:cNvPr id="3592" name="Google Shape;3592;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593" name="Google Shape;3593;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594" name="Google Shape;3594;p35"/>
            <p:cNvGrpSpPr/>
            <p:nvPr/>
          </p:nvGrpSpPr>
          <p:grpSpPr>
            <a:xfrm>
              <a:off x="1756792" y="-13206"/>
              <a:ext cx="225378" cy="238584"/>
              <a:chOff x="0" y="-47625"/>
              <a:chExt cx="812800" cy="860425"/>
            </a:xfrm>
          </p:grpSpPr>
          <p:sp>
            <p:nvSpPr>
              <p:cNvPr id="3595" name="Google Shape;3595;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596" name="Google Shape;3596;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597" name="Google Shape;3597;p35"/>
            <p:cNvGrpSpPr/>
            <p:nvPr/>
          </p:nvGrpSpPr>
          <p:grpSpPr>
            <a:xfrm>
              <a:off x="1756792" y="636923"/>
              <a:ext cx="225378" cy="238584"/>
              <a:chOff x="0" y="-47625"/>
              <a:chExt cx="812800" cy="860425"/>
            </a:xfrm>
          </p:grpSpPr>
          <p:sp>
            <p:nvSpPr>
              <p:cNvPr id="3598" name="Google Shape;3598;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599" name="Google Shape;3599;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00" name="Google Shape;3600;p35"/>
            <p:cNvGrpSpPr/>
            <p:nvPr/>
          </p:nvGrpSpPr>
          <p:grpSpPr>
            <a:xfrm>
              <a:off x="2635189" y="-13206"/>
              <a:ext cx="225378" cy="238584"/>
              <a:chOff x="0" y="-47625"/>
              <a:chExt cx="812800" cy="860425"/>
            </a:xfrm>
          </p:grpSpPr>
          <p:sp>
            <p:nvSpPr>
              <p:cNvPr id="3601" name="Google Shape;3601;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02" name="Google Shape;3602;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03" name="Google Shape;3603;p35"/>
            <p:cNvGrpSpPr/>
            <p:nvPr/>
          </p:nvGrpSpPr>
          <p:grpSpPr>
            <a:xfrm>
              <a:off x="2635189" y="636923"/>
              <a:ext cx="225378" cy="238584"/>
              <a:chOff x="0" y="-47625"/>
              <a:chExt cx="812800" cy="860425"/>
            </a:xfrm>
          </p:grpSpPr>
          <p:sp>
            <p:nvSpPr>
              <p:cNvPr id="3604" name="Google Shape;3604;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05" name="Google Shape;3605;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06" name="Google Shape;3606;p35"/>
            <p:cNvGrpSpPr/>
            <p:nvPr/>
          </p:nvGrpSpPr>
          <p:grpSpPr>
            <a:xfrm>
              <a:off x="3513585" y="-13206"/>
              <a:ext cx="225378" cy="238584"/>
              <a:chOff x="0" y="-47625"/>
              <a:chExt cx="812800" cy="860425"/>
            </a:xfrm>
          </p:grpSpPr>
          <p:sp>
            <p:nvSpPr>
              <p:cNvPr id="3607" name="Google Shape;3607;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08" name="Google Shape;3608;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09" name="Google Shape;3609;p35"/>
            <p:cNvGrpSpPr/>
            <p:nvPr/>
          </p:nvGrpSpPr>
          <p:grpSpPr>
            <a:xfrm>
              <a:off x="3513585" y="636923"/>
              <a:ext cx="225378" cy="238584"/>
              <a:chOff x="0" y="-47625"/>
              <a:chExt cx="812800" cy="860425"/>
            </a:xfrm>
          </p:grpSpPr>
          <p:sp>
            <p:nvSpPr>
              <p:cNvPr id="3610" name="Google Shape;3610;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11" name="Google Shape;3611;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12" name="Google Shape;3612;p35"/>
            <p:cNvGrpSpPr/>
            <p:nvPr/>
          </p:nvGrpSpPr>
          <p:grpSpPr>
            <a:xfrm>
              <a:off x="0" y="1284884"/>
              <a:ext cx="225378" cy="238584"/>
              <a:chOff x="0" y="-47625"/>
              <a:chExt cx="812800" cy="860425"/>
            </a:xfrm>
          </p:grpSpPr>
          <p:sp>
            <p:nvSpPr>
              <p:cNvPr id="3613" name="Google Shape;3613;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14" name="Google Shape;3614;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15" name="Google Shape;3615;p35"/>
            <p:cNvGrpSpPr/>
            <p:nvPr/>
          </p:nvGrpSpPr>
          <p:grpSpPr>
            <a:xfrm>
              <a:off x="878396" y="1284884"/>
              <a:ext cx="225378" cy="238584"/>
              <a:chOff x="0" y="-47625"/>
              <a:chExt cx="812800" cy="860425"/>
            </a:xfrm>
          </p:grpSpPr>
          <p:sp>
            <p:nvSpPr>
              <p:cNvPr id="3616" name="Google Shape;3616;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17" name="Google Shape;3617;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18" name="Google Shape;3618;p35"/>
            <p:cNvGrpSpPr/>
            <p:nvPr/>
          </p:nvGrpSpPr>
          <p:grpSpPr>
            <a:xfrm>
              <a:off x="1756792" y="1284884"/>
              <a:ext cx="225378" cy="238584"/>
              <a:chOff x="0" y="-47625"/>
              <a:chExt cx="812800" cy="860425"/>
            </a:xfrm>
          </p:grpSpPr>
          <p:sp>
            <p:nvSpPr>
              <p:cNvPr id="3619" name="Google Shape;3619;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20" name="Google Shape;3620;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21" name="Google Shape;3621;p35"/>
            <p:cNvGrpSpPr/>
            <p:nvPr/>
          </p:nvGrpSpPr>
          <p:grpSpPr>
            <a:xfrm>
              <a:off x="2635189" y="1284884"/>
              <a:ext cx="225378" cy="238584"/>
              <a:chOff x="0" y="-47625"/>
              <a:chExt cx="812800" cy="860425"/>
            </a:xfrm>
          </p:grpSpPr>
          <p:sp>
            <p:nvSpPr>
              <p:cNvPr id="3622" name="Google Shape;3622;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23" name="Google Shape;3623;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24" name="Google Shape;3624;p35"/>
            <p:cNvGrpSpPr/>
            <p:nvPr/>
          </p:nvGrpSpPr>
          <p:grpSpPr>
            <a:xfrm>
              <a:off x="3513585" y="1284884"/>
              <a:ext cx="225378" cy="238584"/>
              <a:chOff x="0" y="-47625"/>
              <a:chExt cx="812800" cy="860425"/>
            </a:xfrm>
          </p:grpSpPr>
          <p:sp>
            <p:nvSpPr>
              <p:cNvPr id="3625" name="Google Shape;3625;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26" name="Google Shape;3626;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27" name="Google Shape;3627;p35"/>
            <p:cNvGrpSpPr/>
            <p:nvPr/>
          </p:nvGrpSpPr>
          <p:grpSpPr>
            <a:xfrm>
              <a:off x="0" y="1932846"/>
              <a:ext cx="225378" cy="238584"/>
              <a:chOff x="0" y="-47625"/>
              <a:chExt cx="812800" cy="860425"/>
            </a:xfrm>
          </p:grpSpPr>
          <p:sp>
            <p:nvSpPr>
              <p:cNvPr id="3628" name="Google Shape;3628;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29" name="Google Shape;3629;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30" name="Google Shape;3630;p35"/>
            <p:cNvGrpSpPr/>
            <p:nvPr/>
          </p:nvGrpSpPr>
          <p:grpSpPr>
            <a:xfrm>
              <a:off x="878396" y="1932846"/>
              <a:ext cx="225378" cy="238584"/>
              <a:chOff x="0" y="-47625"/>
              <a:chExt cx="812800" cy="860425"/>
            </a:xfrm>
          </p:grpSpPr>
          <p:sp>
            <p:nvSpPr>
              <p:cNvPr id="3631" name="Google Shape;3631;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32" name="Google Shape;3632;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33" name="Google Shape;3633;p35"/>
            <p:cNvGrpSpPr/>
            <p:nvPr/>
          </p:nvGrpSpPr>
          <p:grpSpPr>
            <a:xfrm>
              <a:off x="1756792" y="1932846"/>
              <a:ext cx="225378" cy="238584"/>
              <a:chOff x="0" y="-47625"/>
              <a:chExt cx="812800" cy="860425"/>
            </a:xfrm>
          </p:grpSpPr>
          <p:sp>
            <p:nvSpPr>
              <p:cNvPr id="3634" name="Google Shape;3634;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35" name="Google Shape;3635;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36" name="Google Shape;3636;p35"/>
            <p:cNvGrpSpPr/>
            <p:nvPr/>
          </p:nvGrpSpPr>
          <p:grpSpPr>
            <a:xfrm>
              <a:off x="2635189" y="1932846"/>
              <a:ext cx="225378" cy="238584"/>
              <a:chOff x="0" y="-47625"/>
              <a:chExt cx="812800" cy="860425"/>
            </a:xfrm>
          </p:grpSpPr>
          <p:sp>
            <p:nvSpPr>
              <p:cNvPr id="3637" name="Google Shape;3637;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38" name="Google Shape;3638;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39" name="Google Shape;3639;p35"/>
            <p:cNvGrpSpPr/>
            <p:nvPr/>
          </p:nvGrpSpPr>
          <p:grpSpPr>
            <a:xfrm>
              <a:off x="3513585" y="1932846"/>
              <a:ext cx="225378" cy="238584"/>
              <a:chOff x="0" y="-47625"/>
              <a:chExt cx="812800" cy="860425"/>
            </a:xfrm>
          </p:grpSpPr>
          <p:sp>
            <p:nvSpPr>
              <p:cNvPr id="3640" name="Google Shape;3640;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41" name="Google Shape;3641;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42" name="Google Shape;3642;p35"/>
            <p:cNvGrpSpPr/>
            <p:nvPr/>
          </p:nvGrpSpPr>
          <p:grpSpPr>
            <a:xfrm>
              <a:off x="0" y="2580808"/>
              <a:ext cx="225378" cy="238584"/>
              <a:chOff x="0" y="-47625"/>
              <a:chExt cx="812800" cy="860425"/>
            </a:xfrm>
          </p:grpSpPr>
          <p:sp>
            <p:nvSpPr>
              <p:cNvPr id="3643" name="Google Shape;3643;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44" name="Google Shape;3644;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45" name="Google Shape;3645;p35"/>
            <p:cNvGrpSpPr/>
            <p:nvPr/>
          </p:nvGrpSpPr>
          <p:grpSpPr>
            <a:xfrm>
              <a:off x="878396" y="2580808"/>
              <a:ext cx="225378" cy="238584"/>
              <a:chOff x="0" y="-47625"/>
              <a:chExt cx="812800" cy="860425"/>
            </a:xfrm>
          </p:grpSpPr>
          <p:sp>
            <p:nvSpPr>
              <p:cNvPr id="3646" name="Google Shape;3646;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47" name="Google Shape;3647;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48" name="Google Shape;3648;p35"/>
            <p:cNvGrpSpPr/>
            <p:nvPr/>
          </p:nvGrpSpPr>
          <p:grpSpPr>
            <a:xfrm>
              <a:off x="1756792" y="2580808"/>
              <a:ext cx="225378" cy="238584"/>
              <a:chOff x="0" y="-47625"/>
              <a:chExt cx="812800" cy="860425"/>
            </a:xfrm>
          </p:grpSpPr>
          <p:sp>
            <p:nvSpPr>
              <p:cNvPr id="3649" name="Google Shape;3649;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50" name="Google Shape;3650;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51" name="Google Shape;3651;p35"/>
            <p:cNvGrpSpPr/>
            <p:nvPr/>
          </p:nvGrpSpPr>
          <p:grpSpPr>
            <a:xfrm>
              <a:off x="2635189" y="2580808"/>
              <a:ext cx="225378" cy="238584"/>
              <a:chOff x="0" y="-47625"/>
              <a:chExt cx="812800" cy="860425"/>
            </a:xfrm>
          </p:grpSpPr>
          <p:sp>
            <p:nvSpPr>
              <p:cNvPr id="3652" name="Google Shape;3652;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53" name="Google Shape;3653;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54" name="Google Shape;3654;p35"/>
            <p:cNvGrpSpPr/>
            <p:nvPr/>
          </p:nvGrpSpPr>
          <p:grpSpPr>
            <a:xfrm>
              <a:off x="3513585" y="2580808"/>
              <a:ext cx="225378" cy="238584"/>
              <a:chOff x="0" y="-47625"/>
              <a:chExt cx="812800" cy="860425"/>
            </a:xfrm>
          </p:grpSpPr>
          <p:sp>
            <p:nvSpPr>
              <p:cNvPr id="3655" name="Google Shape;3655;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56" name="Google Shape;3656;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57" name="Google Shape;3657;p35"/>
            <p:cNvGrpSpPr/>
            <p:nvPr/>
          </p:nvGrpSpPr>
          <p:grpSpPr>
            <a:xfrm>
              <a:off x="0" y="3228769"/>
              <a:ext cx="225378" cy="238584"/>
              <a:chOff x="0" y="-47625"/>
              <a:chExt cx="812800" cy="860425"/>
            </a:xfrm>
          </p:grpSpPr>
          <p:sp>
            <p:nvSpPr>
              <p:cNvPr id="3658" name="Google Shape;3658;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59" name="Google Shape;3659;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60" name="Google Shape;3660;p35"/>
            <p:cNvGrpSpPr/>
            <p:nvPr/>
          </p:nvGrpSpPr>
          <p:grpSpPr>
            <a:xfrm>
              <a:off x="878396" y="3228769"/>
              <a:ext cx="225378" cy="238584"/>
              <a:chOff x="0" y="-47625"/>
              <a:chExt cx="812800" cy="860425"/>
            </a:xfrm>
          </p:grpSpPr>
          <p:sp>
            <p:nvSpPr>
              <p:cNvPr id="3661" name="Google Shape;3661;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62" name="Google Shape;3662;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63" name="Google Shape;3663;p35"/>
            <p:cNvGrpSpPr/>
            <p:nvPr/>
          </p:nvGrpSpPr>
          <p:grpSpPr>
            <a:xfrm>
              <a:off x="1756792" y="3228769"/>
              <a:ext cx="225378" cy="238584"/>
              <a:chOff x="0" y="-47625"/>
              <a:chExt cx="812800" cy="860425"/>
            </a:xfrm>
          </p:grpSpPr>
          <p:sp>
            <p:nvSpPr>
              <p:cNvPr id="3664" name="Google Shape;3664;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65" name="Google Shape;3665;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66" name="Google Shape;3666;p35"/>
            <p:cNvGrpSpPr/>
            <p:nvPr/>
          </p:nvGrpSpPr>
          <p:grpSpPr>
            <a:xfrm>
              <a:off x="2635189" y="3228769"/>
              <a:ext cx="225378" cy="238584"/>
              <a:chOff x="0" y="-47625"/>
              <a:chExt cx="812800" cy="860425"/>
            </a:xfrm>
          </p:grpSpPr>
          <p:sp>
            <p:nvSpPr>
              <p:cNvPr id="3667" name="Google Shape;3667;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68" name="Google Shape;3668;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69" name="Google Shape;3669;p35"/>
            <p:cNvGrpSpPr/>
            <p:nvPr/>
          </p:nvGrpSpPr>
          <p:grpSpPr>
            <a:xfrm>
              <a:off x="3513585" y="3228769"/>
              <a:ext cx="225378" cy="238584"/>
              <a:chOff x="0" y="-47625"/>
              <a:chExt cx="812800" cy="860425"/>
            </a:xfrm>
          </p:grpSpPr>
          <p:sp>
            <p:nvSpPr>
              <p:cNvPr id="3670" name="Google Shape;3670;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71" name="Google Shape;3671;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3672" name="Google Shape;3672;p35"/>
          <p:cNvGrpSpPr/>
          <p:nvPr/>
        </p:nvGrpSpPr>
        <p:grpSpPr>
          <a:xfrm>
            <a:off x="-2359743" y="8716297"/>
            <a:ext cx="1964339" cy="1193332"/>
            <a:chOff x="0" y="-13206"/>
            <a:chExt cx="3738963" cy="3480559"/>
          </a:xfrm>
        </p:grpSpPr>
        <p:grpSp>
          <p:nvGrpSpPr>
            <p:cNvPr id="3673" name="Google Shape;3673;p35"/>
            <p:cNvGrpSpPr/>
            <p:nvPr/>
          </p:nvGrpSpPr>
          <p:grpSpPr>
            <a:xfrm>
              <a:off x="0" y="-13206"/>
              <a:ext cx="225378" cy="238584"/>
              <a:chOff x="0" y="-47625"/>
              <a:chExt cx="812800" cy="860425"/>
            </a:xfrm>
          </p:grpSpPr>
          <p:sp>
            <p:nvSpPr>
              <p:cNvPr id="3674" name="Google Shape;3674;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75" name="Google Shape;3675;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76" name="Google Shape;3676;p35"/>
            <p:cNvGrpSpPr/>
            <p:nvPr/>
          </p:nvGrpSpPr>
          <p:grpSpPr>
            <a:xfrm>
              <a:off x="0" y="636923"/>
              <a:ext cx="225378" cy="238584"/>
              <a:chOff x="0" y="-47625"/>
              <a:chExt cx="812800" cy="860425"/>
            </a:xfrm>
          </p:grpSpPr>
          <p:sp>
            <p:nvSpPr>
              <p:cNvPr id="3677" name="Google Shape;3677;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78" name="Google Shape;3678;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79" name="Google Shape;3679;p35"/>
            <p:cNvGrpSpPr/>
            <p:nvPr/>
          </p:nvGrpSpPr>
          <p:grpSpPr>
            <a:xfrm>
              <a:off x="878396" y="-13206"/>
              <a:ext cx="225378" cy="238584"/>
              <a:chOff x="0" y="-47625"/>
              <a:chExt cx="812800" cy="860425"/>
            </a:xfrm>
          </p:grpSpPr>
          <p:sp>
            <p:nvSpPr>
              <p:cNvPr id="3680" name="Google Shape;3680;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81" name="Google Shape;3681;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82" name="Google Shape;3682;p35"/>
            <p:cNvGrpSpPr/>
            <p:nvPr/>
          </p:nvGrpSpPr>
          <p:grpSpPr>
            <a:xfrm>
              <a:off x="878396" y="636923"/>
              <a:ext cx="225378" cy="238584"/>
              <a:chOff x="0" y="-47625"/>
              <a:chExt cx="812800" cy="860425"/>
            </a:xfrm>
          </p:grpSpPr>
          <p:sp>
            <p:nvSpPr>
              <p:cNvPr id="3683" name="Google Shape;3683;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84" name="Google Shape;3684;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85" name="Google Shape;3685;p35"/>
            <p:cNvGrpSpPr/>
            <p:nvPr/>
          </p:nvGrpSpPr>
          <p:grpSpPr>
            <a:xfrm>
              <a:off x="1756792" y="-13206"/>
              <a:ext cx="225378" cy="238584"/>
              <a:chOff x="0" y="-47625"/>
              <a:chExt cx="812800" cy="860425"/>
            </a:xfrm>
          </p:grpSpPr>
          <p:sp>
            <p:nvSpPr>
              <p:cNvPr id="3686" name="Google Shape;3686;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87" name="Google Shape;3687;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88" name="Google Shape;3688;p35"/>
            <p:cNvGrpSpPr/>
            <p:nvPr/>
          </p:nvGrpSpPr>
          <p:grpSpPr>
            <a:xfrm>
              <a:off x="1756792" y="636923"/>
              <a:ext cx="225378" cy="238584"/>
              <a:chOff x="0" y="-47625"/>
              <a:chExt cx="812800" cy="860425"/>
            </a:xfrm>
          </p:grpSpPr>
          <p:sp>
            <p:nvSpPr>
              <p:cNvPr id="3689" name="Google Shape;3689;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90" name="Google Shape;3690;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91" name="Google Shape;3691;p35"/>
            <p:cNvGrpSpPr/>
            <p:nvPr/>
          </p:nvGrpSpPr>
          <p:grpSpPr>
            <a:xfrm>
              <a:off x="2635189" y="-13206"/>
              <a:ext cx="225378" cy="238584"/>
              <a:chOff x="0" y="-47625"/>
              <a:chExt cx="812800" cy="860425"/>
            </a:xfrm>
          </p:grpSpPr>
          <p:sp>
            <p:nvSpPr>
              <p:cNvPr id="3692" name="Google Shape;3692;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93" name="Google Shape;3693;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94" name="Google Shape;3694;p35"/>
            <p:cNvGrpSpPr/>
            <p:nvPr/>
          </p:nvGrpSpPr>
          <p:grpSpPr>
            <a:xfrm>
              <a:off x="2635189" y="636923"/>
              <a:ext cx="225378" cy="238584"/>
              <a:chOff x="0" y="-47625"/>
              <a:chExt cx="812800" cy="860425"/>
            </a:xfrm>
          </p:grpSpPr>
          <p:sp>
            <p:nvSpPr>
              <p:cNvPr id="3695" name="Google Shape;3695;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96" name="Google Shape;3696;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697" name="Google Shape;3697;p35"/>
            <p:cNvGrpSpPr/>
            <p:nvPr/>
          </p:nvGrpSpPr>
          <p:grpSpPr>
            <a:xfrm>
              <a:off x="3513585" y="-13206"/>
              <a:ext cx="225378" cy="238584"/>
              <a:chOff x="0" y="-47625"/>
              <a:chExt cx="812800" cy="860425"/>
            </a:xfrm>
          </p:grpSpPr>
          <p:sp>
            <p:nvSpPr>
              <p:cNvPr id="3698" name="Google Shape;3698;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699" name="Google Shape;3699;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00" name="Google Shape;3700;p35"/>
            <p:cNvGrpSpPr/>
            <p:nvPr/>
          </p:nvGrpSpPr>
          <p:grpSpPr>
            <a:xfrm>
              <a:off x="3513585" y="636923"/>
              <a:ext cx="225378" cy="238584"/>
              <a:chOff x="0" y="-47625"/>
              <a:chExt cx="812800" cy="860425"/>
            </a:xfrm>
          </p:grpSpPr>
          <p:sp>
            <p:nvSpPr>
              <p:cNvPr id="3701" name="Google Shape;3701;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02" name="Google Shape;3702;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03" name="Google Shape;3703;p35"/>
            <p:cNvGrpSpPr/>
            <p:nvPr/>
          </p:nvGrpSpPr>
          <p:grpSpPr>
            <a:xfrm>
              <a:off x="0" y="1284884"/>
              <a:ext cx="225378" cy="238584"/>
              <a:chOff x="0" y="-47625"/>
              <a:chExt cx="812800" cy="860425"/>
            </a:xfrm>
          </p:grpSpPr>
          <p:sp>
            <p:nvSpPr>
              <p:cNvPr id="3704" name="Google Shape;3704;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05" name="Google Shape;3705;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3706" name="Google Shape;3706;p35"/>
            <p:cNvGrpSpPr/>
            <p:nvPr/>
          </p:nvGrpSpPr>
          <p:grpSpPr>
            <a:xfrm>
              <a:off x="878396" y="1284884"/>
              <a:ext cx="225378" cy="238584"/>
              <a:chOff x="0" y="-47625"/>
              <a:chExt cx="812800" cy="860425"/>
            </a:xfrm>
          </p:grpSpPr>
          <p:sp>
            <p:nvSpPr>
              <p:cNvPr id="3707" name="Google Shape;3707;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08" name="Google Shape;3708;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09" name="Google Shape;3709;p35"/>
            <p:cNvGrpSpPr/>
            <p:nvPr/>
          </p:nvGrpSpPr>
          <p:grpSpPr>
            <a:xfrm>
              <a:off x="1756792" y="1284884"/>
              <a:ext cx="225378" cy="238584"/>
              <a:chOff x="0" y="-47625"/>
              <a:chExt cx="812800" cy="860425"/>
            </a:xfrm>
          </p:grpSpPr>
          <p:sp>
            <p:nvSpPr>
              <p:cNvPr id="3710" name="Google Shape;3710;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11" name="Google Shape;3711;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12" name="Google Shape;3712;p35"/>
            <p:cNvGrpSpPr/>
            <p:nvPr/>
          </p:nvGrpSpPr>
          <p:grpSpPr>
            <a:xfrm>
              <a:off x="2635189" y="1284884"/>
              <a:ext cx="225378" cy="238584"/>
              <a:chOff x="0" y="-47625"/>
              <a:chExt cx="812800" cy="860425"/>
            </a:xfrm>
          </p:grpSpPr>
          <p:sp>
            <p:nvSpPr>
              <p:cNvPr id="3713" name="Google Shape;3713;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14" name="Google Shape;3714;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15" name="Google Shape;3715;p35"/>
            <p:cNvGrpSpPr/>
            <p:nvPr/>
          </p:nvGrpSpPr>
          <p:grpSpPr>
            <a:xfrm>
              <a:off x="3513585" y="1284884"/>
              <a:ext cx="225378" cy="238584"/>
              <a:chOff x="0" y="-47625"/>
              <a:chExt cx="812800" cy="860425"/>
            </a:xfrm>
          </p:grpSpPr>
          <p:sp>
            <p:nvSpPr>
              <p:cNvPr id="3716" name="Google Shape;3716;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17" name="Google Shape;3717;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18" name="Google Shape;3718;p35"/>
            <p:cNvGrpSpPr/>
            <p:nvPr/>
          </p:nvGrpSpPr>
          <p:grpSpPr>
            <a:xfrm>
              <a:off x="0" y="1932846"/>
              <a:ext cx="225378" cy="238584"/>
              <a:chOff x="0" y="-47625"/>
              <a:chExt cx="812800" cy="860425"/>
            </a:xfrm>
          </p:grpSpPr>
          <p:sp>
            <p:nvSpPr>
              <p:cNvPr id="3719" name="Google Shape;3719;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20" name="Google Shape;3720;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21" name="Google Shape;3721;p35"/>
            <p:cNvGrpSpPr/>
            <p:nvPr/>
          </p:nvGrpSpPr>
          <p:grpSpPr>
            <a:xfrm>
              <a:off x="878396" y="1932846"/>
              <a:ext cx="225378" cy="238584"/>
              <a:chOff x="0" y="-47625"/>
              <a:chExt cx="812800" cy="860425"/>
            </a:xfrm>
          </p:grpSpPr>
          <p:sp>
            <p:nvSpPr>
              <p:cNvPr id="3722" name="Google Shape;3722;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23" name="Google Shape;3723;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24" name="Google Shape;3724;p35"/>
            <p:cNvGrpSpPr/>
            <p:nvPr/>
          </p:nvGrpSpPr>
          <p:grpSpPr>
            <a:xfrm>
              <a:off x="1756792" y="1932846"/>
              <a:ext cx="225378" cy="238584"/>
              <a:chOff x="0" y="-47625"/>
              <a:chExt cx="812800" cy="860425"/>
            </a:xfrm>
          </p:grpSpPr>
          <p:sp>
            <p:nvSpPr>
              <p:cNvPr id="3725" name="Google Shape;3725;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26" name="Google Shape;3726;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27" name="Google Shape;3727;p35"/>
            <p:cNvGrpSpPr/>
            <p:nvPr/>
          </p:nvGrpSpPr>
          <p:grpSpPr>
            <a:xfrm>
              <a:off x="2635189" y="1932846"/>
              <a:ext cx="225378" cy="238584"/>
              <a:chOff x="0" y="-47625"/>
              <a:chExt cx="812800" cy="860425"/>
            </a:xfrm>
          </p:grpSpPr>
          <p:sp>
            <p:nvSpPr>
              <p:cNvPr id="3728" name="Google Shape;3728;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29" name="Google Shape;3729;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30" name="Google Shape;3730;p35"/>
            <p:cNvGrpSpPr/>
            <p:nvPr/>
          </p:nvGrpSpPr>
          <p:grpSpPr>
            <a:xfrm>
              <a:off x="3513585" y="1932846"/>
              <a:ext cx="225378" cy="238584"/>
              <a:chOff x="0" y="-47625"/>
              <a:chExt cx="812800" cy="860425"/>
            </a:xfrm>
          </p:grpSpPr>
          <p:sp>
            <p:nvSpPr>
              <p:cNvPr id="3731" name="Google Shape;3731;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32" name="Google Shape;3732;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33" name="Google Shape;3733;p35"/>
            <p:cNvGrpSpPr/>
            <p:nvPr/>
          </p:nvGrpSpPr>
          <p:grpSpPr>
            <a:xfrm>
              <a:off x="0" y="2580808"/>
              <a:ext cx="225378" cy="238584"/>
              <a:chOff x="0" y="-47625"/>
              <a:chExt cx="812800" cy="860425"/>
            </a:xfrm>
          </p:grpSpPr>
          <p:sp>
            <p:nvSpPr>
              <p:cNvPr id="3734" name="Google Shape;3734;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35" name="Google Shape;3735;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36" name="Google Shape;3736;p35"/>
            <p:cNvGrpSpPr/>
            <p:nvPr/>
          </p:nvGrpSpPr>
          <p:grpSpPr>
            <a:xfrm>
              <a:off x="878396" y="2580808"/>
              <a:ext cx="225378" cy="238584"/>
              <a:chOff x="0" y="-47625"/>
              <a:chExt cx="812800" cy="860425"/>
            </a:xfrm>
          </p:grpSpPr>
          <p:sp>
            <p:nvSpPr>
              <p:cNvPr id="3737" name="Google Shape;3737;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38" name="Google Shape;3738;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39" name="Google Shape;3739;p35"/>
            <p:cNvGrpSpPr/>
            <p:nvPr/>
          </p:nvGrpSpPr>
          <p:grpSpPr>
            <a:xfrm>
              <a:off x="1756792" y="2580808"/>
              <a:ext cx="225378" cy="238584"/>
              <a:chOff x="0" y="-47625"/>
              <a:chExt cx="812800" cy="860425"/>
            </a:xfrm>
          </p:grpSpPr>
          <p:sp>
            <p:nvSpPr>
              <p:cNvPr id="3740" name="Google Shape;3740;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41" name="Google Shape;3741;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42" name="Google Shape;3742;p35"/>
            <p:cNvGrpSpPr/>
            <p:nvPr/>
          </p:nvGrpSpPr>
          <p:grpSpPr>
            <a:xfrm>
              <a:off x="2635189" y="2580808"/>
              <a:ext cx="225378" cy="238584"/>
              <a:chOff x="0" y="-47625"/>
              <a:chExt cx="812800" cy="860425"/>
            </a:xfrm>
          </p:grpSpPr>
          <p:sp>
            <p:nvSpPr>
              <p:cNvPr id="3743" name="Google Shape;3743;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44" name="Google Shape;3744;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45" name="Google Shape;3745;p35"/>
            <p:cNvGrpSpPr/>
            <p:nvPr/>
          </p:nvGrpSpPr>
          <p:grpSpPr>
            <a:xfrm>
              <a:off x="3513585" y="2580808"/>
              <a:ext cx="225378" cy="238584"/>
              <a:chOff x="0" y="-47625"/>
              <a:chExt cx="812800" cy="860425"/>
            </a:xfrm>
          </p:grpSpPr>
          <p:sp>
            <p:nvSpPr>
              <p:cNvPr id="3746" name="Google Shape;3746;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47" name="Google Shape;3747;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48" name="Google Shape;3748;p35"/>
            <p:cNvGrpSpPr/>
            <p:nvPr/>
          </p:nvGrpSpPr>
          <p:grpSpPr>
            <a:xfrm>
              <a:off x="0" y="3228769"/>
              <a:ext cx="225378" cy="238584"/>
              <a:chOff x="0" y="-47625"/>
              <a:chExt cx="812800" cy="860425"/>
            </a:xfrm>
          </p:grpSpPr>
          <p:sp>
            <p:nvSpPr>
              <p:cNvPr id="3749" name="Google Shape;3749;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50" name="Google Shape;3750;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51" name="Google Shape;3751;p35"/>
            <p:cNvGrpSpPr/>
            <p:nvPr/>
          </p:nvGrpSpPr>
          <p:grpSpPr>
            <a:xfrm>
              <a:off x="878396" y="3228769"/>
              <a:ext cx="225378" cy="238584"/>
              <a:chOff x="0" y="-47625"/>
              <a:chExt cx="812800" cy="860425"/>
            </a:xfrm>
          </p:grpSpPr>
          <p:sp>
            <p:nvSpPr>
              <p:cNvPr id="3752" name="Google Shape;3752;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53" name="Google Shape;3753;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54" name="Google Shape;3754;p35"/>
            <p:cNvGrpSpPr/>
            <p:nvPr/>
          </p:nvGrpSpPr>
          <p:grpSpPr>
            <a:xfrm>
              <a:off x="1756792" y="3228769"/>
              <a:ext cx="225378" cy="238584"/>
              <a:chOff x="0" y="-47625"/>
              <a:chExt cx="812800" cy="860425"/>
            </a:xfrm>
          </p:grpSpPr>
          <p:sp>
            <p:nvSpPr>
              <p:cNvPr id="3755" name="Google Shape;3755;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56" name="Google Shape;3756;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57" name="Google Shape;3757;p35"/>
            <p:cNvGrpSpPr/>
            <p:nvPr/>
          </p:nvGrpSpPr>
          <p:grpSpPr>
            <a:xfrm>
              <a:off x="2635189" y="3228769"/>
              <a:ext cx="225378" cy="238584"/>
              <a:chOff x="0" y="-47625"/>
              <a:chExt cx="812800" cy="860425"/>
            </a:xfrm>
          </p:grpSpPr>
          <p:sp>
            <p:nvSpPr>
              <p:cNvPr id="3758" name="Google Shape;3758;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59" name="Google Shape;3759;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60" name="Google Shape;3760;p35"/>
            <p:cNvGrpSpPr/>
            <p:nvPr/>
          </p:nvGrpSpPr>
          <p:grpSpPr>
            <a:xfrm>
              <a:off x="3513585" y="3228769"/>
              <a:ext cx="225378" cy="238584"/>
              <a:chOff x="0" y="-47625"/>
              <a:chExt cx="812800" cy="860425"/>
            </a:xfrm>
          </p:grpSpPr>
          <p:sp>
            <p:nvSpPr>
              <p:cNvPr id="3761" name="Google Shape;3761;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ACE2E1"/>
              </a:solidFill>
              <a:ln>
                <a:noFill/>
              </a:ln>
            </p:spPr>
            <p:txBody>
              <a:bodyPr/>
              <a:lstStyle/>
              <a:p>
                <a:endParaRPr lang="en-IN"/>
              </a:p>
            </p:txBody>
          </p:sp>
          <p:sp>
            <p:nvSpPr>
              <p:cNvPr id="3762" name="Google Shape;3762;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3763" name="Google Shape;3763;p35"/>
          <p:cNvGrpSpPr/>
          <p:nvPr/>
        </p:nvGrpSpPr>
        <p:grpSpPr>
          <a:xfrm>
            <a:off x="763194" y="1012762"/>
            <a:ext cx="186308" cy="197224"/>
            <a:chOff x="0" y="-47625"/>
            <a:chExt cx="812800" cy="860425"/>
          </a:xfrm>
        </p:grpSpPr>
        <p:sp>
          <p:nvSpPr>
            <p:cNvPr id="3764" name="Google Shape;3764;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3765" name="Google Shape;3765;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66" name="Google Shape;3766;p35"/>
          <p:cNvGrpSpPr/>
          <p:nvPr/>
        </p:nvGrpSpPr>
        <p:grpSpPr>
          <a:xfrm>
            <a:off x="766212" y="1297570"/>
            <a:ext cx="186308" cy="197224"/>
            <a:chOff x="0" y="-47625"/>
            <a:chExt cx="812800" cy="860425"/>
          </a:xfrm>
        </p:grpSpPr>
        <p:sp>
          <p:nvSpPr>
            <p:cNvPr id="3767" name="Google Shape;3767;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3768" name="Google Shape;3768;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69" name="Google Shape;3769;p35"/>
          <p:cNvGrpSpPr/>
          <p:nvPr/>
        </p:nvGrpSpPr>
        <p:grpSpPr>
          <a:xfrm>
            <a:off x="769220" y="712959"/>
            <a:ext cx="186308" cy="197224"/>
            <a:chOff x="0" y="-47625"/>
            <a:chExt cx="812800" cy="860425"/>
          </a:xfrm>
        </p:grpSpPr>
        <p:sp>
          <p:nvSpPr>
            <p:cNvPr id="3770" name="Google Shape;3770;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3771" name="Google Shape;3771;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3772" name="Google Shape;3772;p35"/>
          <p:cNvGrpSpPr/>
          <p:nvPr/>
        </p:nvGrpSpPr>
        <p:grpSpPr>
          <a:xfrm>
            <a:off x="18418480" y="1432485"/>
            <a:ext cx="186308" cy="197224"/>
            <a:chOff x="0" y="-47625"/>
            <a:chExt cx="812800" cy="860425"/>
          </a:xfrm>
        </p:grpSpPr>
        <p:sp>
          <p:nvSpPr>
            <p:cNvPr id="3773" name="Google Shape;3773;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3774" name="Google Shape;3774;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75" name="Google Shape;3775;p35"/>
          <p:cNvGrpSpPr/>
          <p:nvPr/>
        </p:nvGrpSpPr>
        <p:grpSpPr>
          <a:xfrm>
            <a:off x="17362138" y="1898105"/>
            <a:ext cx="186308" cy="197224"/>
            <a:chOff x="0" y="-47625"/>
            <a:chExt cx="812800" cy="860425"/>
          </a:xfrm>
        </p:grpSpPr>
        <p:sp>
          <p:nvSpPr>
            <p:cNvPr id="3776" name="Google Shape;3776;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3777" name="Google Shape;3777;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3778" name="Google Shape;3778;p35"/>
          <p:cNvGrpSpPr/>
          <p:nvPr/>
        </p:nvGrpSpPr>
        <p:grpSpPr>
          <a:xfrm>
            <a:off x="17345535" y="1479364"/>
            <a:ext cx="186308" cy="197224"/>
            <a:chOff x="0" y="-47625"/>
            <a:chExt cx="812800" cy="860425"/>
          </a:xfrm>
        </p:grpSpPr>
        <p:sp>
          <p:nvSpPr>
            <p:cNvPr id="3779" name="Google Shape;3779;p3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3780" name="Google Shape;3780;p3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dirty="0">
                <a:solidFill>
                  <a:schemeClr val="dk1"/>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9D22420D-3243-D411-4FC8-72DB54604357}"/>
              </a:ext>
            </a:extLst>
          </p:cNvPr>
          <p:cNvPicPr>
            <a:picLocks noChangeAspect="1"/>
          </p:cNvPicPr>
          <p:nvPr/>
        </p:nvPicPr>
        <p:blipFill>
          <a:blip r:embed="rId4"/>
          <a:stretch>
            <a:fillRect/>
          </a:stretch>
        </p:blipFill>
        <p:spPr>
          <a:xfrm>
            <a:off x="10159297" y="3589221"/>
            <a:ext cx="7923293" cy="4557960"/>
          </a:xfrm>
          <a:prstGeom prst="rect">
            <a:avLst/>
          </a:prstGeom>
        </p:spPr>
      </p:pic>
      <p:pic>
        <p:nvPicPr>
          <p:cNvPr id="7" name="Picture 6">
            <a:extLst>
              <a:ext uri="{FF2B5EF4-FFF2-40B4-BE49-F238E27FC236}">
                <a16:creationId xmlns:a16="http://schemas.microsoft.com/office/drawing/2014/main" id="{9C1B09BC-EDBB-24A6-39CE-8E4FEF4CFC0D}"/>
              </a:ext>
            </a:extLst>
          </p:cNvPr>
          <p:cNvPicPr>
            <a:picLocks noChangeAspect="1"/>
          </p:cNvPicPr>
          <p:nvPr/>
        </p:nvPicPr>
        <p:blipFill>
          <a:blip r:embed="rId5"/>
          <a:stretch>
            <a:fillRect/>
          </a:stretch>
        </p:blipFill>
        <p:spPr>
          <a:xfrm>
            <a:off x="680215" y="3495964"/>
            <a:ext cx="8146509" cy="4996716"/>
          </a:xfrm>
          <a:prstGeom prst="rect">
            <a:avLst/>
          </a:prstGeom>
        </p:spPr>
      </p:pic>
      <p:sp>
        <p:nvSpPr>
          <p:cNvPr id="8" name="TextBox 7">
            <a:extLst>
              <a:ext uri="{FF2B5EF4-FFF2-40B4-BE49-F238E27FC236}">
                <a16:creationId xmlns:a16="http://schemas.microsoft.com/office/drawing/2014/main" id="{EB71EDE7-E8CB-B214-0709-7D450931A9C1}"/>
              </a:ext>
            </a:extLst>
          </p:cNvPr>
          <p:cNvSpPr txBox="1"/>
          <p:nvPr/>
        </p:nvSpPr>
        <p:spPr>
          <a:xfrm>
            <a:off x="2195219" y="4672890"/>
            <a:ext cx="3183631" cy="923330"/>
          </a:xfrm>
          <a:prstGeom prst="rect">
            <a:avLst/>
          </a:prstGeom>
          <a:noFill/>
        </p:spPr>
        <p:txBody>
          <a:bodyPr wrap="square" rtlCol="0">
            <a:spAutoFit/>
          </a:bodyPr>
          <a:lstStyle/>
          <a:p>
            <a:pPr algn="ctr"/>
            <a:r>
              <a:rPr lang="en-IN" sz="1800" b="1" i="0" dirty="0">
                <a:solidFill>
                  <a:srgbClr val="000000"/>
                </a:solidFill>
                <a:effectLst/>
                <a:latin typeface="Sarabun" panose="020B0604020202020204" charset="-34"/>
                <a:cs typeface="Sarabun" panose="020B0604020202020204" charset="-34"/>
              </a:rPr>
              <a:t>Monthly Submissions </a:t>
            </a:r>
            <a:r>
              <a:rPr lang="en-IN" sz="1800" b="1" dirty="0">
                <a:latin typeface="Sarabun" panose="020B0604020202020204" charset="-34"/>
                <a:cs typeface="Sarabun" panose="020B0604020202020204" charset="-34"/>
              </a:rPr>
              <a:t>S</a:t>
            </a:r>
            <a:r>
              <a:rPr lang="en-IN" sz="1800" b="1" i="0" dirty="0">
                <a:solidFill>
                  <a:srgbClr val="000000"/>
                </a:solidFill>
                <a:effectLst/>
                <a:latin typeface="Sarabun" panose="020B0604020202020204" charset="-34"/>
                <a:cs typeface="Sarabun" panose="020B0604020202020204" charset="-34"/>
              </a:rPr>
              <a:t>ince August 1991 </a:t>
            </a:r>
          </a:p>
          <a:p>
            <a:pPr algn="ctr"/>
            <a:endParaRPr lang="en-IN" sz="1800" b="1" dirty="0">
              <a:latin typeface="Sarabun" panose="020B0604020202020204" charset="-34"/>
              <a:cs typeface="Sarabun" panose="020B0604020202020204" charset="-34"/>
            </a:endParaRPr>
          </a:p>
        </p:txBody>
      </p:sp>
      <p:sp>
        <p:nvSpPr>
          <p:cNvPr id="9" name="TextBox 8">
            <a:extLst>
              <a:ext uri="{FF2B5EF4-FFF2-40B4-BE49-F238E27FC236}">
                <a16:creationId xmlns:a16="http://schemas.microsoft.com/office/drawing/2014/main" id="{A36B98FA-3418-57E4-E4CE-776C059C85D1}"/>
              </a:ext>
            </a:extLst>
          </p:cNvPr>
          <p:cNvSpPr txBox="1"/>
          <p:nvPr/>
        </p:nvSpPr>
        <p:spPr>
          <a:xfrm>
            <a:off x="680215" y="8816367"/>
            <a:ext cx="8851343" cy="1200329"/>
          </a:xfrm>
          <a:prstGeom prst="rect">
            <a:avLst/>
          </a:prstGeom>
          <a:noFill/>
        </p:spPr>
        <p:txBody>
          <a:bodyPr wrap="square" rtlCol="0">
            <a:spAutoFit/>
          </a:bodyPr>
          <a:lstStyle/>
          <a:p>
            <a:pPr algn="ctr"/>
            <a:r>
              <a:rPr lang="en-US" sz="1800" b="1" i="0" dirty="0">
                <a:solidFill>
                  <a:srgbClr val="000000"/>
                </a:solidFill>
                <a:effectLst/>
                <a:latin typeface="Sarabun" panose="020B0604020202020204" charset="-34"/>
                <a:cs typeface="Sarabun" panose="020B0604020202020204" charset="-34"/>
              </a:rPr>
              <a:t>The number of new submissions received during each month since August 1991 (after 32.0 years). Hover over the graph to see the exact count for a given month.</a:t>
            </a:r>
          </a:p>
          <a:p>
            <a:pPr algn="ctr"/>
            <a:br>
              <a:rPr lang="en-US" sz="1800" b="1" i="0" dirty="0">
                <a:solidFill>
                  <a:srgbClr val="000000"/>
                </a:solidFill>
                <a:effectLst/>
                <a:latin typeface="Sarabun" panose="020B0604020202020204" charset="-34"/>
                <a:cs typeface="Sarabun" panose="020B0604020202020204" charset="-34"/>
              </a:rPr>
            </a:br>
            <a:endParaRPr lang="en-IN" sz="1800" b="1" dirty="0">
              <a:latin typeface="Sarabun" panose="020B0604020202020204" charset="-34"/>
              <a:cs typeface="Sarabun" panose="020B0604020202020204" charset="-34"/>
            </a:endParaRPr>
          </a:p>
        </p:txBody>
      </p:sp>
      <p:sp>
        <p:nvSpPr>
          <p:cNvPr id="10" name="TextBox 9">
            <a:extLst>
              <a:ext uri="{FF2B5EF4-FFF2-40B4-BE49-F238E27FC236}">
                <a16:creationId xmlns:a16="http://schemas.microsoft.com/office/drawing/2014/main" id="{112EE473-0BB2-DD7D-BA50-0F10A609625B}"/>
              </a:ext>
            </a:extLst>
          </p:cNvPr>
          <p:cNvSpPr txBox="1"/>
          <p:nvPr/>
        </p:nvSpPr>
        <p:spPr>
          <a:xfrm>
            <a:off x="12093678" y="8863511"/>
            <a:ext cx="4822722" cy="446276"/>
          </a:xfrm>
          <a:prstGeom prst="rect">
            <a:avLst/>
          </a:prstGeom>
          <a:noFill/>
        </p:spPr>
        <p:txBody>
          <a:bodyPr wrap="square" rtlCol="0">
            <a:spAutoFit/>
          </a:bodyPr>
          <a:lstStyle/>
          <a:p>
            <a:pPr algn="ctr"/>
            <a:r>
              <a:rPr lang="en-IN" sz="2300" b="1" dirty="0" err="1">
                <a:latin typeface="Sarabun" panose="020B0604020202020204" charset="-34"/>
                <a:cs typeface="Sarabun" panose="020B0604020202020204" charset="-34"/>
              </a:rPr>
              <a:t>arXiv</a:t>
            </a:r>
            <a:r>
              <a:rPr lang="en-IN" sz="2300" b="1" dirty="0">
                <a:latin typeface="Sarabun" panose="020B0604020202020204" charset="-34"/>
                <a:cs typeface="Sarabun" panose="020B0604020202020204" charset="-34"/>
              </a:rPr>
              <a:t> in Numbers</a:t>
            </a:r>
          </a:p>
        </p:txBody>
      </p:sp>
      <p:grpSp>
        <p:nvGrpSpPr>
          <p:cNvPr id="11" name="Google Shape;477;p16">
            <a:extLst>
              <a:ext uri="{FF2B5EF4-FFF2-40B4-BE49-F238E27FC236}">
                <a16:creationId xmlns:a16="http://schemas.microsoft.com/office/drawing/2014/main" id="{5AFC4CCD-BFD7-E448-8FFD-893C1B6B28C1}"/>
              </a:ext>
            </a:extLst>
          </p:cNvPr>
          <p:cNvGrpSpPr/>
          <p:nvPr/>
        </p:nvGrpSpPr>
        <p:grpSpPr>
          <a:xfrm>
            <a:off x="9571587" y="3146265"/>
            <a:ext cx="8544495" cy="6872546"/>
            <a:chOff x="0" y="-266272"/>
            <a:chExt cx="1331412" cy="1647639"/>
          </a:xfrm>
        </p:grpSpPr>
        <p:sp>
          <p:nvSpPr>
            <p:cNvPr id="12" name="Google Shape;478;p16">
              <a:extLst>
                <a:ext uri="{FF2B5EF4-FFF2-40B4-BE49-F238E27FC236}">
                  <a16:creationId xmlns:a16="http://schemas.microsoft.com/office/drawing/2014/main" id="{3B87E6A4-6B88-ECEF-70FD-20E6DF4141DE}"/>
                </a:ext>
              </a:extLst>
            </p:cNvPr>
            <p:cNvSpPr/>
            <p:nvPr/>
          </p:nvSpPr>
          <p:spPr>
            <a:xfrm>
              <a:off x="15363" y="-266272"/>
              <a:ext cx="1316049" cy="1647639"/>
            </a:xfrm>
            <a:custGeom>
              <a:avLst/>
              <a:gdLst/>
              <a:ahLst/>
              <a:cxnLst/>
              <a:rect l="l" t="t" r="r" b="b"/>
              <a:pathLst>
                <a:path w="1316049" h="1647639" extrusionOk="0">
                  <a:moveTo>
                    <a:pt x="0" y="0"/>
                  </a:moveTo>
                  <a:lnTo>
                    <a:pt x="1316049" y="0"/>
                  </a:lnTo>
                  <a:lnTo>
                    <a:pt x="1316049" y="1647639"/>
                  </a:lnTo>
                  <a:lnTo>
                    <a:pt x="0" y="1647639"/>
                  </a:lnTo>
                  <a:close/>
                </a:path>
              </a:pathLst>
            </a:custGeom>
            <a:solidFill>
              <a:srgbClr val="000000">
                <a:alpha val="0"/>
              </a:srgbClr>
            </a:solidFill>
            <a:ln w="38100" cap="flat" cmpd="sng">
              <a:solidFill>
                <a:srgbClr val="000000"/>
              </a:solidFill>
              <a:prstDash val="solid"/>
              <a:round/>
              <a:headEnd type="none" w="sm" len="sm"/>
              <a:tailEnd type="none" w="sm" len="sm"/>
            </a:ln>
          </p:spPr>
          <p:txBody>
            <a:bodyPr/>
            <a:lstStyle/>
            <a:p>
              <a:endParaRPr lang="en-IN"/>
            </a:p>
          </p:txBody>
        </p:sp>
        <p:sp>
          <p:nvSpPr>
            <p:cNvPr id="13" name="Google Shape;479;p16">
              <a:extLst>
                <a:ext uri="{FF2B5EF4-FFF2-40B4-BE49-F238E27FC236}">
                  <a16:creationId xmlns:a16="http://schemas.microsoft.com/office/drawing/2014/main" id="{5F461592-1A25-61C6-7109-46C14EAAB1F8}"/>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15" name="Google Shape;478;p16">
            <a:extLst>
              <a:ext uri="{FF2B5EF4-FFF2-40B4-BE49-F238E27FC236}">
                <a16:creationId xmlns:a16="http://schemas.microsoft.com/office/drawing/2014/main" id="{115962FB-3719-5F08-7A60-30999035B279}"/>
              </a:ext>
            </a:extLst>
          </p:cNvPr>
          <p:cNvSpPr/>
          <p:nvPr/>
        </p:nvSpPr>
        <p:spPr>
          <a:xfrm>
            <a:off x="442996" y="3146265"/>
            <a:ext cx="9038971" cy="6872547"/>
          </a:xfrm>
          <a:custGeom>
            <a:avLst/>
            <a:gdLst/>
            <a:ahLst/>
            <a:cxnLst/>
            <a:rect l="l" t="t" r="r" b="b"/>
            <a:pathLst>
              <a:path w="1316049" h="1647639" extrusionOk="0">
                <a:moveTo>
                  <a:pt x="0" y="0"/>
                </a:moveTo>
                <a:lnTo>
                  <a:pt x="1316049" y="0"/>
                </a:lnTo>
                <a:lnTo>
                  <a:pt x="1316049" y="1647639"/>
                </a:lnTo>
                <a:lnTo>
                  <a:pt x="0" y="1647639"/>
                </a:lnTo>
                <a:close/>
              </a:path>
            </a:pathLst>
          </a:custGeom>
          <a:solidFill>
            <a:srgbClr val="000000">
              <a:alpha val="0"/>
            </a:srgbClr>
          </a:solidFill>
          <a:ln w="38100" cap="flat" cmpd="sng">
            <a:solidFill>
              <a:srgbClr val="000000"/>
            </a:solidFill>
            <a:prstDash val="solid"/>
            <a:round/>
            <a:headEnd type="none" w="sm" len="sm"/>
            <a:tailEnd type="none" w="sm" len="sm"/>
          </a:ln>
        </p:spPr>
        <p:txBody>
          <a:bodyPr/>
          <a:lstStyle/>
          <a:p>
            <a:endParaRPr lang="en-IN"/>
          </a:p>
        </p:txBody>
      </p:sp>
      <p:sp>
        <p:nvSpPr>
          <p:cNvPr id="19" name="TextBox 18">
            <a:extLst>
              <a:ext uri="{FF2B5EF4-FFF2-40B4-BE49-F238E27FC236}">
                <a16:creationId xmlns:a16="http://schemas.microsoft.com/office/drawing/2014/main" id="{BD39B66A-5EA0-B9C3-1925-3C014D4646D1}"/>
              </a:ext>
            </a:extLst>
          </p:cNvPr>
          <p:cNvSpPr txBox="1"/>
          <p:nvPr/>
        </p:nvSpPr>
        <p:spPr>
          <a:xfrm>
            <a:off x="1093218" y="953809"/>
            <a:ext cx="20710750" cy="1323439"/>
          </a:xfrm>
          <a:prstGeom prst="rect">
            <a:avLst/>
          </a:prstGeom>
          <a:noFill/>
        </p:spPr>
        <p:txBody>
          <a:bodyPr wrap="square" rtlCol="0">
            <a:spAutoFit/>
          </a:bodyPr>
          <a:lstStyle/>
          <a:p>
            <a:r>
              <a:rPr lang="en-US" sz="7000" i="0" dirty="0">
                <a:solidFill>
                  <a:schemeClr val="tx1">
                    <a:lumMod val="95000"/>
                    <a:lumOff val="5000"/>
                  </a:schemeClr>
                </a:solidFill>
                <a:effectLst/>
                <a:latin typeface="Forum" panose="020B0604020202020204" charset="0"/>
                <a:cs typeface="Sarabun" panose="020B0604020202020204" charset="-34"/>
              </a:rPr>
              <a:t>YEARLY</a:t>
            </a:r>
            <a:r>
              <a:rPr lang="en-US" sz="8000" i="0" dirty="0">
                <a:solidFill>
                  <a:schemeClr val="tx1">
                    <a:lumMod val="95000"/>
                    <a:lumOff val="5000"/>
                  </a:schemeClr>
                </a:solidFill>
                <a:effectLst/>
                <a:latin typeface="Forum" panose="020B0604020202020204" charset="0"/>
                <a:cs typeface="Sarabun" panose="020B0604020202020204" charset="-34"/>
              </a:rPr>
              <a:t> PAPER PUBLICATION ON ARXIV</a:t>
            </a:r>
            <a:endParaRPr lang="en-IN" sz="8000" dirty="0">
              <a:solidFill>
                <a:schemeClr val="tx1">
                  <a:lumMod val="95000"/>
                  <a:lumOff val="5000"/>
                </a:schemeClr>
              </a:solidFill>
              <a:latin typeface="Forum" panose="020B0604020202020204" charset="0"/>
              <a:cs typeface="Sarabun" panose="020B0604020202020204" charset="-34"/>
            </a:endParaRPr>
          </a:p>
        </p:txBody>
      </p:sp>
      <p:grpSp>
        <p:nvGrpSpPr>
          <p:cNvPr id="20" name="Google Shape;3775;p35">
            <a:extLst>
              <a:ext uri="{FF2B5EF4-FFF2-40B4-BE49-F238E27FC236}">
                <a16:creationId xmlns:a16="http://schemas.microsoft.com/office/drawing/2014/main" id="{28CD1DA3-FA03-D33B-5319-6944DB3261EE}"/>
              </a:ext>
            </a:extLst>
          </p:cNvPr>
          <p:cNvGrpSpPr/>
          <p:nvPr/>
        </p:nvGrpSpPr>
        <p:grpSpPr>
          <a:xfrm>
            <a:off x="17344707" y="2274435"/>
            <a:ext cx="186308" cy="197224"/>
            <a:chOff x="0" y="-47625"/>
            <a:chExt cx="812800" cy="860425"/>
          </a:xfrm>
        </p:grpSpPr>
        <p:sp>
          <p:nvSpPr>
            <p:cNvPr id="21" name="Google Shape;3776;p35">
              <a:extLst>
                <a:ext uri="{FF2B5EF4-FFF2-40B4-BE49-F238E27FC236}">
                  <a16:creationId xmlns:a16="http://schemas.microsoft.com/office/drawing/2014/main" id="{8BA9FDBE-104F-1CEB-B4B7-93D185546F43}"/>
                </a:ext>
              </a:extLst>
            </p:cNvPr>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2" name="Google Shape;3777;p35">
              <a:extLst>
                <a:ext uri="{FF2B5EF4-FFF2-40B4-BE49-F238E27FC236}">
                  <a16:creationId xmlns:a16="http://schemas.microsoft.com/office/drawing/2014/main" id="{1B304CEA-3CA8-603E-4FB4-6B599179AE7A}"/>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6160814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pic>
        <p:nvPicPr>
          <p:cNvPr id="1824" name="Google Shape;1824;p25"/>
          <p:cNvPicPr preferRelativeResize="0"/>
          <p:nvPr/>
        </p:nvPicPr>
        <p:blipFill rotWithShape="1">
          <a:blip r:embed="rId3">
            <a:alphaModFix/>
          </a:blip>
          <a:srcRect l="-14443" t="35000" r="-14443" b="16666"/>
          <a:stretch/>
        </p:blipFill>
        <p:spPr>
          <a:xfrm>
            <a:off x="-2643023" y="-163148"/>
            <a:ext cx="23604026" cy="10673255"/>
          </a:xfrm>
          <a:prstGeom prst="rect">
            <a:avLst/>
          </a:prstGeom>
          <a:noFill/>
          <a:ln>
            <a:noFill/>
          </a:ln>
        </p:spPr>
      </p:pic>
      <p:sp>
        <p:nvSpPr>
          <p:cNvPr id="1838" name="Google Shape;1838;p25"/>
          <p:cNvSpPr txBox="1"/>
          <p:nvPr/>
        </p:nvSpPr>
        <p:spPr>
          <a:xfrm>
            <a:off x="1575901" y="6703915"/>
            <a:ext cx="3323992" cy="280077"/>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dirty="0"/>
          </a:p>
        </p:txBody>
      </p:sp>
      <p:grpSp>
        <p:nvGrpSpPr>
          <p:cNvPr id="1846" name="Google Shape;1846;p25"/>
          <p:cNvGrpSpPr/>
          <p:nvPr/>
        </p:nvGrpSpPr>
        <p:grpSpPr>
          <a:xfrm>
            <a:off x="911123" y="399387"/>
            <a:ext cx="16604367" cy="3667837"/>
            <a:chOff x="0" y="-47625"/>
            <a:chExt cx="3386400" cy="860425"/>
          </a:xfrm>
        </p:grpSpPr>
        <p:sp>
          <p:nvSpPr>
            <p:cNvPr id="1847" name="Google Shape;1847;p25"/>
            <p:cNvSpPr/>
            <p:nvPr/>
          </p:nvSpPr>
          <p:spPr>
            <a:xfrm>
              <a:off x="0" y="0"/>
              <a:ext cx="3386400" cy="397299"/>
            </a:xfrm>
            <a:custGeom>
              <a:avLst/>
              <a:gdLst/>
              <a:ahLst/>
              <a:cxnLst/>
              <a:rect l="l" t="t" r="r" b="b"/>
              <a:pathLst>
                <a:path w="3386400" h="397299" extrusionOk="0">
                  <a:moveTo>
                    <a:pt x="0" y="0"/>
                  </a:moveTo>
                  <a:lnTo>
                    <a:pt x="3386400" y="0"/>
                  </a:lnTo>
                  <a:lnTo>
                    <a:pt x="3386400" y="397299"/>
                  </a:lnTo>
                  <a:lnTo>
                    <a:pt x="0" y="397299"/>
                  </a:lnTo>
                  <a:close/>
                </a:path>
              </a:pathLst>
            </a:custGeom>
            <a:solidFill>
              <a:srgbClr val="000000">
                <a:alpha val="0"/>
              </a:srgbClr>
            </a:solidFill>
            <a:ln w="38100" cap="flat" cmpd="sng">
              <a:solidFill>
                <a:srgbClr val="000000">
                  <a:alpha val="60392"/>
                </a:srgbClr>
              </a:solidFill>
              <a:prstDash val="solid"/>
              <a:round/>
              <a:headEnd type="none" w="sm" len="sm"/>
              <a:tailEnd type="none" w="sm" len="sm"/>
            </a:ln>
          </p:spPr>
          <p:txBody>
            <a:bodyPr/>
            <a:lstStyle/>
            <a:p>
              <a:endParaRPr lang="en-IN" dirty="0"/>
            </a:p>
          </p:txBody>
        </p:sp>
        <p:sp>
          <p:nvSpPr>
            <p:cNvPr id="1848" name="Google Shape;1848;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1849" name="Google Shape;1849;p25"/>
          <p:cNvSpPr txBox="1"/>
          <p:nvPr/>
        </p:nvSpPr>
        <p:spPr>
          <a:xfrm>
            <a:off x="-446447" y="885205"/>
            <a:ext cx="19180894" cy="12926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000" dirty="0">
                <a:latin typeface="Forum"/>
                <a:ea typeface="Forum"/>
                <a:cs typeface="Forum"/>
                <a:sym typeface="Forum"/>
              </a:rPr>
              <a:t>IDENTIFYING MACHINE LEARNING PROBLEM </a:t>
            </a:r>
            <a:endParaRPr lang="en-US" sz="7000" dirty="0"/>
          </a:p>
        </p:txBody>
      </p:sp>
      <p:grpSp>
        <p:nvGrpSpPr>
          <p:cNvPr id="1850" name="Google Shape;1850;p25"/>
          <p:cNvGrpSpPr/>
          <p:nvPr/>
        </p:nvGrpSpPr>
        <p:grpSpPr>
          <a:xfrm rot="-5400000">
            <a:off x="138365" y="3482698"/>
            <a:ext cx="971829" cy="197224"/>
            <a:chOff x="0" y="-14555"/>
            <a:chExt cx="1295772" cy="262966"/>
          </a:xfrm>
        </p:grpSpPr>
        <p:grpSp>
          <p:nvGrpSpPr>
            <p:cNvPr id="1851" name="Google Shape;1851;p25"/>
            <p:cNvGrpSpPr/>
            <p:nvPr/>
          </p:nvGrpSpPr>
          <p:grpSpPr>
            <a:xfrm>
              <a:off x="0" y="-14555"/>
              <a:ext cx="248411" cy="262966"/>
              <a:chOff x="0" y="-47625"/>
              <a:chExt cx="812800" cy="860425"/>
            </a:xfrm>
          </p:grpSpPr>
          <p:sp>
            <p:nvSpPr>
              <p:cNvPr id="1852" name="Google Shape;1852;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3" name="Google Shape;1853;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854" name="Google Shape;1854;p25"/>
            <p:cNvGrpSpPr/>
            <p:nvPr/>
          </p:nvGrpSpPr>
          <p:grpSpPr>
            <a:xfrm>
              <a:off x="523681" y="-14555"/>
              <a:ext cx="248411" cy="262966"/>
              <a:chOff x="0" y="-47625"/>
              <a:chExt cx="812800" cy="860425"/>
            </a:xfrm>
          </p:grpSpPr>
          <p:sp>
            <p:nvSpPr>
              <p:cNvPr id="1855" name="Google Shape;1855;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6" name="Google Shape;1856;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1857" name="Google Shape;1857;p25"/>
            <p:cNvGrpSpPr/>
            <p:nvPr/>
          </p:nvGrpSpPr>
          <p:grpSpPr>
            <a:xfrm>
              <a:off x="1047361" y="-14555"/>
              <a:ext cx="248411" cy="262966"/>
              <a:chOff x="0" y="-47625"/>
              <a:chExt cx="812800" cy="860425"/>
            </a:xfrm>
          </p:grpSpPr>
          <p:sp>
            <p:nvSpPr>
              <p:cNvPr id="1858" name="Google Shape;1858;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9" name="Google Shape;1859;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2" name="Google Shape;288;p14">
            <a:extLst>
              <a:ext uri="{FF2B5EF4-FFF2-40B4-BE49-F238E27FC236}">
                <a16:creationId xmlns:a16="http://schemas.microsoft.com/office/drawing/2014/main" id="{4C5E520E-0AAA-F031-C6A0-AA7583BC358A}"/>
              </a:ext>
            </a:extLst>
          </p:cNvPr>
          <p:cNvGrpSpPr/>
          <p:nvPr/>
        </p:nvGrpSpPr>
        <p:grpSpPr>
          <a:xfrm>
            <a:off x="346841" y="2893082"/>
            <a:ext cx="17594318" cy="6776847"/>
            <a:chOff x="0" y="0"/>
            <a:chExt cx="2201754" cy="1217606"/>
          </a:xfrm>
        </p:grpSpPr>
        <p:sp>
          <p:nvSpPr>
            <p:cNvPr id="3" name="Google Shape;289;p14">
              <a:extLst>
                <a:ext uri="{FF2B5EF4-FFF2-40B4-BE49-F238E27FC236}">
                  <a16:creationId xmlns:a16="http://schemas.microsoft.com/office/drawing/2014/main" id="{4A619939-DCD3-FD06-98AB-4E1CC672C333}"/>
                </a:ext>
              </a:extLst>
            </p:cNvPr>
            <p:cNvSpPr/>
            <p:nvPr/>
          </p:nvSpPr>
          <p:spPr>
            <a:xfrm>
              <a:off x="0" y="0"/>
              <a:ext cx="2201754" cy="1217606"/>
            </a:xfrm>
            <a:custGeom>
              <a:avLst/>
              <a:gdLst/>
              <a:ahLst/>
              <a:cxnLst/>
              <a:rect l="l" t="t" r="r" b="b"/>
              <a:pathLst>
                <a:path w="2201754" h="1217606" extrusionOk="0">
                  <a:moveTo>
                    <a:pt x="0" y="0"/>
                  </a:moveTo>
                  <a:lnTo>
                    <a:pt x="2201754" y="0"/>
                  </a:lnTo>
                  <a:lnTo>
                    <a:pt x="2201754" y="1217606"/>
                  </a:lnTo>
                  <a:lnTo>
                    <a:pt x="0" y="1217606"/>
                  </a:lnTo>
                  <a:close/>
                </a:path>
              </a:pathLst>
            </a:custGeom>
            <a:solidFill>
              <a:srgbClr val="000000">
                <a:alpha val="0"/>
              </a:srgbClr>
            </a:solidFill>
            <a:ln w="57150" cap="flat" cmpd="sng">
              <a:solidFill>
                <a:srgbClr val="000000"/>
              </a:solidFill>
              <a:prstDash val="solid"/>
              <a:round/>
              <a:headEnd type="none" w="sm" len="sm"/>
              <a:tailEnd type="none" w="sm" len="sm"/>
            </a:ln>
          </p:spPr>
          <p:txBody>
            <a:bodyPr/>
            <a:lstStyle/>
            <a:p>
              <a:endParaRPr lang="en-IN" dirty="0"/>
            </a:p>
          </p:txBody>
        </p:sp>
        <p:sp>
          <p:nvSpPr>
            <p:cNvPr id="4" name="Google Shape;290;p14">
              <a:extLst>
                <a:ext uri="{FF2B5EF4-FFF2-40B4-BE49-F238E27FC236}">
                  <a16:creationId xmlns:a16="http://schemas.microsoft.com/office/drawing/2014/main" id="{7413E4E4-E40C-01BF-8D3F-E1B5C6DD742E}"/>
                </a:ext>
              </a:extLst>
            </p:cNvPr>
            <p:cNvSpPr txBox="1"/>
            <p:nvPr/>
          </p:nvSpPr>
          <p:spPr>
            <a:xfrm>
              <a:off x="153857" y="101848"/>
              <a:ext cx="1969664" cy="939161"/>
            </a:xfrm>
            <a:prstGeom prst="rect">
              <a:avLst/>
            </a:prstGeom>
            <a:noFill/>
            <a:ln>
              <a:noFill/>
            </a:ln>
          </p:spPr>
          <p:txBody>
            <a:bodyPr spcFirstLastPara="1" wrap="square" lIns="50800" tIns="50800" rIns="50800" bIns="50800" anchor="ctr" anchorCtr="0">
              <a:noAutofit/>
            </a:bodyPr>
            <a:lstStyle/>
            <a:p>
              <a:pPr marL="342900" lvl="2" indent="-342900">
                <a:lnSpc>
                  <a:spcPct val="186611"/>
                </a:lnSpc>
                <a:buFont typeface="Arial" panose="020B0604020202020204" pitchFamily="34" charset="0"/>
                <a:buChar char="•"/>
              </a:pPr>
              <a:r>
                <a:rPr lang="en-US" sz="2400" b="0" i="0" dirty="0">
                  <a:solidFill>
                    <a:srgbClr val="111111"/>
                  </a:solidFill>
                  <a:effectLst/>
                  <a:latin typeface="Sarabun" panose="020B0604020202020204" charset="-34"/>
                  <a:cs typeface="Sarabun" panose="020B0604020202020204" charset="-34"/>
                </a:rPr>
                <a:t>The main machine learning problem that we want to tackle here is the recommendation of research papers. We can formulate this problem as a content-based recommendation system, where our aim is to recommend research papers that are suitable and helpful for a user’s specific interests. To do this, we need to look at the content of the papers and the user’s interests, and see how similar or related they are. </a:t>
              </a:r>
            </a:p>
            <a:p>
              <a:pPr marL="342900" lvl="2" indent="-342900">
                <a:lnSpc>
                  <a:spcPct val="186611"/>
                </a:lnSpc>
                <a:buFont typeface="Arial" panose="020B0604020202020204" pitchFamily="34" charset="0"/>
                <a:buChar char="•"/>
              </a:pPr>
              <a:r>
                <a:rPr lang="en-US" sz="2400" b="0" i="0" dirty="0">
                  <a:solidFill>
                    <a:srgbClr val="111111"/>
                  </a:solidFill>
                  <a:effectLst/>
                  <a:latin typeface="Sarabun" panose="020B0604020202020204" charset="-34"/>
                  <a:cs typeface="Sarabun" panose="020B0604020202020204" charset="-34"/>
                </a:rPr>
                <a:t>We can use natural language processing techniques to analyze the text of the papers and the user’s interests, and measure their similarity or relatedness. The output of the system is a list of research papers that match the user’s interests, ranked by their similarity or relatedness. The system also provides some information about each paper, such as the title, the authors, the abstract, the keywords, the citations, and the related papers.</a:t>
              </a:r>
              <a:endParaRPr sz="2400" i="0" u="none" strike="noStrike" cap="none" dirty="0">
                <a:solidFill>
                  <a:schemeClr val="dk1"/>
                </a:solidFill>
                <a:latin typeface="Sarabun" panose="020B0604020202020204" charset="-34"/>
                <a:ea typeface="Calibri"/>
                <a:cs typeface="Sarabun" panose="020B0604020202020204" charset="-34"/>
                <a:sym typeface="Calibri"/>
              </a:endParaRPr>
            </a:p>
          </p:txBody>
        </p:sp>
      </p:grpSp>
      <p:pic>
        <p:nvPicPr>
          <p:cNvPr id="3076" name="Picture 4" descr="Ai ">
            <a:extLst>
              <a:ext uri="{FF2B5EF4-FFF2-40B4-BE49-F238E27FC236}">
                <a16:creationId xmlns:a16="http://schemas.microsoft.com/office/drawing/2014/main" id="{408F0369-FEFE-336A-1609-4A8DE4B56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8194" y="7828593"/>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3638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pic>
        <p:nvPicPr>
          <p:cNvPr id="1824" name="Google Shape;1824;p25"/>
          <p:cNvPicPr preferRelativeResize="0"/>
          <p:nvPr/>
        </p:nvPicPr>
        <p:blipFill rotWithShape="1">
          <a:blip r:embed="rId3">
            <a:alphaModFix/>
          </a:blip>
          <a:srcRect l="-14443" t="35000" r="-14443" b="16666"/>
          <a:stretch/>
        </p:blipFill>
        <p:spPr>
          <a:xfrm>
            <a:off x="-2658013" y="0"/>
            <a:ext cx="23604026" cy="10673255"/>
          </a:xfrm>
          <a:prstGeom prst="rect">
            <a:avLst/>
          </a:prstGeom>
          <a:noFill/>
          <a:ln>
            <a:noFill/>
          </a:ln>
        </p:spPr>
      </p:pic>
      <p:sp>
        <p:nvSpPr>
          <p:cNvPr id="1838" name="Google Shape;1838;p25"/>
          <p:cNvSpPr txBox="1"/>
          <p:nvPr/>
        </p:nvSpPr>
        <p:spPr>
          <a:xfrm>
            <a:off x="1575901" y="6703915"/>
            <a:ext cx="3323992" cy="280077"/>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dirty="0"/>
          </a:p>
        </p:txBody>
      </p:sp>
      <p:grpSp>
        <p:nvGrpSpPr>
          <p:cNvPr id="1846" name="Google Shape;1846;p25"/>
          <p:cNvGrpSpPr/>
          <p:nvPr/>
        </p:nvGrpSpPr>
        <p:grpSpPr>
          <a:xfrm>
            <a:off x="1764134" y="427554"/>
            <a:ext cx="15135363" cy="4024525"/>
            <a:chOff x="0" y="-47625"/>
            <a:chExt cx="3386400" cy="860425"/>
          </a:xfrm>
        </p:grpSpPr>
        <p:sp>
          <p:nvSpPr>
            <p:cNvPr id="1847" name="Google Shape;1847;p25"/>
            <p:cNvSpPr/>
            <p:nvPr/>
          </p:nvSpPr>
          <p:spPr>
            <a:xfrm>
              <a:off x="0" y="0"/>
              <a:ext cx="3386400" cy="397299"/>
            </a:xfrm>
            <a:custGeom>
              <a:avLst/>
              <a:gdLst/>
              <a:ahLst/>
              <a:cxnLst/>
              <a:rect l="l" t="t" r="r" b="b"/>
              <a:pathLst>
                <a:path w="3386400" h="397299" extrusionOk="0">
                  <a:moveTo>
                    <a:pt x="0" y="0"/>
                  </a:moveTo>
                  <a:lnTo>
                    <a:pt x="3386400" y="0"/>
                  </a:lnTo>
                  <a:lnTo>
                    <a:pt x="3386400" y="397299"/>
                  </a:lnTo>
                  <a:lnTo>
                    <a:pt x="0" y="397299"/>
                  </a:lnTo>
                  <a:close/>
                </a:path>
              </a:pathLst>
            </a:custGeom>
            <a:solidFill>
              <a:srgbClr val="000000">
                <a:alpha val="0"/>
              </a:srgbClr>
            </a:solidFill>
            <a:ln w="38100" cap="flat" cmpd="sng">
              <a:solidFill>
                <a:srgbClr val="000000">
                  <a:alpha val="60392"/>
                </a:srgbClr>
              </a:solidFill>
              <a:prstDash val="solid"/>
              <a:round/>
              <a:headEnd type="none" w="sm" len="sm"/>
              <a:tailEnd type="none" w="sm" len="sm"/>
            </a:ln>
          </p:spPr>
          <p:txBody>
            <a:bodyPr/>
            <a:lstStyle/>
            <a:p>
              <a:endParaRPr lang="en-IN" dirty="0"/>
            </a:p>
          </p:txBody>
        </p:sp>
        <p:sp>
          <p:nvSpPr>
            <p:cNvPr id="1848" name="Google Shape;1848;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1849" name="Google Shape;1849;p25"/>
          <p:cNvSpPr txBox="1"/>
          <p:nvPr/>
        </p:nvSpPr>
        <p:spPr>
          <a:xfrm>
            <a:off x="2321113" y="860788"/>
            <a:ext cx="14021403"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IN" sz="9000" b="0" dirty="0">
                <a:solidFill>
                  <a:srgbClr val="111111"/>
                </a:solidFill>
                <a:effectLst>
                  <a:outerShdw blurRad="38100" dist="38100" dir="2700000" algn="tl">
                    <a:srgbClr val="000000">
                      <a:alpha val="43137"/>
                    </a:srgbClr>
                  </a:outerShdw>
                </a:effectLst>
                <a:latin typeface="Forum" panose="020B0604020202020204" charset="0"/>
              </a:rPr>
              <a:t>The Solution: </a:t>
            </a:r>
            <a:r>
              <a:rPr lang="en-IN" sz="9000" b="1" dirty="0" err="1">
                <a:solidFill>
                  <a:srgbClr val="111111"/>
                </a:solidFill>
                <a:effectLst>
                  <a:outerShdw blurRad="38100" dist="38100" dir="2700000" algn="tl">
                    <a:srgbClr val="000000">
                      <a:alpha val="43137"/>
                    </a:srgbClr>
                  </a:outerShdw>
                </a:effectLst>
                <a:latin typeface="Forum" panose="020B0604020202020204" charset="0"/>
              </a:rPr>
              <a:t>PaperMate</a:t>
            </a:r>
            <a:endParaRPr lang="en-US" sz="9000" b="1" dirty="0">
              <a:effectLst>
                <a:outerShdw blurRad="38100" dist="38100" dir="2700000" algn="tl">
                  <a:srgbClr val="000000">
                    <a:alpha val="43137"/>
                  </a:srgbClr>
                </a:outerShdw>
              </a:effectLst>
              <a:latin typeface="Forum" panose="020B0604020202020204" charset="0"/>
            </a:endParaRPr>
          </a:p>
        </p:txBody>
      </p:sp>
      <p:grpSp>
        <p:nvGrpSpPr>
          <p:cNvPr id="1850" name="Google Shape;1850;p25"/>
          <p:cNvGrpSpPr/>
          <p:nvPr/>
        </p:nvGrpSpPr>
        <p:grpSpPr>
          <a:xfrm rot="-5400000">
            <a:off x="138365" y="3482698"/>
            <a:ext cx="971829" cy="197224"/>
            <a:chOff x="0" y="-14555"/>
            <a:chExt cx="1295772" cy="262966"/>
          </a:xfrm>
        </p:grpSpPr>
        <p:grpSp>
          <p:nvGrpSpPr>
            <p:cNvPr id="1851" name="Google Shape;1851;p25"/>
            <p:cNvGrpSpPr/>
            <p:nvPr/>
          </p:nvGrpSpPr>
          <p:grpSpPr>
            <a:xfrm>
              <a:off x="0" y="-14555"/>
              <a:ext cx="248411" cy="262966"/>
              <a:chOff x="0" y="-47625"/>
              <a:chExt cx="812800" cy="860425"/>
            </a:xfrm>
          </p:grpSpPr>
          <p:sp>
            <p:nvSpPr>
              <p:cNvPr id="1852" name="Google Shape;1852;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3" name="Google Shape;1853;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854" name="Google Shape;1854;p25"/>
            <p:cNvGrpSpPr/>
            <p:nvPr/>
          </p:nvGrpSpPr>
          <p:grpSpPr>
            <a:xfrm>
              <a:off x="523681" y="-14555"/>
              <a:ext cx="248411" cy="262966"/>
              <a:chOff x="0" y="-47625"/>
              <a:chExt cx="812800" cy="860425"/>
            </a:xfrm>
          </p:grpSpPr>
          <p:sp>
            <p:nvSpPr>
              <p:cNvPr id="1855" name="Google Shape;1855;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6" name="Google Shape;1856;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1857" name="Google Shape;1857;p25"/>
            <p:cNvGrpSpPr/>
            <p:nvPr/>
          </p:nvGrpSpPr>
          <p:grpSpPr>
            <a:xfrm>
              <a:off x="1047361" y="-14555"/>
              <a:ext cx="248411" cy="262966"/>
              <a:chOff x="0" y="-47625"/>
              <a:chExt cx="812800" cy="860425"/>
            </a:xfrm>
          </p:grpSpPr>
          <p:sp>
            <p:nvSpPr>
              <p:cNvPr id="1858" name="Google Shape;1858;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9" name="Google Shape;1859;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2" name="Google Shape;288;p14">
            <a:extLst>
              <a:ext uri="{FF2B5EF4-FFF2-40B4-BE49-F238E27FC236}">
                <a16:creationId xmlns:a16="http://schemas.microsoft.com/office/drawing/2014/main" id="{4C5E520E-0AAA-F031-C6A0-AA7583BC358A}"/>
              </a:ext>
            </a:extLst>
          </p:cNvPr>
          <p:cNvGrpSpPr/>
          <p:nvPr/>
        </p:nvGrpSpPr>
        <p:grpSpPr>
          <a:xfrm>
            <a:off x="346841" y="2977333"/>
            <a:ext cx="17594318" cy="6776847"/>
            <a:chOff x="0" y="0"/>
            <a:chExt cx="2201754" cy="1217606"/>
          </a:xfrm>
        </p:grpSpPr>
        <p:sp>
          <p:nvSpPr>
            <p:cNvPr id="3" name="Google Shape;289;p14">
              <a:extLst>
                <a:ext uri="{FF2B5EF4-FFF2-40B4-BE49-F238E27FC236}">
                  <a16:creationId xmlns:a16="http://schemas.microsoft.com/office/drawing/2014/main" id="{4A619939-DCD3-FD06-98AB-4E1CC672C333}"/>
                </a:ext>
              </a:extLst>
            </p:cNvPr>
            <p:cNvSpPr/>
            <p:nvPr/>
          </p:nvSpPr>
          <p:spPr>
            <a:xfrm>
              <a:off x="0" y="0"/>
              <a:ext cx="2201754" cy="1217606"/>
            </a:xfrm>
            <a:custGeom>
              <a:avLst/>
              <a:gdLst/>
              <a:ahLst/>
              <a:cxnLst/>
              <a:rect l="l" t="t" r="r" b="b"/>
              <a:pathLst>
                <a:path w="2201754" h="1217606" extrusionOk="0">
                  <a:moveTo>
                    <a:pt x="0" y="0"/>
                  </a:moveTo>
                  <a:lnTo>
                    <a:pt x="2201754" y="0"/>
                  </a:lnTo>
                  <a:lnTo>
                    <a:pt x="2201754" y="1217606"/>
                  </a:lnTo>
                  <a:lnTo>
                    <a:pt x="0" y="1217606"/>
                  </a:lnTo>
                  <a:close/>
                </a:path>
              </a:pathLst>
            </a:custGeom>
            <a:solidFill>
              <a:srgbClr val="000000">
                <a:alpha val="0"/>
              </a:srgbClr>
            </a:solidFill>
            <a:ln w="57150" cap="flat" cmpd="sng">
              <a:solidFill>
                <a:srgbClr val="000000"/>
              </a:solidFill>
              <a:prstDash val="solid"/>
              <a:round/>
              <a:headEnd type="none" w="sm" len="sm"/>
              <a:tailEnd type="none" w="sm" len="sm"/>
            </a:ln>
          </p:spPr>
          <p:txBody>
            <a:bodyPr/>
            <a:lstStyle/>
            <a:p>
              <a:endParaRPr lang="en-IN"/>
            </a:p>
          </p:txBody>
        </p:sp>
        <p:sp>
          <p:nvSpPr>
            <p:cNvPr id="4" name="Google Shape;290;p14">
              <a:extLst>
                <a:ext uri="{FF2B5EF4-FFF2-40B4-BE49-F238E27FC236}">
                  <a16:creationId xmlns:a16="http://schemas.microsoft.com/office/drawing/2014/main" id="{7413E4E4-E40C-01BF-8D3F-E1B5C6DD742E}"/>
                </a:ext>
              </a:extLst>
            </p:cNvPr>
            <p:cNvSpPr txBox="1"/>
            <p:nvPr/>
          </p:nvSpPr>
          <p:spPr>
            <a:xfrm>
              <a:off x="153857" y="101848"/>
              <a:ext cx="1969664" cy="939161"/>
            </a:xfrm>
            <a:prstGeom prst="rect">
              <a:avLst/>
            </a:prstGeom>
            <a:noFill/>
            <a:ln>
              <a:noFill/>
            </a:ln>
          </p:spPr>
          <p:txBody>
            <a:bodyPr spcFirstLastPara="1" wrap="square" lIns="50800" tIns="50800" rIns="50800" bIns="50800" anchor="ctr" anchorCtr="0">
              <a:noAutofit/>
            </a:bodyPr>
            <a:lstStyle/>
            <a:p>
              <a:pPr algn="l">
                <a:lnSpc>
                  <a:spcPct val="150000"/>
                </a:lnSpc>
              </a:pPr>
              <a:r>
                <a:rPr lang="en-US" sz="2400" b="1" dirty="0">
                  <a:solidFill>
                    <a:srgbClr val="111111"/>
                  </a:solidFill>
                  <a:effectLst/>
                  <a:latin typeface="Sarabun" panose="020B0604020202020204" charset="-34"/>
                  <a:cs typeface="Sarabun" panose="020B0604020202020204" charset="-34"/>
                </a:rPr>
                <a:t>	</a:t>
              </a:r>
              <a:r>
                <a:rPr lang="en-US" sz="2600" b="1" dirty="0" err="1">
                  <a:solidFill>
                    <a:srgbClr val="111111"/>
                  </a:solidFill>
                  <a:effectLst/>
                  <a:latin typeface="Sarabun" panose="020B0604020202020204" charset="-34"/>
                  <a:cs typeface="Sarabun" panose="020B0604020202020204" charset="-34"/>
                </a:rPr>
                <a:t>PaperMate</a:t>
              </a:r>
              <a:r>
                <a:rPr lang="en-US" sz="2600" b="0" dirty="0">
                  <a:solidFill>
                    <a:srgbClr val="111111"/>
                  </a:solidFill>
                  <a:effectLst/>
                  <a:latin typeface="Sarabun" panose="020B0604020202020204" charset="-34"/>
                  <a:cs typeface="Sarabun" panose="020B0604020202020204" charset="-34"/>
                </a:rPr>
                <a:t> is a tool that helps people find machine learning papers that match their interests , It uses NLP to analyze the content of the papers and the user’s interests, and then measure how similar or related they are . It recommends the top 4 most similar papers for each interest, along with their </a:t>
              </a:r>
              <a:r>
                <a:rPr lang="en-US" sz="2600" dirty="0">
                  <a:solidFill>
                    <a:srgbClr val="111111"/>
                  </a:solidFill>
                  <a:latin typeface="Sarabun" panose="020B0604020202020204" charset="-34"/>
                  <a:cs typeface="Sarabun" panose="020B0604020202020204" charset="-34"/>
                </a:rPr>
                <a:t>abstract</a:t>
              </a:r>
              <a:r>
                <a:rPr lang="en-US" sz="2600" b="0" dirty="0">
                  <a:solidFill>
                    <a:srgbClr val="111111"/>
                  </a:solidFill>
                  <a:effectLst/>
                  <a:latin typeface="Sarabun" panose="020B0604020202020204" charset="-34"/>
                  <a:cs typeface="Sarabun" panose="020B0604020202020204" charset="-34"/>
                </a:rPr>
                <a:t> and links to the full text</a:t>
              </a:r>
              <a:r>
                <a:rPr lang="en-US" sz="2600" dirty="0">
                  <a:solidFill>
                    <a:srgbClr val="111111"/>
                  </a:solidFill>
                  <a:latin typeface="Sarabun" panose="020B0604020202020204" charset="-34"/>
                  <a:cs typeface="Sarabun" panose="020B0604020202020204" charset="-34"/>
                </a:rPr>
                <a:t>. </a:t>
              </a:r>
              <a:r>
                <a:rPr lang="en-US" sz="2600" b="0" dirty="0">
                  <a:solidFill>
                    <a:srgbClr val="111111"/>
                  </a:solidFill>
                  <a:effectLst/>
                  <a:latin typeface="Sarabun" panose="020B0604020202020204" charset="-34"/>
                  <a:cs typeface="Sarabun" panose="020B0604020202020204" charset="-34"/>
                </a:rPr>
                <a:t>It updates itself every month with new data from </a:t>
              </a:r>
              <a:r>
                <a:rPr lang="en-US" sz="2600" b="0" dirty="0" err="1">
                  <a:solidFill>
                    <a:srgbClr val="111111"/>
                  </a:solidFill>
                  <a:effectLst/>
                  <a:latin typeface="Sarabun" panose="020B0604020202020204" charset="-34"/>
                  <a:cs typeface="Sarabun" panose="020B0604020202020204" charset="-34"/>
                </a:rPr>
                <a:t>arXiv</a:t>
              </a:r>
              <a:r>
                <a:rPr lang="en-US" sz="2600" b="0" dirty="0">
                  <a:solidFill>
                    <a:srgbClr val="111111"/>
                  </a:solidFill>
                  <a:effectLst/>
                  <a:latin typeface="Sarabun" panose="020B0604020202020204" charset="-34"/>
                  <a:cs typeface="Sarabun" panose="020B0604020202020204" charset="-34"/>
                </a:rPr>
                <a:t> website . It helps users keep up with the latest research, learn new skills and knowledge, and find inspiration for their own projects .</a:t>
              </a:r>
            </a:p>
          </p:txBody>
        </p:sp>
      </p:grpSp>
      <p:pic>
        <p:nvPicPr>
          <p:cNvPr id="4100" name="Picture 4" descr="Creative brain ">
            <a:extLst>
              <a:ext uri="{FF2B5EF4-FFF2-40B4-BE49-F238E27FC236}">
                <a16:creationId xmlns:a16="http://schemas.microsoft.com/office/drawing/2014/main" id="{2BCA4266-B4B7-2704-B8F5-B6C5F1AFA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9759" y="705673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64E13F9-5D76-FEB3-214B-70B1B4DEB222}"/>
              </a:ext>
            </a:extLst>
          </p:cNvPr>
          <p:cNvPicPr>
            <a:picLocks noChangeAspect="1"/>
          </p:cNvPicPr>
          <p:nvPr/>
        </p:nvPicPr>
        <p:blipFill>
          <a:blip r:embed="rId5">
            <a:alphaModFix amt="35000"/>
            <a:extLst>
              <a:ext uri="{BEBA8EAE-BF5A-486C-A8C5-ECC9F3942E4B}">
                <a14:imgProps xmlns:a14="http://schemas.microsoft.com/office/drawing/2010/main">
                  <a14:imgLayer r:embed="rId6">
                    <a14:imgEffect>
                      <a14:colorTemperature colorTemp="5900"/>
                    </a14:imgEffect>
                  </a14:imgLayer>
                </a14:imgProps>
              </a:ext>
            </a:extLst>
          </a:blip>
          <a:stretch>
            <a:fillRect/>
          </a:stretch>
        </p:blipFill>
        <p:spPr>
          <a:xfrm>
            <a:off x="8243537" y="8434011"/>
            <a:ext cx="2176553" cy="67456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275110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pic>
        <p:nvPicPr>
          <p:cNvPr id="1824" name="Google Shape;1824;p25"/>
          <p:cNvPicPr preferRelativeResize="0"/>
          <p:nvPr/>
        </p:nvPicPr>
        <p:blipFill rotWithShape="1">
          <a:blip r:embed="rId3">
            <a:alphaModFix/>
          </a:blip>
          <a:srcRect l="-14443" t="35000" r="-14443" b="16666"/>
          <a:stretch/>
        </p:blipFill>
        <p:spPr>
          <a:xfrm>
            <a:off x="-2774674" y="-145335"/>
            <a:ext cx="23837347" cy="10577669"/>
          </a:xfrm>
          <a:prstGeom prst="rect">
            <a:avLst/>
          </a:prstGeom>
          <a:noFill/>
          <a:ln>
            <a:noFill/>
          </a:ln>
        </p:spPr>
      </p:pic>
      <p:sp>
        <p:nvSpPr>
          <p:cNvPr id="1838" name="Google Shape;1838;p25"/>
          <p:cNvSpPr txBox="1"/>
          <p:nvPr/>
        </p:nvSpPr>
        <p:spPr>
          <a:xfrm>
            <a:off x="1575901" y="6703915"/>
            <a:ext cx="3323992" cy="280077"/>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dirty="0"/>
          </a:p>
        </p:txBody>
      </p:sp>
      <p:grpSp>
        <p:nvGrpSpPr>
          <p:cNvPr id="1846" name="Google Shape;1846;p25"/>
          <p:cNvGrpSpPr/>
          <p:nvPr/>
        </p:nvGrpSpPr>
        <p:grpSpPr>
          <a:xfrm>
            <a:off x="841816" y="6627"/>
            <a:ext cx="16604367" cy="3667837"/>
            <a:chOff x="0" y="-47625"/>
            <a:chExt cx="3386400" cy="860425"/>
          </a:xfrm>
        </p:grpSpPr>
        <p:sp>
          <p:nvSpPr>
            <p:cNvPr id="1847" name="Google Shape;1847;p25"/>
            <p:cNvSpPr/>
            <p:nvPr/>
          </p:nvSpPr>
          <p:spPr>
            <a:xfrm>
              <a:off x="0" y="0"/>
              <a:ext cx="3386400" cy="397299"/>
            </a:xfrm>
            <a:custGeom>
              <a:avLst/>
              <a:gdLst/>
              <a:ahLst/>
              <a:cxnLst/>
              <a:rect l="l" t="t" r="r" b="b"/>
              <a:pathLst>
                <a:path w="3386400" h="397299" extrusionOk="0">
                  <a:moveTo>
                    <a:pt x="0" y="0"/>
                  </a:moveTo>
                  <a:lnTo>
                    <a:pt x="3386400" y="0"/>
                  </a:lnTo>
                  <a:lnTo>
                    <a:pt x="3386400" y="397299"/>
                  </a:lnTo>
                  <a:lnTo>
                    <a:pt x="0" y="397299"/>
                  </a:lnTo>
                  <a:close/>
                </a:path>
              </a:pathLst>
            </a:custGeom>
            <a:solidFill>
              <a:srgbClr val="000000">
                <a:alpha val="0"/>
              </a:srgbClr>
            </a:solidFill>
            <a:ln w="38100" cap="flat" cmpd="sng">
              <a:solidFill>
                <a:srgbClr val="000000">
                  <a:alpha val="60392"/>
                </a:srgbClr>
              </a:solidFill>
              <a:prstDash val="solid"/>
              <a:round/>
              <a:headEnd type="none" w="sm" len="sm"/>
              <a:tailEnd type="none" w="sm" len="sm"/>
            </a:ln>
          </p:spPr>
          <p:txBody>
            <a:bodyPr/>
            <a:lstStyle/>
            <a:p>
              <a:endParaRPr lang="en-IN" dirty="0"/>
            </a:p>
          </p:txBody>
        </p:sp>
        <p:sp>
          <p:nvSpPr>
            <p:cNvPr id="1848" name="Google Shape;1848;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1849" name="Google Shape;1849;p25"/>
          <p:cNvSpPr txBox="1"/>
          <p:nvPr/>
        </p:nvSpPr>
        <p:spPr>
          <a:xfrm>
            <a:off x="-446448" y="172268"/>
            <a:ext cx="19180894" cy="162506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IN" sz="8800" b="0" i="0" dirty="0">
                <a:solidFill>
                  <a:srgbClr val="111111"/>
                </a:solidFill>
                <a:effectLst/>
                <a:latin typeface="Forum" panose="020B0604020202020204" charset="0"/>
              </a:rPr>
              <a:t>Project Approach and Methodology</a:t>
            </a:r>
            <a:endParaRPr lang="en-US" sz="7000" dirty="0">
              <a:latin typeface="Forum" panose="020B0604020202020204" charset="0"/>
            </a:endParaRPr>
          </a:p>
        </p:txBody>
      </p:sp>
      <p:grpSp>
        <p:nvGrpSpPr>
          <p:cNvPr id="1850" name="Google Shape;1850;p25"/>
          <p:cNvGrpSpPr/>
          <p:nvPr/>
        </p:nvGrpSpPr>
        <p:grpSpPr>
          <a:xfrm rot="-5400000">
            <a:off x="453675" y="2710165"/>
            <a:ext cx="971829" cy="197224"/>
            <a:chOff x="0" y="-14555"/>
            <a:chExt cx="1295772" cy="262966"/>
          </a:xfrm>
        </p:grpSpPr>
        <p:grpSp>
          <p:nvGrpSpPr>
            <p:cNvPr id="1851" name="Google Shape;1851;p25"/>
            <p:cNvGrpSpPr/>
            <p:nvPr/>
          </p:nvGrpSpPr>
          <p:grpSpPr>
            <a:xfrm>
              <a:off x="0" y="-14555"/>
              <a:ext cx="248411" cy="262966"/>
              <a:chOff x="0" y="-47625"/>
              <a:chExt cx="812800" cy="860425"/>
            </a:xfrm>
          </p:grpSpPr>
          <p:sp>
            <p:nvSpPr>
              <p:cNvPr id="1852" name="Google Shape;1852;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3" name="Google Shape;1853;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854" name="Google Shape;1854;p25"/>
            <p:cNvGrpSpPr/>
            <p:nvPr/>
          </p:nvGrpSpPr>
          <p:grpSpPr>
            <a:xfrm>
              <a:off x="523681" y="-14555"/>
              <a:ext cx="523682" cy="262966"/>
              <a:chOff x="0" y="-47625"/>
              <a:chExt cx="1713486" cy="860425"/>
            </a:xfrm>
          </p:grpSpPr>
          <p:sp>
            <p:nvSpPr>
              <p:cNvPr id="1855" name="Google Shape;1855;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6" name="Google Shape;1856;p25"/>
              <p:cNvSpPr txBox="1"/>
              <p:nvPr/>
            </p:nvSpPr>
            <p:spPr>
              <a:xfrm>
                <a:off x="0" y="-47625"/>
                <a:ext cx="1713486" cy="271009"/>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1857" name="Google Shape;1857;p25"/>
            <p:cNvGrpSpPr/>
            <p:nvPr/>
          </p:nvGrpSpPr>
          <p:grpSpPr>
            <a:xfrm>
              <a:off x="1047361" y="-14555"/>
              <a:ext cx="248411" cy="262966"/>
              <a:chOff x="0" y="-47625"/>
              <a:chExt cx="812800" cy="860425"/>
            </a:xfrm>
          </p:grpSpPr>
          <p:sp>
            <p:nvSpPr>
              <p:cNvPr id="1858" name="Google Shape;1858;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9" name="Google Shape;1859;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2" name="Google Shape;288;p14">
            <a:extLst>
              <a:ext uri="{FF2B5EF4-FFF2-40B4-BE49-F238E27FC236}">
                <a16:creationId xmlns:a16="http://schemas.microsoft.com/office/drawing/2014/main" id="{4C5E520E-0AAA-F031-C6A0-AA7583BC358A}"/>
              </a:ext>
            </a:extLst>
          </p:cNvPr>
          <p:cNvGrpSpPr/>
          <p:nvPr/>
        </p:nvGrpSpPr>
        <p:grpSpPr>
          <a:xfrm>
            <a:off x="733805" y="2206557"/>
            <a:ext cx="17065463" cy="8052213"/>
            <a:chOff x="7099" y="-71734"/>
            <a:chExt cx="2271866" cy="1505314"/>
          </a:xfrm>
        </p:grpSpPr>
        <p:sp>
          <p:nvSpPr>
            <p:cNvPr id="3" name="Google Shape;289;p14">
              <a:extLst>
                <a:ext uri="{FF2B5EF4-FFF2-40B4-BE49-F238E27FC236}">
                  <a16:creationId xmlns:a16="http://schemas.microsoft.com/office/drawing/2014/main" id="{4A619939-DCD3-FD06-98AB-4E1CC672C333}"/>
                </a:ext>
              </a:extLst>
            </p:cNvPr>
            <p:cNvSpPr/>
            <p:nvPr/>
          </p:nvSpPr>
          <p:spPr>
            <a:xfrm>
              <a:off x="7099" y="-71734"/>
              <a:ext cx="2271866" cy="1505314"/>
            </a:xfrm>
            <a:custGeom>
              <a:avLst/>
              <a:gdLst/>
              <a:ahLst/>
              <a:cxnLst/>
              <a:rect l="l" t="t" r="r" b="b"/>
              <a:pathLst>
                <a:path w="2201754" h="1217606" extrusionOk="0">
                  <a:moveTo>
                    <a:pt x="0" y="0"/>
                  </a:moveTo>
                  <a:lnTo>
                    <a:pt x="2201754" y="0"/>
                  </a:lnTo>
                  <a:lnTo>
                    <a:pt x="2201754" y="1217606"/>
                  </a:lnTo>
                  <a:lnTo>
                    <a:pt x="0" y="1217606"/>
                  </a:lnTo>
                  <a:close/>
                </a:path>
              </a:pathLst>
            </a:custGeom>
            <a:solidFill>
              <a:srgbClr val="000000">
                <a:alpha val="0"/>
              </a:srgbClr>
            </a:solidFill>
            <a:ln w="57150" cap="flat" cmpd="sng">
              <a:solidFill>
                <a:srgbClr val="000000"/>
              </a:solidFill>
              <a:prstDash val="solid"/>
              <a:round/>
              <a:headEnd type="none" w="sm" len="sm"/>
              <a:tailEnd type="none" w="sm" len="sm"/>
            </a:ln>
          </p:spPr>
          <p:txBody>
            <a:bodyPr/>
            <a:lstStyle/>
            <a:p>
              <a:endParaRPr lang="en-IN" dirty="0"/>
            </a:p>
          </p:txBody>
        </p:sp>
        <p:sp>
          <p:nvSpPr>
            <p:cNvPr id="4" name="Google Shape;290;p14">
              <a:extLst>
                <a:ext uri="{FF2B5EF4-FFF2-40B4-BE49-F238E27FC236}">
                  <a16:creationId xmlns:a16="http://schemas.microsoft.com/office/drawing/2014/main" id="{7413E4E4-E40C-01BF-8D3F-E1B5C6DD742E}"/>
                </a:ext>
              </a:extLst>
            </p:cNvPr>
            <p:cNvSpPr txBox="1"/>
            <p:nvPr/>
          </p:nvSpPr>
          <p:spPr>
            <a:xfrm>
              <a:off x="109000" y="-15162"/>
              <a:ext cx="2095491" cy="1344664"/>
            </a:xfrm>
            <a:prstGeom prst="rect">
              <a:avLst/>
            </a:prstGeom>
            <a:noFill/>
            <a:ln>
              <a:noFill/>
            </a:ln>
          </p:spPr>
          <p:txBody>
            <a:bodyPr spcFirstLastPara="1" wrap="square" lIns="50800" tIns="50800" rIns="50800" bIns="50800" anchor="ctr" anchorCtr="0">
              <a:noAutofit/>
            </a:bodyPr>
            <a:lstStyle/>
            <a:p>
              <a:pPr algn="l"/>
              <a:r>
                <a:rPr lang="en-US" sz="2500" b="0" i="0" dirty="0">
                  <a:solidFill>
                    <a:srgbClr val="111111"/>
                  </a:solidFill>
                  <a:effectLst/>
                  <a:latin typeface="-apple-system"/>
                </a:rPr>
                <a:t>Project Approach and Methodology The project approach is to use NLP to recommend machine learning papers based on the user’s interests. </a:t>
              </a:r>
              <a:r>
                <a:rPr lang="en-US" sz="2500" b="1" i="0" dirty="0">
                  <a:solidFill>
                    <a:srgbClr val="111111"/>
                  </a:solidFill>
                  <a:effectLst/>
                  <a:latin typeface="-apple-system"/>
                </a:rPr>
                <a:t>The project methodology has these steps:</a:t>
              </a:r>
            </a:p>
            <a:p>
              <a:pPr algn="l"/>
              <a:endParaRPr lang="en-US" sz="2400" b="1" i="0" dirty="0">
                <a:solidFill>
                  <a:srgbClr val="111111"/>
                </a:solidFill>
                <a:effectLst/>
                <a:latin typeface="-apple-system"/>
              </a:endParaRPr>
            </a:p>
            <a:p>
              <a:pPr marL="457200" indent="-457200" algn="l">
                <a:buFont typeface="+mj-lt"/>
                <a:buAutoNum type="arabicPeriod"/>
              </a:pPr>
              <a:r>
                <a:rPr lang="en-US" sz="2500" b="1" i="0" dirty="0">
                  <a:solidFill>
                    <a:srgbClr val="111111"/>
                  </a:solidFill>
                  <a:effectLst/>
                  <a:latin typeface="-apple-system"/>
                </a:rPr>
                <a:t>Data collection: </a:t>
              </a:r>
              <a:r>
                <a:rPr lang="en-US" sz="2400" b="0" i="0" dirty="0">
                  <a:solidFill>
                    <a:srgbClr val="111111"/>
                  </a:solidFill>
                  <a:effectLst/>
                  <a:latin typeface="-apple-system"/>
                </a:rPr>
                <a:t>I scrape machine learning papers from the </a:t>
              </a:r>
              <a:r>
                <a:rPr lang="en-US" sz="2400" b="0" i="0" dirty="0" err="1">
                  <a:solidFill>
                    <a:srgbClr val="111111"/>
                  </a:solidFill>
                  <a:effectLst/>
                  <a:latin typeface="-apple-system"/>
                </a:rPr>
                <a:t>arXiv</a:t>
              </a:r>
              <a:r>
                <a:rPr lang="en-US" sz="2400" b="0" i="0" dirty="0">
                  <a:solidFill>
                    <a:srgbClr val="111111"/>
                  </a:solidFill>
                  <a:effectLst/>
                  <a:latin typeface="-apple-system"/>
                </a:rPr>
                <a:t> website.</a:t>
              </a:r>
            </a:p>
            <a:p>
              <a:pPr algn="l"/>
              <a:endParaRPr lang="en-US" sz="2400" b="0" i="0" dirty="0">
                <a:solidFill>
                  <a:srgbClr val="111111"/>
                </a:solidFill>
                <a:effectLst/>
                <a:latin typeface="-apple-system"/>
              </a:endParaRPr>
            </a:p>
            <a:p>
              <a:pPr marL="457200" indent="-457200" algn="l">
                <a:buFont typeface="+mj-lt"/>
                <a:buAutoNum type="arabicPeriod" startAt="2"/>
              </a:pPr>
              <a:r>
                <a:rPr lang="en-US" sz="2500" b="1" i="0" dirty="0">
                  <a:solidFill>
                    <a:srgbClr val="111111"/>
                  </a:solidFill>
                  <a:effectLst/>
                  <a:latin typeface="-apple-system"/>
                </a:rPr>
                <a:t>Data preprocessing</a:t>
              </a:r>
              <a:r>
                <a:rPr lang="en-US" sz="2400" b="0" i="0" dirty="0">
                  <a:solidFill>
                    <a:srgbClr val="111111"/>
                  </a:solidFill>
                  <a:effectLst/>
                  <a:latin typeface="-apple-system"/>
                </a:rPr>
                <a:t>: I clean and normalize the text data and make a user profile for each user.</a:t>
              </a:r>
            </a:p>
            <a:p>
              <a:pPr algn="l"/>
              <a:endParaRPr lang="en-US" sz="2400" b="0" i="0" dirty="0">
                <a:solidFill>
                  <a:srgbClr val="111111"/>
                </a:solidFill>
                <a:effectLst/>
                <a:latin typeface="-apple-system"/>
              </a:endParaRPr>
            </a:p>
            <a:p>
              <a:pPr marL="457200" indent="-457200" algn="l">
                <a:buFont typeface="+mj-lt"/>
                <a:buAutoNum type="arabicPeriod" startAt="3"/>
              </a:pPr>
              <a:r>
                <a:rPr lang="en-US" sz="2500" b="1" i="0" dirty="0">
                  <a:solidFill>
                    <a:srgbClr val="111111"/>
                  </a:solidFill>
                  <a:effectLst/>
                  <a:latin typeface="-apple-system"/>
                </a:rPr>
                <a:t>Feature extraction</a:t>
              </a:r>
              <a:r>
                <a:rPr lang="en-US" sz="2400" b="0" i="0" dirty="0">
                  <a:solidFill>
                    <a:srgbClr val="111111"/>
                  </a:solidFill>
                  <a:effectLst/>
                  <a:latin typeface="-apple-system"/>
                </a:rPr>
                <a:t>: I use a TF-IDF vectorizer to change the text data into numerical features.</a:t>
              </a:r>
            </a:p>
            <a:p>
              <a:pPr algn="l"/>
              <a:endParaRPr lang="en-US" sz="2400" b="0" i="0" dirty="0">
                <a:solidFill>
                  <a:srgbClr val="111111"/>
                </a:solidFill>
                <a:effectLst/>
                <a:latin typeface="-apple-system"/>
              </a:endParaRPr>
            </a:p>
            <a:p>
              <a:pPr marL="457200" indent="-457200" algn="l">
                <a:buFont typeface="+mj-lt"/>
                <a:buAutoNum type="arabicPeriod" startAt="4"/>
              </a:pPr>
              <a:r>
                <a:rPr lang="en-US" sz="2500" b="1" i="0" dirty="0">
                  <a:solidFill>
                    <a:srgbClr val="111111"/>
                  </a:solidFill>
                  <a:effectLst/>
                  <a:latin typeface="-apple-system"/>
                </a:rPr>
                <a:t>Similarity computation: </a:t>
              </a:r>
              <a:r>
                <a:rPr lang="en-US" sz="2400" b="0" i="0" dirty="0">
                  <a:solidFill>
                    <a:srgbClr val="111111"/>
                  </a:solidFill>
                  <a:effectLst/>
                  <a:latin typeface="-apple-system"/>
                </a:rPr>
                <a:t>I use a cosine similarity function to find the similarity between each paper and each user’s profile.</a:t>
              </a:r>
            </a:p>
            <a:p>
              <a:pPr algn="l"/>
              <a:endParaRPr lang="en-US" sz="2400" b="0" i="0" dirty="0">
                <a:solidFill>
                  <a:srgbClr val="111111"/>
                </a:solidFill>
                <a:effectLst/>
                <a:latin typeface="-apple-system"/>
              </a:endParaRPr>
            </a:p>
            <a:p>
              <a:pPr marL="457200" indent="-457200" algn="l">
                <a:buFont typeface="+mj-lt"/>
                <a:buAutoNum type="arabicPeriod" startAt="5"/>
              </a:pPr>
              <a:r>
                <a:rPr lang="en-US" sz="2500" b="1" i="0" dirty="0">
                  <a:solidFill>
                    <a:srgbClr val="111111"/>
                  </a:solidFill>
                  <a:effectLst/>
                  <a:latin typeface="-apple-system"/>
                </a:rPr>
                <a:t>Recommendation generation</a:t>
              </a:r>
              <a:r>
                <a:rPr lang="en-US" sz="2400" b="0" i="0" dirty="0">
                  <a:solidFill>
                    <a:srgbClr val="111111"/>
                  </a:solidFill>
                  <a:effectLst/>
                  <a:latin typeface="-apple-system"/>
                </a:rPr>
                <a:t>: I use a collaborative filtering method to recommend the top 4 most similar papers for each user’s interest, with summaries and links.</a:t>
              </a:r>
            </a:p>
            <a:p>
              <a:pPr algn="l"/>
              <a:endParaRPr lang="en-US" sz="2400" dirty="0">
                <a:solidFill>
                  <a:srgbClr val="111111"/>
                </a:solidFill>
                <a:latin typeface="-apple-system"/>
              </a:endParaRPr>
            </a:p>
            <a:p>
              <a:pPr marL="457200" indent="-457200" algn="l">
                <a:buFont typeface="+mj-lt"/>
                <a:buAutoNum type="arabicPeriod" startAt="6"/>
              </a:pPr>
              <a:r>
                <a:rPr lang="en-US" sz="2500" b="1" dirty="0">
                  <a:solidFill>
                    <a:srgbClr val="111111"/>
                  </a:solidFill>
                  <a:latin typeface="-apple-system"/>
                </a:rPr>
                <a:t>I</a:t>
              </a:r>
              <a:r>
                <a:rPr lang="en-US" sz="2500" b="1" i="0" dirty="0">
                  <a:solidFill>
                    <a:srgbClr val="111111"/>
                  </a:solidFill>
                  <a:effectLst/>
                  <a:latin typeface="-apple-system"/>
                </a:rPr>
                <a:t>ntegration with </a:t>
              </a:r>
              <a:r>
                <a:rPr lang="en-US" sz="2500" b="1" i="0" dirty="0" err="1">
                  <a:solidFill>
                    <a:srgbClr val="111111"/>
                  </a:solidFill>
                  <a:effectLst/>
                  <a:latin typeface="-apple-system"/>
                </a:rPr>
                <a:t>Hopsworks</a:t>
              </a:r>
              <a:r>
                <a:rPr lang="en-US" sz="2400" b="0" i="0" dirty="0">
                  <a:solidFill>
                    <a:srgbClr val="111111"/>
                  </a:solidFill>
                  <a:effectLst/>
                  <a:latin typeface="-apple-system"/>
                </a:rPr>
                <a:t>: I use </a:t>
              </a:r>
              <a:r>
                <a:rPr lang="en-US" sz="2400" b="0" i="0" dirty="0" err="1">
                  <a:solidFill>
                    <a:srgbClr val="111111"/>
                  </a:solidFill>
                  <a:effectLst/>
                  <a:latin typeface="-apple-system"/>
                </a:rPr>
                <a:t>Hopsworks</a:t>
              </a:r>
              <a:r>
                <a:rPr lang="en-US" sz="2400" b="0" i="0" dirty="0">
                  <a:solidFill>
                    <a:srgbClr val="111111"/>
                  </a:solidFill>
                  <a:effectLst/>
                  <a:latin typeface="-apple-system"/>
                </a:rPr>
                <a:t>, a data platform for ML with a Feature Store and </a:t>
              </a:r>
              <a:r>
                <a:rPr lang="en-US" sz="2400" b="0" i="0" dirty="0" err="1">
                  <a:solidFill>
                    <a:srgbClr val="111111"/>
                  </a:solidFill>
                  <a:effectLst/>
                  <a:latin typeface="-apple-system"/>
                </a:rPr>
                <a:t>MLOp's</a:t>
              </a:r>
              <a:r>
                <a:rPr lang="en-US" sz="2400" b="0" i="0" dirty="0">
                  <a:solidFill>
                    <a:srgbClr val="111111"/>
                  </a:solidFill>
                  <a:effectLst/>
                  <a:latin typeface="-apple-system"/>
                </a:rPr>
                <a:t> capabilities. </a:t>
              </a:r>
              <a:r>
                <a:rPr lang="en-US" sz="2400" b="0" i="0" dirty="0" err="1">
                  <a:solidFill>
                    <a:srgbClr val="111111"/>
                  </a:solidFill>
                  <a:effectLst/>
                  <a:latin typeface="-apple-system"/>
                </a:rPr>
                <a:t>Hopsworks</a:t>
              </a:r>
              <a:r>
                <a:rPr lang="en-US" sz="2400" b="0" i="0" dirty="0">
                  <a:solidFill>
                    <a:srgbClr val="111111"/>
                  </a:solidFill>
                  <a:effectLst/>
                  <a:latin typeface="-apple-system"/>
                </a:rPr>
                <a:t> helps me store, manage, govern, and serve my features and models. I use </a:t>
              </a:r>
              <a:r>
                <a:rPr lang="en-US" sz="2400" b="0" i="0" dirty="0" err="1">
                  <a:solidFill>
                    <a:srgbClr val="111111"/>
                  </a:solidFill>
                  <a:effectLst/>
                  <a:latin typeface="-apple-system"/>
                </a:rPr>
                <a:t>Hopsworks</a:t>
              </a:r>
              <a:r>
                <a:rPr lang="en-US" sz="2400" b="0" i="0" dirty="0">
                  <a:solidFill>
                    <a:srgbClr val="111111"/>
                  </a:solidFill>
                  <a:effectLst/>
                  <a:latin typeface="-apple-system"/>
                </a:rPr>
                <a:t>’ feature store, model registry, and vector database.</a:t>
              </a:r>
            </a:p>
            <a:p>
              <a:pPr algn="l"/>
              <a:endParaRPr lang="en-US" sz="2400" dirty="0">
                <a:solidFill>
                  <a:srgbClr val="111111"/>
                </a:solidFill>
                <a:latin typeface="-apple-system"/>
              </a:endParaRPr>
            </a:p>
            <a:p>
              <a:pPr marL="457200" indent="-457200" algn="l">
                <a:buFont typeface="+mj-lt"/>
                <a:buAutoNum type="arabicPeriod" startAt="7"/>
              </a:pPr>
              <a:r>
                <a:rPr lang="en-US" sz="2500" b="1" i="0" dirty="0">
                  <a:solidFill>
                    <a:srgbClr val="111111"/>
                  </a:solidFill>
                  <a:effectLst/>
                  <a:latin typeface="-apple-system"/>
                </a:rPr>
                <a:t>Evaluation</a:t>
              </a:r>
              <a:r>
                <a:rPr lang="en-US" sz="2400" b="0" i="0" dirty="0">
                  <a:solidFill>
                    <a:srgbClr val="111111"/>
                  </a:solidFill>
                  <a:effectLst/>
                  <a:latin typeface="-apple-system"/>
                </a:rPr>
                <a:t>: I evaluate my system using different metrics and user feedback.</a:t>
              </a:r>
            </a:p>
          </p:txBody>
        </p:sp>
      </p:grpSp>
      <p:pic>
        <p:nvPicPr>
          <p:cNvPr id="5124" name="Picture 4" descr="Roadmap ">
            <a:extLst>
              <a:ext uri="{FF2B5EF4-FFF2-40B4-BE49-F238E27FC236}">
                <a16:creationId xmlns:a16="http://schemas.microsoft.com/office/drawing/2014/main" id="{A06A40A9-37A9-A317-9325-5ED78EBA0C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4390" y="8871117"/>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86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pic>
        <p:nvPicPr>
          <p:cNvPr id="1824" name="Google Shape;1824;p25"/>
          <p:cNvPicPr preferRelativeResize="0"/>
          <p:nvPr/>
        </p:nvPicPr>
        <p:blipFill rotWithShape="1">
          <a:blip r:embed="rId3">
            <a:alphaModFix/>
          </a:blip>
          <a:srcRect l="-14443" t="35000" r="-14443" b="16666"/>
          <a:stretch/>
        </p:blipFill>
        <p:spPr>
          <a:xfrm>
            <a:off x="-2658013" y="0"/>
            <a:ext cx="23604026" cy="10673255"/>
          </a:xfrm>
          <a:prstGeom prst="rect">
            <a:avLst/>
          </a:prstGeom>
          <a:noFill/>
          <a:ln>
            <a:noFill/>
          </a:ln>
        </p:spPr>
      </p:pic>
      <p:sp>
        <p:nvSpPr>
          <p:cNvPr id="1838" name="Google Shape;1838;p25"/>
          <p:cNvSpPr txBox="1"/>
          <p:nvPr/>
        </p:nvSpPr>
        <p:spPr>
          <a:xfrm>
            <a:off x="1575901" y="6703915"/>
            <a:ext cx="3323992" cy="280077"/>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endParaRPr dirty="0"/>
          </a:p>
        </p:txBody>
      </p:sp>
      <p:grpSp>
        <p:nvGrpSpPr>
          <p:cNvPr id="1846" name="Google Shape;1846;p25"/>
          <p:cNvGrpSpPr/>
          <p:nvPr/>
        </p:nvGrpSpPr>
        <p:grpSpPr>
          <a:xfrm>
            <a:off x="1575900" y="170562"/>
            <a:ext cx="15135363" cy="3667837"/>
            <a:chOff x="0" y="-47625"/>
            <a:chExt cx="3386400" cy="860425"/>
          </a:xfrm>
        </p:grpSpPr>
        <p:sp>
          <p:nvSpPr>
            <p:cNvPr id="1847" name="Google Shape;1847;p25"/>
            <p:cNvSpPr/>
            <p:nvPr/>
          </p:nvSpPr>
          <p:spPr>
            <a:xfrm>
              <a:off x="0" y="0"/>
              <a:ext cx="3386400" cy="397299"/>
            </a:xfrm>
            <a:custGeom>
              <a:avLst/>
              <a:gdLst/>
              <a:ahLst/>
              <a:cxnLst/>
              <a:rect l="l" t="t" r="r" b="b"/>
              <a:pathLst>
                <a:path w="3386400" h="397299" extrusionOk="0">
                  <a:moveTo>
                    <a:pt x="0" y="0"/>
                  </a:moveTo>
                  <a:lnTo>
                    <a:pt x="3386400" y="0"/>
                  </a:lnTo>
                  <a:lnTo>
                    <a:pt x="3386400" y="397299"/>
                  </a:lnTo>
                  <a:lnTo>
                    <a:pt x="0" y="397299"/>
                  </a:lnTo>
                  <a:close/>
                </a:path>
              </a:pathLst>
            </a:custGeom>
            <a:solidFill>
              <a:srgbClr val="000000">
                <a:alpha val="0"/>
              </a:srgbClr>
            </a:solidFill>
            <a:ln w="38100" cap="flat" cmpd="sng">
              <a:solidFill>
                <a:srgbClr val="000000">
                  <a:alpha val="60392"/>
                </a:srgbClr>
              </a:solidFill>
              <a:prstDash val="solid"/>
              <a:round/>
              <a:headEnd type="none" w="sm" len="sm"/>
              <a:tailEnd type="none" w="sm" len="sm"/>
            </a:ln>
          </p:spPr>
          <p:txBody>
            <a:bodyPr/>
            <a:lstStyle/>
            <a:p>
              <a:endParaRPr lang="en-IN" dirty="0"/>
            </a:p>
          </p:txBody>
        </p:sp>
        <p:sp>
          <p:nvSpPr>
            <p:cNvPr id="1848" name="Google Shape;1848;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1849" name="Google Shape;1849;p25"/>
          <p:cNvSpPr txBox="1"/>
          <p:nvPr/>
        </p:nvSpPr>
        <p:spPr>
          <a:xfrm>
            <a:off x="2132879" y="363092"/>
            <a:ext cx="14021403" cy="166199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dirty="0">
                <a:latin typeface="Forum" panose="020B0604020202020204" charset="0"/>
              </a:rPr>
              <a:t>PLAN</a:t>
            </a:r>
          </a:p>
        </p:txBody>
      </p:sp>
      <p:grpSp>
        <p:nvGrpSpPr>
          <p:cNvPr id="1850" name="Google Shape;1850;p25"/>
          <p:cNvGrpSpPr/>
          <p:nvPr/>
        </p:nvGrpSpPr>
        <p:grpSpPr>
          <a:xfrm rot="-5400000">
            <a:off x="138365" y="3482698"/>
            <a:ext cx="971829" cy="197224"/>
            <a:chOff x="0" y="-14555"/>
            <a:chExt cx="1295772" cy="262966"/>
          </a:xfrm>
        </p:grpSpPr>
        <p:grpSp>
          <p:nvGrpSpPr>
            <p:cNvPr id="1851" name="Google Shape;1851;p25"/>
            <p:cNvGrpSpPr/>
            <p:nvPr/>
          </p:nvGrpSpPr>
          <p:grpSpPr>
            <a:xfrm>
              <a:off x="0" y="-14555"/>
              <a:ext cx="248411" cy="262966"/>
              <a:chOff x="0" y="-47625"/>
              <a:chExt cx="812800" cy="860425"/>
            </a:xfrm>
          </p:grpSpPr>
          <p:sp>
            <p:nvSpPr>
              <p:cNvPr id="1852" name="Google Shape;1852;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3" name="Google Shape;1853;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1854" name="Google Shape;1854;p25"/>
            <p:cNvGrpSpPr/>
            <p:nvPr/>
          </p:nvGrpSpPr>
          <p:grpSpPr>
            <a:xfrm>
              <a:off x="523681" y="-14555"/>
              <a:ext cx="248411" cy="262966"/>
              <a:chOff x="0" y="-47625"/>
              <a:chExt cx="812800" cy="860425"/>
            </a:xfrm>
          </p:grpSpPr>
          <p:sp>
            <p:nvSpPr>
              <p:cNvPr id="1855" name="Google Shape;1855;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6" name="Google Shape;1856;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1857" name="Google Shape;1857;p25"/>
            <p:cNvGrpSpPr/>
            <p:nvPr/>
          </p:nvGrpSpPr>
          <p:grpSpPr>
            <a:xfrm>
              <a:off x="1047361" y="-14555"/>
              <a:ext cx="248411" cy="262966"/>
              <a:chOff x="0" y="-47625"/>
              <a:chExt cx="812800" cy="860425"/>
            </a:xfrm>
          </p:grpSpPr>
          <p:sp>
            <p:nvSpPr>
              <p:cNvPr id="1858" name="Google Shape;1858;p25"/>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1859" name="Google Shape;1859;p2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66"/>
                  </a:lnSpc>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2" name="Google Shape;288;p14">
            <a:extLst>
              <a:ext uri="{FF2B5EF4-FFF2-40B4-BE49-F238E27FC236}">
                <a16:creationId xmlns:a16="http://schemas.microsoft.com/office/drawing/2014/main" id="{4C5E520E-0AAA-F031-C6A0-AA7583BC358A}"/>
              </a:ext>
            </a:extLst>
          </p:cNvPr>
          <p:cNvGrpSpPr/>
          <p:nvPr/>
        </p:nvGrpSpPr>
        <p:grpSpPr>
          <a:xfrm>
            <a:off x="525667" y="2404291"/>
            <a:ext cx="17594318" cy="7446774"/>
            <a:chOff x="13302" y="-45641"/>
            <a:chExt cx="2201754" cy="1353073"/>
          </a:xfrm>
        </p:grpSpPr>
        <p:sp>
          <p:nvSpPr>
            <p:cNvPr id="3" name="Google Shape;289;p14">
              <a:extLst>
                <a:ext uri="{FF2B5EF4-FFF2-40B4-BE49-F238E27FC236}">
                  <a16:creationId xmlns:a16="http://schemas.microsoft.com/office/drawing/2014/main" id="{4A619939-DCD3-FD06-98AB-4E1CC672C333}"/>
                </a:ext>
              </a:extLst>
            </p:cNvPr>
            <p:cNvSpPr/>
            <p:nvPr/>
          </p:nvSpPr>
          <p:spPr>
            <a:xfrm>
              <a:off x="13302" y="-45641"/>
              <a:ext cx="2201754" cy="1353073"/>
            </a:xfrm>
            <a:custGeom>
              <a:avLst/>
              <a:gdLst/>
              <a:ahLst/>
              <a:cxnLst/>
              <a:rect l="l" t="t" r="r" b="b"/>
              <a:pathLst>
                <a:path w="2201754" h="1217606" extrusionOk="0">
                  <a:moveTo>
                    <a:pt x="0" y="0"/>
                  </a:moveTo>
                  <a:lnTo>
                    <a:pt x="2201754" y="0"/>
                  </a:lnTo>
                  <a:lnTo>
                    <a:pt x="2201754" y="1217606"/>
                  </a:lnTo>
                  <a:lnTo>
                    <a:pt x="0" y="1217606"/>
                  </a:lnTo>
                  <a:close/>
                </a:path>
              </a:pathLst>
            </a:custGeom>
            <a:solidFill>
              <a:srgbClr val="000000">
                <a:alpha val="0"/>
              </a:srgbClr>
            </a:solidFill>
            <a:ln w="57150" cap="flat" cmpd="sng">
              <a:solidFill>
                <a:srgbClr val="000000"/>
              </a:solidFill>
              <a:prstDash val="solid"/>
              <a:round/>
              <a:headEnd type="none" w="sm" len="sm"/>
              <a:tailEnd type="none" w="sm" len="sm"/>
            </a:ln>
          </p:spPr>
          <p:txBody>
            <a:bodyPr/>
            <a:lstStyle/>
            <a:p>
              <a:endParaRPr lang="en-IN" dirty="0"/>
            </a:p>
          </p:txBody>
        </p:sp>
        <p:sp>
          <p:nvSpPr>
            <p:cNvPr id="4" name="Google Shape;290;p14">
              <a:extLst>
                <a:ext uri="{FF2B5EF4-FFF2-40B4-BE49-F238E27FC236}">
                  <a16:creationId xmlns:a16="http://schemas.microsoft.com/office/drawing/2014/main" id="{7413E4E4-E40C-01BF-8D3F-E1B5C6DD742E}"/>
                </a:ext>
              </a:extLst>
            </p:cNvPr>
            <p:cNvSpPr txBox="1"/>
            <p:nvPr/>
          </p:nvSpPr>
          <p:spPr>
            <a:xfrm>
              <a:off x="153857" y="205890"/>
              <a:ext cx="1969664" cy="939161"/>
            </a:xfrm>
            <a:prstGeom prst="rect">
              <a:avLst/>
            </a:prstGeom>
            <a:noFill/>
            <a:ln>
              <a:noFill/>
            </a:ln>
          </p:spPr>
          <p:txBody>
            <a:bodyPr spcFirstLastPara="1" wrap="square" lIns="50800" tIns="50800" rIns="50800" bIns="50800" anchor="ctr" anchorCtr="0">
              <a:noAutofit/>
            </a:bodyPr>
            <a:lstStyle/>
            <a:p>
              <a:pPr algn="l"/>
              <a:r>
                <a:rPr lang="en-US" sz="2400" b="0" i="0" dirty="0">
                  <a:solidFill>
                    <a:schemeClr val="tx1">
                      <a:lumMod val="95000"/>
                      <a:lumOff val="5000"/>
                    </a:schemeClr>
                  </a:solidFill>
                  <a:effectLst/>
                  <a:latin typeface="Sarabun" panose="020B0604020202020204" charset="-34"/>
                  <a:cs typeface="Sarabun" panose="020B0604020202020204" charset="-34"/>
                </a:rPr>
                <a:t>1️⃣ </a:t>
              </a:r>
              <a:r>
                <a:rPr lang="en-US" sz="2400" b="0" i="0" dirty="0" err="1">
                  <a:solidFill>
                    <a:schemeClr val="tx1">
                      <a:lumMod val="95000"/>
                      <a:lumOff val="5000"/>
                    </a:schemeClr>
                  </a:solidFill>
                  <a:effectLst/>
                  <a:latin typeface="Sarabun" panose="020B0604020202020204" charset="-34"/>
                  <a:cs typeface="Sarabun" panose="020B0604020202020204" charset="-34"/>
                </a:rPr>
                <a:t>ArXiv</a:t>
              </a:r>
              <a:r>
                <a:rPr lang="en-US" sz="2400" b="0" i="0" dirty="0">
                  <a:solidFill>
                    <a:schemeClr val="tx1">
                      <a:lumMod val="95000"/>
                      <a:lumOff val="5000"/>
                    </a:schemeClr>
                  </a:solidFill>
                  <a:effectLst/>
                  <a:latin typeface="Sarabun" panose="020B0604020202020204" charset="-34"/>
                  <a:cs typeface="Sarabun" panose="020B0604020202020204" charset="-34"/>
                </a:rPr>
                <a:t> papers data is scrape from the </a:t>
              </a:r>
              <a:r>
                <a:rPr lang="en-US" sz="2400" b="0" i="0" dirty="0" err="1">
                  <a:solidFill>
                    <a:schemeClr val="tx1">
                      <a:lumMod val="95000"/>
                      <a:lumOff val="5000"/>
                    </a:schemeClr>
                  </a:solidFill>
                  <a:effectLst/>
                  <a:latin typeface="Sarabun" panose="020B0604020202020204" charset="-34"/>
                  <a:cs typeface="Sarabun" panose="020B0604020202020204" charset="-34"/>
                </a:rPr>
                <a:t>arXiv</a:t>
              </a:r>
              <a:r>
                <a:rPr lang="en-US" sz="2400" b="0" i="0" dirty="0">
                  <a:solidFill>
                    <a:schemeClr val="tx1">
                      <a:lumMod val="95000"/>
                      <a:lumOff val="5000"/>
                    </a:schemeClr>
                  </a:solidFill>
                  <a:effectLst/>
                  <a:latin typeface="Sarabun" panose="020B0604020202020204" charset="-34"/>
                  <a:cs typeface="Sarabun" panose="020B0604020202020204" charset="-34"/>
                </a:rPr>
                <a:t> website.</a:t>
              </a:r>
            </a:p>
            <a:p>
              <a:pPr algn="l"/>
              <a:endParaRPr lang="en-US" sz="2400" b="0" i="0" dirty="0">
                <a:solidFill>
                  <a:schemeClr val="tx1">
                    <a:lumMod val="95000"/>
                    <a:lumOff val="5000"/>
                  </a:schemeClr>
                </a:solidFill>
                <a:effectLst/>
                <a:latin typeface="Sarabun" panose="020B0604020202020204" charset="-34"/>
                <a:cs typeface="Sarabun" panose="020B0604020202020204" charset="-34"/>
              </a:endParaRPr>
            </a:p>
            <a:p>
              <a:pPr algn="l"/>
              <a:r>
                <a:rPr lang="en-US" sz="2400" b="0" i="0" dirty="0">
                  <a:solidFill>
                    <a:schemeClr val="tx1">
                      <a:lumMod val="95000"/>
                      <a:lumOff val="5000"/>
                    </a:schemeClr>
                  </a:solidFill>
                  <a:effectLst/>
                  <a:latin typeface="Sarabun" panose="020B0604020202020204" charset="-34"/>
                  <a:cs typeface="Sarabun" panose="020B0604020202020204" charset="-34"/>
                </a:rPr>
                <a:t>2️⃣ EDA, Data Processing, and Feature Engineering are used to produce the best text data for the embedding process.</a:t>
              </a:r>
            </a:p>
            <a:p>
              <a:pPr algn="l"/>
              <a:endParaRPr lang="en-US" sz="2400" b="0" i="0" dirty="0">
                <a:solidFill>
                  <a:schemeClr val="tx1">
                    <a:lumMod val="95000"/>
                    <a:lumOff val="5000"/>
                  </a:schemeClr>
                </a:solidFill>
                <a:effectLst/>
                <a:latin typeface="Sarabun" panose="020B0604020202020204" charset="-34"/>
                <a:cs typeface="Sarabun" panose="020B0604020202020204" charset="-34"/>
              </a:endParaRPr>
            </a:p>
            <a:p>
              <a:pPr algn="l"/>
              <a:r>
                <a:rPr lang="en-US" sz="2400" b="0" i="0" dirty="0">
                  <a:solidFill>
                    <a:schemeClr val="tx1">
                      <a:lumMod val="95000"/>
                      <a:lumOff val="5000"/>
                    </a:schemeClr>
                  </a:solidFill>
                  <a:effectLst/>
                  <a:latin typeface="Sarabun" panose="020B0604020202020204" charset="-34"/>
                  <a:cs typeface="Sarabun" panose="020B0604020202020204" charset="-34"/>
                </a:rPr>
                <a:t>3️⃣ Hugging Face Sentence Transformer is used to embed the text data.</a:t>
              </a:r>
            </a:p>
            <a:p>
              <a:pPr algn="l"/>
              <a:endParaRPr lang="en-US" sz="2400" b="0" i="0" dirty="0">
                <a:solidFill>
                  <a:schemeClr val="tx1">
                    <a:lumMod val="95000"/>
                    <a:lumOff val="5000"/>
                  </a:schemeClr>
                </a:solidFill>
                <a:effectLst/>
                <a:latin typeface="Sarabun" panose="020B0604020202020204" charset="-34"/>
                <a:cs typeface="Sarabun" panose="020B0604020202020204" charset="-34"/>
              </a:endParaRPr>
            </a:p>
            <a:p>
              <a:pPr algn="l"/>
              <a:r>
                <a:rPr lang="en-US" sz="2400" b="0" i="0" dirty="0">
                  <a:solidFill>
                    <a:schemeClr val="tx1">
                      <a:lumMod val="95000"/>
                      <a:lumOff val="5000"/>
                    </a:schemeClr>
                  </a:solidFill>
                  <a:effectLst/>
                  <a:latin typeface="Sarabun" panose="020B0604020202020204" charset="-34"/>
                  <a:cs typeface="Sarabun" panose="020B0604020202020204" charset="-34"/>
                </a:rPr>
                <a:t>4️⃣ The similarity between papers is calculated using </a:t>
              </a:r>
              <a:r>
                <a:rPr lang="en-US" sz="2400" b="0" i="0" u="none" strike="noStrike" dirty="0">
                  <a:solidFill>
                    <a:schemeClr val="tx1">
                      <a:lumMod val="95000"/>
                      <a:lumOff val="5000"/>
                    </a:schemeClr>
                  </a:solidFill>
                  <a:effectLst/>
                  <a:latin typeface="Sarabun" panose="020B0604020202020204" charset="-34"/>
                  <a:cs typeface="Sarabun" panose="020B0604020202020204" charset="-34"/>
                  <a:hlinkClick r:id="rId4">
                    <a:extLst>
                      <a:ext uri="{A12FA001-AC4F-418D-AE19-62706E023703}">
                        <ahyp:hlinkClr xmlns:ahyp="http://schemas.microsoft.com/office/drawing/2018/hyperlinkcolor" val="tx"/>
                      </a:ext>
                    </a:extLst>
                  </a:hlinkClick>
                </a:rPr>
                <a:t>cosine similarity</a:t>
              </a:r>
              <a:r>
                <a:rPr lang="en-US" sz="2400" b="0" i="0" dirty="0">
                  <a:solidFill>
                    <a:schemeClr val="tx1">
                      <a:lumMod val="95000"/>
                      <a:lumOff val="5000"/>
                    </a:schemeClr>
                  </a:solidFill>
                  <a:effectLst/>
                  <a:latin typeface="Sarabun" panose="020B0604020202020204" charset="-34"/>
                  <a:cs typeface="Sarabun" panose="020B0604020202020204" charset="-34"/>
                </a:rPr>
                <a:t>, once by comparing titles and once by comparing abstracts.</a:t>
              </a:r>
            </a:p>
            <a:p>
              <a:pPr algn="l"/>
              <a:r>
                <a:rPr lang="en-US" sz="2400" b="0" i="0" dirty="0">
                  <a:solidFill>
                    <a:schemeClr val="tx1">
                      <a:lumMod val="95000"/>
                      <a:lumOff val="5000"/>
                    </a:schemeClr>
                  </a:solidFill>
                  <a:effectLst/>
                  <a:latin typeface="Sarabun" panose="020B0604020202020204" charset="-34"/>
                  <a:cs typeface="Sarabun" panose="020B0604020202020204" charset="-34"/>
                </a:rPr>
                <a:t> </a:t>
              </a:r>
            </a:p>
            <a:p>
              <a:pPr algn="l"/>
              <a:r>
                <a:rPr lang="en-US" sz="2400" b="0" i="0" dirty="0">
                  <a:solidFill>
                    <a:schemeClr val="tx1">
                      <a:lumMod val="95000"/>
                      <a:lumOff val="5000"/>
                    </a:schemeClr>
                  </a:solidFill>
                  <a:effectLst/>
                  <a:latin typeface="Sarabun" panose="020B0604020202020204" charset="-34"/>
                  <a:cs typeface="Sarabun" panose="020B0604020202020204" charset="-34"/>
                </a:rPr>
                <a:t>5️⃣Once similarity scores are calculated, the top 4 most similar papers will be recommended to the user, along with their abstracts and links to the full text.</a:t>
              </a:r>
            </a:p>
            <a:p>
              <a:pPr algn="l"/>
              <a:endParaRPr lang="en-US" sz="2400" b="0" i="0" dirty="0">
                <a:solidFill>
                  <a:schemeClr val="tx1">
                    <a:lumMod val="95000"/>
                    <a:lumOff val="5000"/>
                  </a:schemeClr>
                </a:solidFill>
                <a:effectLst/>
                <a:latin typeface="Sarabun" panose="020B0604020202020204" charset="-34"/>
                <a:cs typeface="Sarabun" panose="020B0604020202020204" charset="-34"/>
              </a:endParaRPr>
            </a:p>
            <a:p>
              <a:pPr algn="l"/>
              <a:r>
                <a:rPr lang="en-US" sz="2400" b="0" i="0" dirty="0">
                  <a:solidFill>
                    <a:schemeClr val="tx1">
                      <a:lumMod val="95000"/>
                      <a:lumOff val="5000"/>
                    </a:schemeClr>
                  </a:solidFill>
                  <a:effectLst/>
                  <a:latin typeface="Sarabun" panose="020B0604020202020204" charset="-34"/>
                  <a:cs typeface="Sarabun" panose="020B0604020202020204" charset="-34"/>
                </a:rPr>
                <a:t>6️⃣ Pipelines will be set up to scrape new papers from the </a:t>
              </a:r>
              <a:r>
                <a:rPr lang="en-US" sz="2400" b="0" i="0" u="none" strike="noStrike" dirty="0" err="1">
                  <a:solidFill>
                    <a:srgbClr val="0000FF"/>
                  </a:solidFill>
                  <a:effectLst/>
                  <a:latin typeface="Sarabun" panose="020B0604020202020204" charset="-34"/>
                  <a:cs typeface="Sarabun" panose="020B0604020202020204" charset="-34"/>
                  <a:hlinkClick r:id="rId5">
                    <a:extLst>
                      <a:ext uri="{A12FA001-AC4F-418D-AE19-62706E023703}">
                        <ahyp:hlinkClr xmlns:ahyp="http://schemas.microsoft.com/office/drawing/2018/hyperlinkcolor" val="tx"/>
                      </a:ext>
                    </a:extLst>
                  </a:hlinkClick>
                </a:rPr>
                <a:t>arXiv</a:t>
              </a:r>
              <a:r>
                <a:rPr lang="en-US" sz="2400" b="0" i="0" u="none" strike="noStrike" dirty="0">
                  <a:solidFill>
                    <a:schemeClr val="tx1">
                      <a:lumMod val="95000"/>
                      <a:lumOff val="5000"/>
                    </a:schemeClr>
                  </a:solidFill>
                  <a:effectLst/>
                  <a:latin typeface="Sarabun" panose="020B0604020202020204" charset="-34"/>
                  <a:cs typeface="Sarabun" panose="020B0604020202020204" charset="-34"/>
                  <a:hlinkClick r:id="rId5">
                    <a:extLst>
                      <a:ext uri="{A12FA001-AC4F-418D-AE19-62706E023703}">
                        <ahyp:hlinkClr xmlns:ahyp="http://schemas.microsoft.com/office/drawing/2018/hyperlinkcolor" val="tx"/>
                      </a:ext>
                    </a:extLst>
                  </a:hlinkClick>
                </a:rPr>
                <a:t> website</a:t>
              </a:r>
              <a:r>
                <a:rPr lang="en-US" sz="2400" b="0" i="0" dirty="0">
                  <a:solidFill>
                    <a:schemeClr val="tx1">
                      <a:lumMod val="95000"/>
                      <a:lumOff val="5000"/>
                    </a:schemeClr>
                  </a:solidFill>
                  <a:effectLst/>
                  <a:latin typeface="Sarabun" panose="020B0604020202020204" charset="-34"/>
                  <a:cs typeface="Sarabun" panose="020B0604020202020204" charset="-34"/>
                </a:rPr>
                <a:t> every month and re-embed the new data collected when the pipeline is triggered.</a:t>
              </a:r>
            </a:p>
            <a:p>
              <a:pPr algn="l"/>
              <a:endParaRPr lang="en-US" sz="2400" b="0" i="0" dirty="0">
                <a:solidFill>
                  <a:schemeClr val="tx1">
                    <a:lumMod val="95000"/>
                    <a:lumOff val="5000"/>
                  </a:schemeClr>
                </a:solidFill>
                <a:effectLst/>
                <a:latin typeface="Sarabun" panose="020B0604020202020204" charset="-34"/>
                <a:cs typeface="Sarabun" panose="020B0604020202020204" charset="-34"/>
              </a:endParaRPr>
            </a:p>
            <a:p>
              <a:pPr algn="l"/>
              <a:r>
                <a:rPr lang="en-US" sz="2400" b="0" i="0" dirty="0">
                  <a:solidFill>
                    <a:schemeClr val="tx1">
                      <a:lumMod val="95000"/>
                      <a:lumOff val="5000"/>
                    </a:schemeClr>
                  </a:solidFill>
                  <a:effectLst/>
                  <a:latin typeface="Sarabun" panose="020B0604020202020204" charset="-34"/>
                  <a:cs typeface="Sarabun" panose="020B0604020202020204" charset="-34"/>
                </a:rPr>
                <a:t>7️⃣Deploy the </a:t>
              </a:r>
              <a:r>
                <a:rPr lang="en-US" sz="2400" b="0" i="0" dirty="0" err="1">
                  <a:solidFill>
                    <a:schemeClr val="tx1">
                      <a:lumMod val="95000"/>
                      <a:lumOff val="5000"/>
                    </a:schemeClr>
                  </a:solidFill>
                  <a:effectLst/>
                  <a:latin typeface="Sarabun" panose="020B0604020202020204" charset="-34"/>
                  <a:cs typeface="Sarabun" panose="020B0604020202020204" charset="-34"/>
                </a:rPr>
                <a:t>applocation</a:t>
              </a:r>
              <a:r>
                <a:rPr lang="en-US" sz="2400" b="0" i="0" dirty="0">
                  <a:solidFill>
                    <a:schemeClr val="tx1">
                      <a:lumMod val="95000"/>
                      <a:lumOff val="5000"/>
                    </a:schemeClr>
                  </a:solidFill>
                  <a:effectLst/>
                  <a:latin typeface="Sarabun" panose="020B0604020202020204" charset="-34"/>
                  <a:cs typeface="Sarabun" panose="020B0604020202020204" charset="-34"/>
                </a:rPr>
                <a:t>.</a:t>
              </a:r>
            </a:p>
            <a:p>
              <a:pPr algn="l"/>
              <a:endParaRPr lang="en-US" sz="2400" b="0" i="0" dirty="0">
                <a:solidFill>
                  <a:schemeClr val="tx1">
                    <a:lumMod val="95000"/>
                    <a:lumOff val="5000"/>
                  </a:schemeClr>
                </a:solidFill>
                <a:effectLst/>
                <a:latin typeface="Sarabun" panose="020B0604020202020204" charset="-34"/>
                <a:cs typeface="Sarabun" panose="020B0604020202020204" charset="-34"/>
              </a:endParaRPr>
            </a:p>
            <a:p>
              <a:pPr algn="l"/>
              <a:r>
                <a:rPr lang="en-US" sz="2400" b="0" i="0" dirty="0">
                  <a:solidFill>
                    <a:schemeClr val="tx1">
                      <a:lumMod val="95000"/>
                      <a:lumOff val="5000"/>
                    </a:schemeClr>
                  </a:solidFill>
                  <a:effectLst/>
                  <a:latin typeface="Sarabun" panose="020B0604020202020204" charset="-34"/>
                  <a:cs typeface="Sarabun" panose="020B0604020202020204" charset="-34"/>
                </a:rPr>
                <a:t>8️⃣ Evaluation will be done using the </a:t>
              </a:r>
              <a:r>
                <a:rPr lang="en-US" sz="2400" b="0" i="0" u="none" strike="noStrike" dirty="0" err="1">
                  <a:solidFill>
                    <a:schemeClr val="tx1">
                      <a:lumMod val="95000"/>
                      <a:lumOff val="5000"/>
                    </a:schemeClr>
                  </a:solidFill>
                  <a:effectLst/>
                  <a:latin typeface="Sarabun" panose="020B0604020202020204" charset="-34"/>
                  <a:cs typeface="Sarabun" panose="020B0604020202020204" charset="-34"/>
                  <a:hlinkClick r:id="rId6">
                    <a:extLst>
                      <a:ext uri="{A12FA001-AC4F-418D-AE19-62706E023703}">
                        <ahyp:hlinkClr xmlns:ahyp="http://schemas.microsoft.com/office/drawing/2018/hyperlinkcolor" val="tx"/>
                      </a:ext>
                    </a:extLst>
                  </a:hlinkClick>
                </a:rPr>
                <a:t>Trubrics</a:t>
              </a:r>
              <a:r>
                <a:rPr lang="en-US" sz="2400" b="0" i="0" dirty="0">
                  <a:solidFill>
                    <a:schemeClr val="tx1">
                      <a:lumMod val="95000"/>
                      <a:lumOff val="5000"/>
                    </a:schemeClr>
                  </a:solidFill>
                  <a:effectLst/>
                  <a:latin typeface="Sarabun" panose="020B0604020202020204" charset="-34"/>
                  <a:cs typeface="Sarabun" panose="020B0604020202020204" charset="-34"/>
                </a:rPr>
                <a:t> feedback component  , enabling the collection of user feedback on paper recommendations.</a:t>
              </a:r>
            </a:p>
            <a:p>
              <a:br>
                <a:rPr lang="en-US" sz="2400" dirty="0">
                  <a:solidFill>
                    <a:schemeClr val="tx1">
                      <a:lumMod val="95000"/>
                      <a:lumOff val="5000"/>
                    </a:schemeClr>
                  </a:solidFill>
                  <a:latin typeface="Sarabun" panose="020B0604020202020204" charset="-34"/>
                  <a:cs typeface="Sarabun" panose="020B0604020202020204" charset="-34"/>
                </a:rPr>
              </a:br>
              <a:endParaRPr lang="en-US" sz="2400" b="0" i="1" dirty="0">
                <a:solidFill>
                  <a:schemeClr val="tx1">
                    <a:lumMod val="95000"/>
                    <a:lumOff val="5000"/>
                  </a:schemeClr>
                </a:solidFill>
                <a:effectLst/>
                <a:latin typeface="Sarabun" panose="020B0604020202020204" charset="-34"/>
                <a:cs typeface="Sarabun" panose="020B0604020202020204" charset="-34"/>
              </a:endParaRPr>
            </a:p>
          </p:txBody>
        </p:sp>
      </p:grpSp>
      <p:pic>
        <p:nvPicPr>
          <p:cNvPr id="4100" name="Picture 4" descr="Creative brain ">
            <a:extLst>
              <a:ext uri="{FF2B5EF4-FFF2-40B4-BE49-F238E27FC236}">
                <a16:creationId xmlns:a16="http://schemas.microsoft.com/office/drawing/2014/main" id="{2BCA4266-B4B7-2704-B8F5-B6C5F1AFA6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42273" y="790331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432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6"/>
        <p:cNvGrpSpPr/>
        <p:nvPr/>
      </p:nvGrpSpPr>
      <p:grpSpPr>
        <a:xfrm>
          <a:off x="0" y="0"/>
          <a:ext cx="0" cy="0"/>
          <a:chOff x="0" y="0"/>
          <a:chExt cx="0" cy="0"/>
        </a:xfrm>
      </p:grpSpPr>
      <p:pic>
        <p:nvPicPr>
          <p:cNvPr id="2167" name="Google Shape;2167;p27"/>
          <p:cNvPicPr preferRelativeResize="0"/>
          <p:nvPr/>
        </p:nvPicPr>
        <p:blipFill rotWithShape="1">
          <a:blip r:embed="rId3">
            <a:alphaModFix/>
          </a:blip>
          <a:srcRect t="7812" b="7811"/>
          <a:stretch/>
        </p:blipFill>
        <p:spPr>
          <a:xfrm>
            <a:off x="-19704" y="-110236"/>
            <a:ext cx="18327407" cy="10785762"/>
          </a:xfrm>
          <a:prstGeom prst="rect">
            <a:avLst/>
          </a:prstGeom>
          <a:noFill/>
          <a:ln>
            <a:noFill/>
          </a:ln>
        </p:spPr>
      </p:pic>
      <p:sp>
        <p:nvSpPr>
          <p:cNvPr id="2172" name="Google Shape;2172;p27"/>
          <p:cNvSpPr txBox="1"/>
          <p:nvPr/>
        </p:nvSpPr>
        <p:spPr>
          <a:xfrm>
            <a:off x="1906954" y="1019175"/>
            <a:ext cx="12571046" cy="13849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dirty="0">
                <a:solidFill>
                  <a:srgbClr val="000000"/>
                </a:solidFill>
                <a:latin typeface="Forum"/>
                <a:ea typeface="Forum"/>
                <a:cs typeface="Forum"/>
                <a:sym typeface="Forum"/>
              </a:rPr>
              <a:t>STRUCTURE OVERVIEW</a:t>
            </a:r>
            <a:endParaRPr dirty="0"/>
          </a:p>
        </p:txBody>
      </p:sp>
      <p:grpSp>
        <p:nvGrpSpPr>
          <p:cNvPr id="2173" name="Google Shape;2173;p27"/>
          <p:cNvGrpSpPr/>
          <p:nvPr/>
        </p:nvGrpSpPr>
        <p:grpSpPr>
          <a:xfrm>
            <a:off x="13455826" y="1466258"/>
            <a:ext cx="239784" cy="253834"/>
            <a:chOff x="0" y="-47625"/>
            <a:chExt cx="812800" cy="860425"/>
          </a:xfrm>
        </p:grpSpPr>
        <p:sp>
          <p:nvSpPr>
            <p:cNvPr id="2174" name="Google Shape;2174;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175" name="Google Shape;2175;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76" name="Google Shape;2176;p27"/>
          <p:cNvGrpSpPr/>
          <p:nvPr/>
        </p:nvGrpSpPr>
        <p:grpSpPr>
          <a:xfrm>
            <a:off x="13961321" y="1466258"/>
            <a:ext cx="239784" cy="253834"/>
            <a:chOff x="0" y="-47625"/>
            <a:chExt cx="812800" cy="860425"/>
          </a:xfrm>
        </p:grpSpPr>
        <p:sp>
          <p:nvSpPr>
            <p:cNvPr id="2177" name="Google Shape;2177;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178" name="Google Shape;217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79" name="Google Shape;2179;p27"/>
          <p:cNvGrpSpPr/>
          <p:nvPr/>
        </p:nvGrpSpPr>
        <p:grpSpPr>
          <a:xfrm>
            <a:off x="14466816" y="1466258"/>
            <a:ext cx="239784" cy="253834"/>
            <a:chOff x="0" y="-47625"/>
            <a:chExt cx="812800" cy="860425"/>
          </a:xfrm>
        </p:grpSpPr>
        <p:sp>
          <p:nvSpPr>
            <p:cNvPr id="2180" name="Google Shape;218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000000"/>
            </a:solidFill>
            <a:ln>
              <a:noFill/>
            </a:ln>
          </p:spPr>
          <p:txBody>
            <a:bodyPr/>
            <a:lstStyle/>
            <a:p>
              <a:endParaRPr lang="en-IN"/>
            </a:p>
          </p:txBody>
        </p:sp>
        <p:sp>
          <p:nvSpPr>
            <p:cNvPr id="2181" name="Google Shape;218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2182" name="Google Shape;2182;p27"/>
          <p:cNvGrpSpPr/>
          <p:nvPr/>
        </p:nvGrpSpPr>
        <p:grpSpPr>
          <a:xfrm>
            <a:off x="17011383" y="9189546"/>
            <a:ext cx="1722199" cy="1692867"/>
            <a:chOff x="0" y="-16959"/>
            <a:chExt cx="4801669" cy="4469821"/>
          </a:xfrm>
        </p:grpSpPr>
        <p:grpSp>
          <p:nvGrpSpPr>
            <p:cNvPr id="2183" name="Google Shape;2183;p27"/>
            <p:cNvGrpSpPr/>
            <p:nvPr/>
          </p:nvGrpSpPr>
          <p:grpSpPr>
            <a:xfrm>
              <a:off x="0" y="-16959"/>
              <a:ext cx="289436" cy="306395"/>
              <a:chOff x="0" y="-47625"/>
              <a:chExt cx="812800" cy="860425"/>
            </a:xfrm>
          </p:grpSpPr>
          <p:sp>
            <p:nvSpPr>
              <p:cNvPr id="2184" name="Google Shape;2184;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185" name="Google Shape;2185;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86" name="Google Shape;2186;p27"/>
            <p:cNvGrpSpPr/>
            <p:nvPr/>
          </p:nvGrpSpPr>
          <p:grpSpPr>
            <a:xfrm>
              <a:off x="0" y="817953"/>
              <a:ext cx="289436" cy="306395"/>
              <a:chOff x="0" y="-47625"/>
              <a:chExt cx="812800" cy="860425"/>
            </a:xfrm>
          </p:grpSpPr>
          <p:sp>
            <p:nvSpPr>
              <p:cNvPr id="2187" name="Google Shape;2187;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188" name="Google Shape;218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89" name="Google Shape;2189;p27"/>
            <p:cNvGrpSpPr/>
            <p:nvPr/>
          </p:nvGrpSpPr>
          <p:grpSpPr>
            <a:xfrm>
              <a:off x="1128058" y="-16959"/>
              <a:ext cx="289436" cy="306395"/>
              <a:chOff x="0" y="-47625"/>
              <a:chExt cx="812800" cy="860425"/>
            </a:xfrm>
          </p:grpSpPr>
          <p:sp>
            <p:nvSpPr>
              <p:cNvPr id="2190" name="Google Shape;219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191" name="Google Shape;219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92" name="Google Shape;2192;p27"/>
            <p:cNvGrpSpPr/>
            <p:nvPr/>
          </p:nvGrpSpPr>
          <p:grpSpPr>
            <a:xfrm>
              <a:off x="1128058" y="817953"/>
              <a:ext cx="289436" cy="306395"/>
              <a:chOff x="0" y="-47625"/>
              <a:chExt cx="812800" cy="860425"/>
            </a:xfrm>
          </p:grpSpPr>
          <p:sp>
            <p:nvSpPr>
              <p:cNvPr id="2193" name="Google Shape;219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194" name="Google Shape;2194;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95" name="Google Shape;2195;p27"/>
            <p:cNvGrpSpPr/>
            <p:nvPr/>
          </p:nvGrpSpPr>
          <p:grpSpPr>
            <a:xfrm>
              <a:off x="2256117" y="-16959"/>
              <a:ext cx="289436" cy="306395"/>
              <a:chOff x="0" y="-47625"/>
              <a:chExt cx="812800" cy="860425"/>
            </a:xfrm>
          </p:grpSpPr>
          <p:sp>
            <p:nvSpPr>
              <p:cNvPr id="2196" name="Google Shape;219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197" name="Google Shape;2197;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198" name="Google Shape;2198;p27"/>
            <p:cNvGrpSpPr/>
            <p:nvPr/>
          </p:nvGrpSpPr>
          <p:grpSpPr>
            <a:xfrm>
              <a:off x="2256117" y="817953"/>
              <a:ext cx="289436" cy="306395"/>
              <a:chOff x="0" y="-47625"/>
              <a:chExt cx="812800" cy="860425"/>
            </a:xfrm>
          </p:grpSpPr>
          <p:sp>
            <p:nvSpPr>
              <p:cNvPr id="2199" name="Google Shape;219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00" name="Google Shape;2200;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01" name="Google Shape;2201;p27"/>
            <p:cNvGrpSpPr/>
            <p:nvPr/>
          </p:nvGrpSpPr>
          <p:grpSpPr>
            <a:xfrm>
              <a:off x="3384175" y="-16959"/>
              <a:ext cx="289436" cy="306395"/>
              <a:chOff x="0" y="-47625"/>
              <a:chExt cx="812800" cy="860425"/>
            </a:xfrm>
          </p:grpSpPr>
          <p:sp>
            <p:nvSpPr>
              <p:cNvPr id="2202" name="Google Shape;2202;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03" name="Google Shape;2203;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04" name="Google Shape;2204;p27"/>
            <p:cNvGrpSpPr/>
            <p:nvPr/>
          </p:nvGrpSpPr>
          <p:grpSpPr>
            <a:xfrm>
              <a:off x="3384175" y="817953"/>
              <a:ext cx="289436" cy="306395"/>
              <a:chOff x="0" y="-47625"/>
              <a:chExt cx="812800" cy="860425"/>
            </a:xfrm>
          </p:grpSpPr>
          <p:sp>
            <p:nvSpPr>
              <p:cNvPr id="2205" name="Google Shape;2205;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06" name="Google Shape;2206;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07" name="Google Shape;2207;p27"/>
            <p:cNvGrpSpPr/>
            <p:nvPr/>
          </p:nvGrpSpPr>
          <p:grpSpPr>
            <a:xfrm>
              <a:off x="4512233" y="-16959"/>
              <a:ext cx="289436" cy="306395"/>
              <a:chOff x="0" y="-47625"/>
              <a:chExt cx="812800" cy="860425"/>
            </a:xfrm>
          </p:grpSpPr>
          <p:sp>
            <p:nvSpPr>
              <p:cNvPr id="2208" name="Google Shape;2208;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09" name="Google Shape;2209;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10" name="Google Shape;2210;p27"/>
            <p:cNvGrpSpPr/>
            <p:nvPr/>
          </p:nvGrpSpPr>
          <p:grpSpPr>
            <a:xfrm>
              <a:off x="4512233" y="817953"/>
              <a:ext cx="289436" cy="306395"/>
              <a:chOff x="0" y="-47625"/>
              <a:chExt cx="812800" cy="860425"/>
            </a:xfrm>
          </p:grpSpPr>
          <p:sp>
            <p:nvSpPr>
              <p:cNvPr id="2211" name="Google Shape;2211;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12" name="Google Shape;221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13" name="Google Shape;2213;p27"/>
            <p:cNvGrpSpPr/>
            <p:nvPr/>
          </p:nvGrpSpPr>
          <p:grpSpPr>
            <a:xfrm>
              <a:off x="0" y="1650081"/>
              <a:ext cx="289436" cy="306395"/>
              <a:chOff x="0" y="-47625"/>
              <a:chExt cx="812800" cy="860425"/>
            </a:xfrm>
          </p:grpSpPr>
          <p:sp>
            <p:nvSpPr>
              <p:cNvPr id="2214" name="Google Shape;2214;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15" name="Google Shape;2215;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16" name="Google Shape;2216;p27"/>
            <p:cNvGrpSpPr/>
            <p:nvPr/>
          </p:nvGrpSpPr>
          <p:grpSpPr>
            <a:xfrm>
              <a:off x="1128058" y="1650081"/>
              <a:ext cx="289436" cy="306395"/>
              <a:chOff x="0" y="-47625"/>
              <a:chExt cx="812800" cy="860425"/>
            </a:xfrm>
          </p:grpSpPr>
          <p:sp>
            <p:nvSpPr>
              <p:cNvPr id="2217" name="Google Shape;2217;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18" name="Google Shape;221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19" name="Google Shape;2219;p27"/>
            <p:cNvGrpSpPr/>
            <p:nvPr/>
          </p:nvGrpSpPr>
          <p:grpSpPr>
            <a:xfrm>
              <a:off x="2256117" y="1650081"/>
              <a:ext cx="289436" cy="306395"/>
              <a:chOff x="0" y="-47625"/>
              <a:chExt cx="812800" cy="860425"/>
            </a:xfrm>
          </p:grpSpPr>
          <p:sp>
            <p:nvSpPr>
              <p:cNvPr id="2220" name="Google Shape;222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21" name="Google Shape;222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22" name="Google Shape;2222;p27"/>
            <p:cNvGrpSpPr/>
            <p:nvPr/>
          </p:nvGrpSpPr>
          <p:grpSpPr>
            <a:xfrm>
              <a:off x="3384175" y="1650081"/>
              <a:ext cx="289436" cy="306395"/>
              <a:chOff x="0" y="-47625"/>
              <a:chExt cx="812800" cy="860425"/>
            </a:xfrm>
          </p:grpSpPr>
          <p:sp>
            <p:nvSpPr>
              <p:cNvPr id="2223" name="Google Shape;222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24" name="Google Shape;2224;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25" name="Google Shape;2225;p27"/>
            <p:cNvGrpSpPr/>
            <p:nvPr/>
          </p:nvGrpSpPr>
          <p:grpSpPr>
            <a:xfrm>
              <a:off x="4512233" y="1650081"/>
              <a:ext cx="289436" cy="306395"/>
              <a:chOff x="0" y="-47625"/>
              <a:chExt cx="812800" cy="860425"/>
            </a:xfrm>
          </p:grpSpPr>
          <p:sp>
            <p:nvSpPr>
              <p:cNvPr id="2226" name="Google Shape;222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27" name="Google Shape;2227;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28" name="Google Shape;2228;p27"/>
            <p:cNvGrpSpPr/>
            <p:nvPr/>
          </p:nvGrpSpPr>
          <p:grpSpPr>
            <a:xfrm>
              <a:off x="0" y="2482210"/>
              <a:ext cx="289436" cy="306395"/>
              <a:chOff x="0" y="-47625"/>
              <a:chExt cx="812800" cy="860425"/>
            </a:xfrm>
          </p:grpSpPr>
          <p:sp>
            <p:nvSpPr>
              <p:cNvPr id="2229" name="Google Shape;222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30" name="Google Shape;2230;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31" name="Google Shape;2231;p27"/>
            <p:cNvGrpSpPr/>
            <p:nvPr/>
          </p:nvGrpSpPr>
          <p:grpSpPr>
            <a:xfrm>
              <a:off x="1128058" y="2482210"/>
              <a:ext cx="289436" cy="306395"/>
              <a:chOff x="0" y="-47625"/>
              <a:chExt cx="812800" cy="860425"/>
            </a:xfrm>
          </p:grpSpPr>
          <p:sp>
            <p:nvSpPr>
              <p:cNvPr id="2232" name="Google Shape;2232;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33" name="Google Shape;2233;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34" name="Google Shape;2234;p27"/>
            <p:cNvGrpSpPr/>
            <p:nvPr/>
          </p:nvGrpSpPr>
          <p:grpSpPr>
            <a:xfrm>
              <a:off x="2256117" y="2482210"/>
              <a:ext cx="289436" cy="306395"/>
              <a:chOff x="0" y="-47625"/>
              <a:chExt cx="812800" cy="860425"/>
            </a:xfrm>
          </p:grpSpPr>
          <p:sp>
            <p:nvSpPr>
              <p:cNvPr id="2235" name="Google Shape;2235;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36" name="Google Shape;2236;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37" name="Google Shape;2237;p27"/>
            <p:cNvGrpSpPr/>
            <p:nvPr/>
          </p:nvGrpSpPr>
          <p:grpSpPr>
            <a:xfrm>
              <a:off x="3384175" y="2482210"/>
              <a:ext cx="289436" cy="306395"/>
              <a:chOff x="0" y="-47625"/>
              <a:chExt cx="812800" cy="860425"/>
            </a:xfrm>
          </p:grpSpPr>
          <p:sp>
            <p:nvSpPr>
              <p:cNvPr id="2238" name="Google Shape;2238;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39" name="Google Shape;2239;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40" name="Google Shape;2240;p27"/>
            <p:cNvGrpSpPr/>
            <p:nvPr/>
          </p:nvGrpSpPr>
          <p:grpSpPr>
            <a:xfrm>
              <a:off x="4512233" y="2482210"/>
              <a:ext cx="289436" cy="306395"/>
              <a:chOff x="0" y="-47625"/>
              <a:chExt cx="812800" cy="860425"/>
            </a:xfrm>
          </p:grpSpPr>
          <p:sp>
            <p:nvSpPr>
              <p:cNvPr id="2241" name="Google Shape;2241;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42" name="Google Shape;224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43" name="Google Shape;2243;p27"/>
            <p:cNvGrpSpPr/>
            <p:nvPr/>
          </p:nvGrpSpPr>
          <p:grpSpPr>
            <a:xfrm>
              <a:off x="0" y="3314338"/>
              <a:ext cx="289436" cy="306395"/>
              <a:chOff x="0" y="-47625"/>
              <a:chExt cx="812800" cy="860425"/>
            </a:xfrm>
          </p:grpSpPr>
          <p:sp>
            <p:nvSpPr>
              <p:cNvPr id="2244" name="Google Shape;2244;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45" name="Google Shape;2245;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46" name="Google Shape;2246;p27"/>
            <p:cNvGrpSpPr/>
            <p:nvPr/>
          </p:nvGrpSpPr>
          <p:grpSpPr>
            <a:xfrm>
              <a:off x="1128058" y="3314338"/>
              <a:ext cx="289436" cy="306395"/>
              <a:chOff x="0" y="-47625"/>
              <a:chExt cx="812800" cy="860425"/>
            </a:xfrm>
          </p:grpSpPr>
          <p:sp>
            <p:nvSpPr>
              <p:cNvPr id="2247" name="Google Shape;2247;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48" name="Google Shape;224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49" name="Google Shape;2249;p27"/>
            <p:cNvGrpSpPr/>
            <p:nvPr/>
          </p:nvGrpSpPr>
          <p:grpSpPr>
            <a:xfrm>
              <a:off x="2256117" y="3314338"/>
              <a:ext cx="289436" cy="306395"/>
              <a:chOff x="0" y="-47625"/>
              <a:chExt cx="812800" cy="860425"/>
            </a:xfrm>
          </p:grpSpPr>
          <p:sp>
            <p:nvSpPr>
              <p:cNvPr id="2250" name="Google Shape;225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51" name="Google Shape;225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52" name="Google Shape;2252;p27"/>
            <p:cNvGrpSpPr/>
            <p:nvPr/>
          </p:nvGrpSpPr>
          <p:grpSpPr>
            <a:xfrm>
              <a:off x="3384175" y="3314338"/>
              <a:ext cx="289436" cy="306395"/>
              <a:chOff x="0" y="-47625"/>
              <a:chExt cx="812800" cy="860425"/>
            </a:xfrm>
          </p:grpSpPr>
          <p:sp>
            <p:nvSpPr>
              <p:cNvPr id="2253" name="Google Shape;225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54" name="Google Shape;2254;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55" name="Google Shape;2255;p27"/>
            <p:cNvGrpSpPr/>
            <p:nvPr/>
          </p:nvGrpSpPr>
          <p:grpSpPr>
            <a:xfrm>
              <a:off x="4512233" y="3314338"/>
              <a:ext cx="289436" cy="306395"/>
              <a:chOff x="0" y="-47625"/>
              <a:chExt cx="812800" cy="860425"/>
            </a:xfrm>
          </p:grpSpPr>
          <p:sp>
            <p:nvSpPr>
              <p:cNvPr id="2256" name="Google Shape;225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57" name="Google Shape;2257;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58" name="Google Shape;2258;p27"/>
            <p:cNvGrpSpPr/>
            <p:nvPr/>
          </p:nvGrpSpPr>
          <p:grpSpPr>
            <a:xfrm>
              <a:off x="0" y="4146467"/>
              <a:ext cx="289436" cy="306395"/>
              <a:chOff x="0" y="-47625"/>
              <a:chExt cx="812800" cy="860425"/>
            </a:xfrm>
          </p:grpSpPr>
          <p:sp>
            <p:nvSpPr>
              <p:cNvPr id="2259" name="Google Shape;225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60" name="Google Shape;2260;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61" name="Google Shape;2261;p27"/>
            <p:cNvGrpSpPr/>
            <p:nvPr/>
          </p:nvGrpSpPr>
          <p:grpSpPr>
            <a:xfrm>
              <a:off x="1128058" y="4146467"/>
              <a:ext cx="289436" cy="306395"/>
              <a:chOff x="0" y="-47625"/>
              <a:chExt cx="812800" cy="860425"/>
            </a:xfrm>
          </p:grpSpPr>
          <p:sp>
            <p:nvSpPr>
              <p:cNvPr id="2262" name="Google Shape;2262;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63" name="Google Shape;2263;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64" name="Google Shape;2264;p27"/>
            <p:cNvGrpSpPr/>
            <p:nvPr/>
          </p:nvGrpSpPr>
          <p:grpSpPr>
            <a:xfrm>
              <a:off x="2256117" y="4146467"/>
              <a:ext cx="289436" cy="306395"/>
              <a:chOff x="0" y="-47625"/>
              <a:chExt cx="812800" cy="860425"/>
            </a:xfrm>
          </p:grpSpPr>
          <p:sp>
            <p:nvSpPr>
              <p:cNvPr id="2265" name="Google Shape;2265;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66" name="Google Shape;2266;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67" name="Google Shape;2267;p27"/>
            <p:cNvGrpSpPr/>
            <p:nvPr/>
          </p:nvGrpSpPr>
          <p:grpSpPr>
            <a:xfrm>
              <a:off x="3384175" y="4146467"/>
              <a:ext cx="289436" cy="306395"/>
              <a:chOff x="0" y="-47625"/>
              <a:chExt cx="812800" cy="860425"/>
            </a:xfrm>
          </p:grpSpPr>
          <p:sp>
            <p:nvSpPr>
              <p:cNvPr id="2268" name="Google Shape;2268;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69" name="Google Shape;2269;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70" name="Google Shape;2270;p27"/>
            <p:cNvGrpSpPr/>
            <p:nvPr/>
          </p:nvGrpSpPr>
          <p:grpSpPr>
            <a:xfrm>
              <a:off x="4512233" y="4146467"/>
              <a:ext cx="289436" cy="306395"/>
              <a:chOff x="0" y="-47625"/>
              <a:chExt cx="812800" cy="860425"/>
            </a:xfrm>
          </p:grpSpPr>
          <p:sp>
            <p:nvSpPr>
              <p:cNvPr id="2271" name="Google Shape;2271;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72" name="Google Shape;227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2273" name="Google Shape;2273;p27"/>
          <p:cNvGrpSpPr/>
          <p:nvPr/>
        </p:nvGrpSpPr>
        <p:grpSpPr>
          <a:xfrm>
            <a:off x="-1170795" y="-699452"/>
            <a:ext cx="2341590" cy="2179761"/>
            <a:chOff x="0" y="-11027"/>
            <a:chExt cx="3122121" cy="2906348"/>
          </a:xfrm>
        </p:grpSpPr>
        <p:grpSp>
          <p:nvGrpSpPr>
            <p:cNvPr id="2274" name="Google Shape;2274;p27"/>
            <p:cNvGrpSpPr/>
            <p:nvPr/>
          </p:nvGrpSpPr>
          <p:grpSpPr>
            <a:xfrm>
              <a:off x="0" y="-11027"/>
              <a:ext cx="188196" cy="199223"/>
              <a:chOff x="0" y="-47625"/>
              <a:chExt cx="812800" cy="860425"/>
            </a:xfrm>
          </p:grpSpPr>
          <p:sp>
            <p:nvSpPr>
              <p:cNvPr id="2275" name="Google Shape;2275;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76" name="Google Shape;2276;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77" name="Google Shape;2277;p27"/>
            <p:cNvGrpSpPr/>
            <p:nvPr/>
          </p:nvGrpSpPr>
          <p:grpSpPr>
            <a:xfrm>
              <a:off x="0" y="531846"/>
              <a:ext cx="188196" cy="199223"/>
              <a:chOff x="0" y="-47625"/>
              <a:chExt cx="812800" cy="860425"/>
            </a:xfrm>
          </p:grpSpPr>
          <p:sp>
            <p:nvSpPr>
              <p:cNvPr id="2278" name="Google Shape;2278;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79" name="Google Shape;2279;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80" name="Google Shape;2280;p27"/>
            <p:cNvGrpSpPr/>
            <p:nvPr/>
          </p:nvGrpSpPr>
          <p:grpSpPr>
            <a:xfrm>
              <a:off x="733481" y="-11027"/>
              <a:ext cx="188196" cy="199223"/>
              <a:chOff x="0" y="-47625"/>
              <a:chExt cx="812800" cy="860425"/>
            </a:xfrm>
          </p:grpSpPr>
          <p:sp>
            <p:nvSpPr>
              <p:cNvPr id="2281" name="Google Shape;2281;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82" name="Google Shape;228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83" name="Google Shape;2283;p27"/>
            <p:cNvGrpSpPr/>
            <p:nvPr/>
          </p:nvGrpSpPr>
          <p:grpSpPr>
            <a:xfrm>
              <a:off x="733481" y="531846"/>
              <a:ext cx="188196" cy="199223"/>
              <a:chOff x="0" y="-47625"/>
              <a:chExt cx="812800" cy="860425"/>
            </a:xfrm>
          </p:grpSpPr>
          <p:sp>
            <p:nvSpPr>
              <p:cNvPr id="2284" name="Google Shape;2284;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85" name="Google Shape;2285;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86" name="Google Shape;2286;p27"/>
            <p:cNvGrpSpPr/>
            <p:nvPr/>
          </p:nvGrpSpPr>
          <p:grpSpPr>
            <a:xfrm>
              <a:off x="1466962" y="-11027"/>
              <a:ext cx="188196" cy="199223"/>
              <a:chOff x="0" y="-47625"/>
              <a:chExt cx="812800" cy="860425"/>
            </a:xfrm>
          </p:grpSpPr>
          <p:sp>
            <p:nvSpPr>
              <p:cNvPr id="2287" name="Google Shape;2287;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88" name="Google Shape;228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89" name="Google Shape;2289;p27"/>
            <p:cNvGrpSpPr/>
            <p:nvPr/>
          </p:nvGrpSpPr>
          <p:grpSpPr>
            <a:xfrm>
              <a:off x="1466962" y="531846"/>
              <a:ext cx="188196" cy="199223"/>
              <a:chOff x="0" y="-47625"/>
              <a:chExt cx="812800" cy="860425"/>
            </a:xfrm>
          </p:grpSpPr>
          <p:sp>
            <p:nvSpPr>
              <p:cNvPr id="2290" name="Google Shape;229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91" name="Google Shape;229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92" name="Google Shape;2292;p27"/>
            <p:cNvGrpSpPr/>
            <p:nvPr/>
          </p:nvGrpSpPr>
          <p:grpSpPr>
            <a:xfrm>
              <a:off x="2200444" y="-11027"/>
              <a:ext cx="188196" cy="199223"/>
              <a:chOff x="0" y="-47625"/>
              <a:chExt cx="812800" cy="860425"/>
            </a:xfrm>
          </p:grpSpPr>
          <p:sp>
            <p:nvSpPr>
              <p:cNvPr id="2293" name="Google Shape;229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94" name="Google Shape;2294;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95" name="Google Shape;2295;p27"/>
            <p:cNvGrpSpPr/>
            <p:nvPr/>
          </p:nvGrpSpPr>
          <p:grpSpPr>
            <a:xfrm>
              <a:off x="2200444" y="531846"/>
              <a:ext cx="188196" cy="199223"/>
              <a:chOff x="0" y="-47625"/>
              <a:chExt cx="812800" cy="860425"/>
            </a:xfrm>
          </p:grpSpPr>
          <p:sp>
            <p:nvSpPr>
              <p:cNvPr id="2296" name="Google Shape;229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297" name="Google Shape;2297;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298" name="Google Shape;2298;p27"/>
            <p:cNvGrpSpPr/>
            <p:nvPr/>
          </p:nvGrpSpPr>
          <p:grpSpPr>
            <a:xfrm>
              <a:off x="2933925" y="-11027"/>
              <a:ext cx="188196" cy="199223"/>
              <a:chOff x="0" y="-47625"/>
              <a:chExt cx="812800" cy="860425"/>
            </a:xfrm>
          </p:grpSpPr>
          <p:sp>
            <p:nvSpPr>
              <p:cNvPr id="2299" name="Google Shape;229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00" name="Google Shape;2300;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01" name="Google Shape;2301;p27"/>
            <p:cNvGrpSpPr/>
            <p:nvPr/>
          </p:nvGrpSpPr>
          <p:grpSpPr>
            <a:xfrm>
              <a:off x="2933925" y="531846"/>
              <a:ext cx="188196" cy="199223"/>
              <a:chOff x="0" y="-47625"/>
              <a:chExt cx="812800" cy="860425"/>
            </a:xfrm>
          </p:grpSpPr>
          <p:sp>
            <p:nvSpPr>
              <p:cNvPr id="2302" name="Google Shape;2302;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03" name="Google Shape;2303;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04" name="Google Shape;2304;p27"/>
            <p:cNvGrpSpPr/>
            <p:nvPr/>
          </p:nvGrpSpPr>
          <p:grpSpPr>
            <a:xfrm>
              <a:off x="0" y="1072909"/>
              <a:ext cx="188196" cy="199223"/>
              <a:chOff x="0" y="-47625"/>
              <a:chExt cx="812800" cy="860425"/>
            </a:xfrm>
          </p:grpSpPr>
          <p:sp>
            <p:nvSpPr>
              <p:cNvPr id="2305" name="Google Shape;2305;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06" name="Google Shape;2306;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07" name="Google Shape;2307;p27"/>
            <p:cNvGrpSpPr/>
            <p:nvPr/>
          </p:nvGrpSpPr>
          <p:grpSpPr>
            <a:xfrm>
              <a:off x="733481" y="1072909"/>
              <a:ext cx="188196" cy="199223"/>
              <a:chOff x="0" y="-47625"/>
              <a:chExt cx="812800" cy="860425"/>
            </a:xfrm>
          </p:grpSpPr>
          <p:sp>
            <p:nvSpPr>
              <p:cNvPr id="2308" name="Google Shape;2308;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09" name="Google Shape;2309;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10" name="Google Shape;2310;p27"/>
            <p:cNvGrpSpPr/>
            <p:nvPr/>
          </p:nvGrpSpPr>
          <p:grpSpPr>
            <a:xfrm>
              <a:off x="1466962" y="1072909"/>
              <a:ext cx="188196" cy="199223"/>
              <a:chOff x="0" y="-47625"/>
              <a:chExt cx="812800" cy="860425"/>
            </a:xfrm>
          </p:grpSpPr>
          <p:sp>
            <p:nvSpPr>
              <p:cNvPr id="2311" name="Google Shape;2311;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12" name="Google Shape;231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13" name="Google Shape;2313;p27"/>
            <p:cNvGrpSpPr/>
            <p:nvPr/>
          </p:nvGrpSpPr>
          <p:grpSpPr>
            <a:xfrm>
              <a:off x="2200444" y="1072909"/>
              <a:ext cx="188196" cy="199223"/>
              <a:chOff x="0" y="-47625"/>
              <a:chExt cx="812800" cy="860425"/>
            </a:xfrm>
          </p:grpSpPr>
          <p:sp>
            <p:nvSpPr>
              <p:cNvPr id="2314" name="Google Shape;2314;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15" name="Google Shape;2315;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16" name="Google Shape;2316;p27"/>
            <p:cNvGrpSpPr/>
            <p:nvPr/>
          </p:nvGrpSpPr>
          <p:grpSpPr>
            <a:xfrm>
              <a:off x="2933925" y="1072909"/>
              <a:ext cx="188196" cy="199223"/>
              <a:chOff x="0" y="-47625"/>
              <a:chExt cx="812800" cy="860425"/>
            </a:xfrm>
          </p:grpSpPr>
          <p:sp>
            <p:nvSpPr>
              <p:cNvPr id="2317" name="Google Shape;2317;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18" name="Google Shape;231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19" name="Google Shape;2319;p27"/>
            <p:cNvGrpSpPr/>
            <p:nvPr/>
          </p:nvGrpSpPr>
          <p:grpSpPr>
            <a:xfrm>
              <a:off x="0" y="1613972"/>
              <a:ext cx="188196" cy="199223"/>
              <a:chOff x="0" y="-47625"/>
              <a:chExt cx="812800" cy="860425"/>
            </a:xfrm>
          </p:grpSpPr>
          <p:sp>
            <p:nvSpPr>
              <p:cNvPr id="2320" name="Google Shape;232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21" name="Google Shape;232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22" name="Google Shape;2322;p27"/>
            <p:cNvGrpSpPr/>
            <p:nvPr/>
          </p:nvGrpSpPr>
          <p:grpSpPr>
            <a:xfrm>
              <a:off x="733481" y="1613972"/>
              <a:ext cx="188196" cy="199223"/>
              <a:chOff x="0" y="-47625"/>
              <a:chExt cx="812800" cy="860425"/>
            </a:xfrm>
          </p:grpSpPr>
          <p:sp>
            <p:nvSpPr>
              <p:cNvPr id="2323" name="Google Shape;232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24" name="Google Shape;2324;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25" name="Google Shape;2325;p27"/>
            <p:cNvGrpSpPr/>
            <p:nvPr/>
          </p:nvGrpSpPr>
          <p:grpSpPr>
            <a:xfrm>
              <a:off x="1466962" y="1613972"/>
              <a:ext cx="188196" cy="199223"/>
              <a:chOff x="0" y="-47625"/>
              <a:chExt cx="812800" cy="860425"/>
            </a:xfrm>
          </p:grpSpPr>
          <p:sp>
            <p:nvSpPr>
              <p:cNvPr id="2326" name="Google Shape;232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27" name="Google Shape;2327;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28" name="Google Shape;2328;p27"/>
            <p:cNvGrpSpPr/>
            <p:nvPr/>
          </p:nvGrpSpPr>
          <p:grpSpPr>
            <a:xfrm>
              <a:off x="2200444" y="1613972"/>
              <a:ext cx="188196" cy="199223"/>
              <a:chOff x="0" y="-47625"/>
              <a:chExt cx="812800" cy="860425"/>
            </a:xfrm>
          </p:grpSpPr>
          <p:sp>
            <p:nvSpPr>
              <p:cNvPr id="2329" name="Google Shape;232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30" name="Google Shape;2330;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31" name="Google Shape;2331;p27"/>
            <p:cNvGrpSpPr/>
            <p:nvPr/>
          </p:nvGrpSpPr>
          <p:grpSpPr>
            <a:xfrm>
              <a:off x="2933925" y="1613972"/>
              <a:ext cx="188196" cy="199223"/>
              <a:chOff x="0" y="-47625"/>
              <a:chExt cx="812800" cy="860425"/>
            </a:xfrm>
          </p:grpSpPr>
          <p:sp>
            <p:nvSpPr>
              <p:cNvPr id="2332" name="Google Shape;2332;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33" name="Google Shape;2333;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34" name="Google Shape;2334;p27"/>
            <p:cNvGrpSpPr/>
            <p:nvPr/>
          </p:nvGrpSpPr>
          <p:grpSpPr>
            <a:xfrm>
              <a:off x="0" y="2155035"/>
              <a:ext cx="188196" cy="199223"/>
              <a:chOff x="0" y="-47625"/>
              <a:chExt cx="812800" cy="860425"/>
            </a:xfrm>
          </p:grpSpPr>
          <p:sp>
            <p:nvSpPr>
              <p:cNvPr id="2335" name="Google Shape;2335;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36" name="Google Shape;2336;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37" name="Google Shape;2337;p27"/>
            <p:cNvGrpSpPr/>
            <p:nvPr/>
          </p:nvGrpSpPr>
          <p:grpSpPr>
            <a:xfrm>
              <a:off x="733481" y="2155035"/>
              <a:ext cx="188196" cy="199223"/>
              <a:chOff x="0" y="-47625"/>
              <a:chExt cx="812800" cy="860425"/>
            </a:xfrm>
          </p:grpSpPr>
          <p:sp>
            <p:nvSpPr>
              <p:cNvPr id="2338" name="Google Shape;2338;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39" name="Google Shape;2339;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40" name="Google Shape;2340;p27"/>
            <p:cNvGrpSpPr/>
            <p:nvPr/>
          </p:nvGrpSpPr>
          <p:grpSpPr>
            <a:xfrm>
              <a:off x="1466962" y="2155035"/>
              <a:ext cx="188196" cy="199223"/>
              <a:chOff x="0" y="-47625"/>
              <a:chExt cx="812800" cy="860425"/>
            </a:xfrm>
          </p:grpSpPr>
          <p:sp>
            <p:nvSpPr>
              <p:cNvPr id="2341" name="Google Shape;2341;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42" name="Google Shape;2342;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43" name="Google Shape;2343;p27"/>
            <p:cNvGrpSpPr/>
            <p:nvPr/>
          </p:nvGrpSpPr>
          <p:grpSpPr>
            <a:xfrm>
              <a:off x="2200444" y="2155035"/>
              <a:ext cx="188196" cy="199223"/>
              <a:chOff x="0" y="-47625"/>
              <a:chExt cx="812800" cy="860425"/>
            </a:xfrm>
          </p:grpSpPr>
          <p:sp>
            <p:nvSpPr>
              <p:cNvPr id="2344" name="Google Shape;2344;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45" name="Google Shape;2345;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46" name="Google Shape;2346;p27"/>
            <p:cNvGrpSpPr/>
            <p:nvPr/>
          </p:nvGrpSpPr>
          <p:grpSpPr>
            <a:xfrm>
              <a:off x="2933925" y="2155035"/>
              <a:ext cx="188196" cy="199223"/>
              <a:chOff x="0" y="-47625"/>
              <a:chExt cx="812800" cy="860425"/>
            </a:xfrm>
          </p:grpSpPr>
          <p:sp>
            <p:nvSpPr>
              <p:cNvPr id="2347" name="Google Shape;2347;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48" name="Google Shape;2348;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49" name="Google Shape;2349;p27"/>
            <p:cNvGrpSpPr/>
            <p:nvPr/>
          </p:nvGrpSpPr>
          <p:grpSpPr>
            <a:xfrm>
              <a:off x="0" y="2696098"/>
              <a:ext cx="188196" cy="199223"/>
              <a:chOff x="0" y="-47625"/>
              <a:chExt cx="812800" cy="860425"/>
            </a:xfrm>
          </p:grpSpPr>
          <p:sp>
            <p:nvSpPr>
              <p:cNvPr id="2350" name="Google Shape;2350;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51" name="Google Shape;2351;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52" name="Google Shape;2352;p27"/>
            <p:cNvGrpSpPr/>
            <p:nvPr/>
          </p:nvGrpSpPr>
          <p:grpSpPr>
            <a:xfrm>
              <a:off x="733481" y="2696098"/>
              <a:ext cx="188196" cy="199223"/>
              <a:chOff x="0" y="-47625"/>
              <a:chExt cx="812800" cy="860425"/>
            </a:xfrm>
          </p:grpSpPr>
          <p:sp>
            <p:nvSpPr>
              <p:cNvPr id="2353" name="Google Shape;2353;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54" name="Google Shape;2354;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55" name="Google Shape;2355;p27"/>
            <p:cNvGrpSpPr/>
            <p:nvPr/>
          </p:nvGrpSpPr>
          <p:grpSpPr>
            <a:xfrm>
              <a:off x="1466962" y="2696098"/>
              <a:ext cx="188196" cy="199223"/>
              <a:chOff x="0" y="-47625"/>
              <a:chExt cx="812800" cy="860425"/>
            </a:xfrm>
          </p:grpSpPr>
          <p:sp>
            <p:nvSpPr>
              <p:cNvPr id="2356" name="Google Shape;2356;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57" name="Google Shape;2357;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58" name="Google Shape;2358;p27"/>
            <p:cNvGrpSpPr/>
            <p:nvPr/>
          </p:nvGrpSpPr>
          <p:grpSpPr>
            <a:xfrm>
              <a:off x="2200444" y="2696098"/>
              <a:ext cx="188196" cy="199223"/>
              <a:chOff x="0" y="-47625"/>
              <a:chExt cx="812800" cy="860425"/>
            </a:xfrm>
          </p:grpSpPr>
          <p:sp>
            <p:nvSpPr>
              <p:cNvPr id="2359" name="Google Shape;2359;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60" name="Google Shape;2360;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2361" name="Google Shape;2361;p27"/>
            <p:cNvGrpSpPr/>
            <p:nvPr/>
          </p:nvGrpSpPr>
          <p:grpSpPr>
            <a:xfrm>
              <a:off x="2933925" y="2696098"/>
              <a:ext cx="188196" cy="199223"/>
              <a:chOff x="0" y="-47625"/>
              <a:chExt cx="812800" cy="860425"/>
            </a:xfrm>
          </p:grpSpPr>
          <p:sp>
            <p:nvSpPr>
              <p:cNvPr id="2362" name="Google Shape;2362;p27"/>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F3C5EF"/>
              </a:solidFill>
              <a:ln>
                <a:noFill/>
              </a:ln>
            </p:spPr>
            <p:txBody>
              <a:bodyPr/>
              <a:lstStyle/>
              <a:p>
                <a:endParaRPr lang="en-IN"/>
              </a:p>
            </p:txBody>
          </p:sp>
          <p:sp>
            <p:nvSpPr>
              <p:cNvPr id="2363" name="Google Shape;2363;p27"/>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pic>
        <p:nvPicPr>
          <p:cNvPr id="4" name="Picture 3">
            <a:extLst>
              <a:ext uri="{FF2B5EF4-FFF2-40B4-BE49-F238E27FC236}">
                <a16:creationId xmlns:a16="http://schemas.microsoft.com/office/drawing/2014/main" id="{893A6295-C657-6E30-F9DE-8EFE3C53F70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26486" y="4882035"/>
            <a:ext cx="3048616" cy="1422809"/>
          </a:xfrm>
          <a:prstGeom prst="rect">
            <a:avLst/>
          </a:prstGeom>
          <a:noFill/>
        </p:spPr>
      </p:pic>
      <p:pic>
        <p:nvPicPr>
          <p:cNvPr id="6148" name="Picture 4" descr="Extraction icon">
            <a:extLst>
              <a:ext uri="{FF2B5EF4-FFF2-40B4-BE49-F238E27FC236}">
                <a16:creationId xmlns:a16="http://schemas.microsoft.com/office/drawing/2014/main" id="{D37280B1-27AF-93B8-B658-EC744A58F7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5313" y="4894119"/>
            <a:ext cx="1073184" cy="107318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opsworks reports record growth and raises $6.5M">
            <a:extLst>
              <a:ext uri="{FF2B5EF4-FFF2-40B4-BE49-F238E27FC236}">
                <a16:creationId xmlns:a16="http://schemas.microsoft.com/office/drawing/2014/main" id="{AF5CDB70-C4F6-0CB3-3EDD-3334701F20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6872" y="9151937"/>
            <a:ext cx="3420280" cy="92347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0" descr="Binary Data Icon - Download in Glyph Style">
            <a:extLst>
              <a:ext uri="{FF2B5EF4-FFF2-40B4-BE49-F238E27FC236}">
                <a16:creationId xmlns:a16="http://schemas.microsoft.com/office/drawing/2014/main" id="{B61DF53C-0F2C-CE29-2DD0-D0C09B127FFB}"/>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2" descr="Binary Data Icon - Download in Glyph Style">
            <a:extLst>
              <a:ext uri="{FF2B5EF4-FFF2-40B4-BE49-F238E27FC236}">
                <a16:creationId xmlns:a16="http://schemas.microsoft.com/office/drawing/2014/main" id="{F8B1A8A7-E789-73FE-5B88-1BA3FBA90D20}"/>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62" name="Picture 18" descr="Launch ">
            <a:extLst>
              <a:ext uri="{FF2B5EF4-FFF2-40B4-BE49-F238E27FC236}">
                <a16:creationId xmlns:a16="http://schemas.microsoft.com/office/drawing/2014/main" id="{F5FC905E-D51E-3C26-A424-FDF4512EFD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75776" y="2112319"/>
            <a:ext cx="1374271" cy="13742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D4628D3-16A7-BC48-1277-DA1321013AF3}"/>
              </a:ext>
            </a:extLst>
          </p:cNvPr>
          <p:cNvPicPr>
            <a:picLocks noChangeAspect="1"/>
          </p:cNvPicPr>
          <p:nvPr/>
        </p:nvPicPr>
        <p:blipFill>
          <a:blip r:embed="rId9"/>
          <a:stretch>
            <a:fillRect/>
          </a:stretch>
        </p:blipFill>
        <p:spPr>
          <a:xfrm>
            <a:off x="10805096" y="4774981"/>
            <a:ext cx="1017815" cy="1017815"/>
          </a:xfrm>
          <a:prstGeom prst="rect">
            <a:avLst/>
          </a:prstGeom>
        </p:spPr>
      </p:pic>
      <p:pic>
        <p:nvPicPr>
          <p:cNvPr id="11" name="Picture 10">
            <a:extLst>
              <a:ext uri="{FF2B5EF4-FFF2-40B4-BE49-F238E27FC236}">
                <a16:creationId xmlns:a16="http://schemas.microsoft.com/office/drawing/2014/main" id="{29220E39-2338-2809-1BFB-2360F32268A8}"/>
              </a:ext>
            </a:extLst>
          </p:cNvPr>
          <p:cNvPicPr>
            <a:picLocks noChangeAspect="1"/>
          </p:cNvPicPr>
          <p:nvPr/>
        </p:nvPicPr>
        <p:blipFill>
          <a:blip r:embed="rId10"/>
          <a:stretch>
            <a:fillRect/>
          </a:stretch>
        </p:blipFill>
        <p:spPr>
          <a:xfrm>
            <a:off x="14780489" y="4288317"/>
            <a:ext cx="2009788" cy="2009788"/>
          </a:xfrm>
          <a:prstGeom prst="rect">
            <a:avLst/>
          </a:prstGeom>
        </p:spPr>
      </p:pic>
      <p:sp>
        <p:nvSpPr>
          <p:cNvPr id="24" name="Rectangle: Rounded Corners 23">
            <a:extLst>
              <a:ext uri="{FF2B5EF4-FFF2-40B4-BE49-F238E27FC236}">
                <a16:creationId xmlns:a16="http://schemas.microsoft.com/office/drawing/2014/main" id="{C57FD98C-083A-0901-ABF6-64D175D56332}"/>
              </a:ext>
            </a:extLst>
          </p:cNvPr>
          <p:cNvSpPr/>
          <p:nvPr/>
        </p:nvSpPr>
        <p:spPr>
          <a:xfrm>
            <a:off x="730165" y="4396063"/>
            <a:ext cx="3512955" cy="293217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7D4BAF39-04A2-9EB2-B881-6FA347E5A00D}"/>
              </a:ext>
            </a:extLst>
          </p:cNvPr>
          <p:cNvSpPr/>
          <p:nvPr/>
        </p:nvSpPr>
        <p:spPr>
          <a:xfrm>
            <a:off x="5373883" y="4411345"/>
            <a:ext cx="3234078" cy="293217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26023BBA-C209-3BE0-1DD5-D66CBEE5BAEC}"/>
              </a:ext>
            </a:extLst>
          </p:cNvPr>
          <p:cNvSpPr/>
          <p:nvPr/>
        </p:nvSpPr>
        <p:spPr>
          <a:xfrm>
            <a:off x="14141668" y="4369650"/>
            <a:ext cx="3724579" cy="293217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1AA9628C-0F7C-4CB9-1E36-351A48C3FF3B}"/>
              </a:ext>
            </a:extLst>
          </p:cNvPr>
          <p:cNvSpPr/>
          <p:nvPr/>
        </p:nvSpPr>
        <p:spPr>
          <a:xfrm>
            <a:off x="9396127" y="4395578"/>
            <a:ext cx="4114092" cy="293217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8" name="TextBox 27">
            <a:extLst>
              <a:ext uri="{FF2B5EF4-FFF2-40B4-BE49-F238E27FC236}">
                <a16:creationId xmlns:a16="http://schemas.microsoft.com/office/drawing/2014/main" id="{19FDC0FA-2F3A-B37B-517C-D75AE2F1B863}"/>
              </a:ext>
            </a:extLst>
          </p:cNvPr>
          <p:cNvSpPr txBox="1"/>
          <p:nvPr/>
        </p:nvSpPr>
        <p:spPr>
          <a:xfrm>
            <a:off x="896266" y="6545499"/>
            <a:ext cx="2898602" cy="461665"/>
          </a:xfrm>
          <a:prstGeom prst="rect">
            <a:avLst/>
          </a:prstGeom>
          <a:noFill/>
        </p:spPr>
        <p:txBody>
          <a:bodyPr wrap="square" rtlCol="0">
            <a:spAutoFit/>
          </a:bodyPr>
          <a:lstStyle/>
          <a:p>
            <a:pPr algn="ctr"/>
            <a:r>
              <a:rPr lang="en-US" sz="2400" b="1" dirty="0">
                <a:solidFill>
                  <a:srgbClr val="C00000"/>
                </a:solidFill>
                <a:latin typeface="Sarabun" panose="020B0604020202020204" charset="-34"/>
                <a:cs typeface="Sarabun" panose="020B0604020202020204" charset="-34"/>
              </a:rPr>
              <a:t>New Data </a:t>
            </a:r>
            <a:endParaRPr lang="en-IN" sz="2400" b="1" dirty="0">
              <a:solidFill>
                <a:srgbClr val="C00000"/>
              </a:solidFill>
              <a:latin typeface="Sarabun" panose="020B0604020202020204" charset="-34"/>
              <a:cs typeface="Sarabun" panose="020B0604020202020204" charset="-34"/>
            </a:endParaRPr>
          </a:p>
        </p:txBody>
      </p:sp>
      <p:sp>
        <p:nvSpPr>
          <p:cNvPr id="29" name="Arrow: Right 28">
            <a:extLst>
              <a:ext uri="{FF2B5EF4-FFF2-40B4-BE49-F238E27FC236}">
                <a16:creationId xmlns:a16="http://schemas.microsoft.com/office/drawing/2014/main" id="{3A3B1E9B-EF24-EB34-77BE-56A63CEF94E6}"/>
              </a:ext>
            </a:extLst>
          </p:cNvPr>
          <p:cNvSpPr/>
          <p:nvPr/>
        </p:nvSpPr>
        <p:spPr>
          <a:xfrm>
            <a:off x="4243121" y="5593440"/>
            <a:ext cx="1121819" cy="558439"/>
          </a:xfrm>
          <a:prstGeom prst="rightArrow">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51F0FC1A-E6BC-F1DF-4F0A-937DC669F996}"/>
              </a:ext>
            </a:extLst>
          </p:cNvPr>
          <p:cNvSpPr txBox="1"/>
          <p:nvPr/>
        </p:nvSpPr>
        <p:spPr>
          <a:xfrm>
            <a:off x="5704516" y="6119851"/>
            <a:ext cx="3219975" cy="830997"/>
          </a:xfrm>
          <a:prstGeom prst="rect">
            <a:avLst/>
          </a:prstGeom>
          <a:noFill/>
        </p:spPr>
        <p:txBody>
          <a:bodyPr wrap="square" rtlCol="0">
            <a:spAutoFit/>
          </a:bodyPr>
          <a:lstStyle/>
          <a:p>
            <a:r>
              <a:rPr lang="en-US" sz="2400" b="1" dirty="0">
                <a:solidFill>
                  <a:srgbClr val="C00000"/>
                </a:solidFill>
                <a:latin typeface="Sarabun" panose="020B0604020202020204" charset="-34"/>
                <a:cs typeface="Sarabun" panose="020B0604020202020204" charset="-34"/>
              </a:rPr>
              <a:t>Scare New Data &amp; Generate Features</a:t>
            </a:r>
            <a:endParaRPr lang="en-IN" sz="2400" b="1" dirty="0">
              <a:solidFill>
                <a:srgbClr val="C00000"/>
              </a:solidFill>
              <a:latin typeface="Sarabun" panose="020B0604020202020204" charset="-34"/>
              <a:cs typeface="Sarabun" panose="020B0604020202020204" charset="-34"/>
            </a:endParaRPr>
          </a:p>
        </p:txBody>
      </p:sp>
      <p:sp>
        <p:nvSpPr>
          <p:cNvPr id="31" name="Rectangle: Rounded Corners 30">
            <a:extLst>
              <a:ext uri="{FF2B5EF4-FFF2-40B4-BE49-F238E27FC236}">
                <a16:creationId xmlns:a16="http://schemas.microsoft.com/office/drawing/2014/main" id="{A2868C33-B879-CE65-6D08-44ADB05A5671}"/>
              </a:ext>
            </a:extLst>
          </p:cNvPr>
          <p:cNvSpPr/>
          <p:nvPr/>
        </p:nvSpPr>
        <p:spPr>
          <a:xfrm>
            <a:off x="1170795" y="8262071"/>
            <a:ext cx="16391991" cy="1818869"/>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171450" indent="-171450" algn="ctr">
              <a:buFont typeface="Arial" panose="020B0604020202020204" pitchFamily="34" charset="0"/>
              <a:buChar char="•"/>
            </a:pPr>
            <a:endParaRPr lang="en-IN" sz="1200"/>
          </a:p>
        </p:txBody>
      </p:sp>
      <p:sp>
        <p:nvSpPr>
          <p:cNvPr id="32" name="TextBox 31">
            <a:extLst>
              <a:ext uri="{FF2B5EF4-FFF2-40B4-BE49-F238E27FC236}">
                <a16:creationId xmlns:a16="http://schemas.microsoft.com/office/drawing/2014/main" id="{452F13EE-EDB1-F182-0840-7F731179D792}"/>
              </a:ext>
            </a:extLst>
          </p:cNvPr>
          <p:cNvSpPr txBox="1"/>
          <p:nvPr/>
        </p:nvSpPr>
        <p:spPr>
          <a:xfrm>
            <a:off x="5774283" y="8727095"/>
            <a:ext cx="6081382" cy="461665"/>
          </a:xfrm>
          <a:prstGeom prst="rect">
            <a:avLst/>
          </a:prstGeom>
          <a:noFill/>
        </p:spPr>
        <p:txBody>
          <a:bodyPr wrap="square" rtlCol="0">
            <a:spAutoFit/>
          </a:bodyPr>
          <a:lstStyle/>
          <a:p>
            <a:r>
              <a:rPr lang="en-US" sz="2400" b="1" dirty="0">
                <a:solidFill>
                  <a:srgbClr val="C00000"/>
                </a:solidFill>
                <a:latin typeface="Sarabun" panose="020B0604020202020204" charset="-34"/>
                <a:cs typeface="Sarabun" panose="020B0604020202020204" charset="-34"/>
              </a:rPr>
              <a:t>Serverless Feature Store &amp; Model Registry </a:t>
            </a:r>
            <a:endParaRPr lang="en-IN" sz="2400" b="1" dirty="0">
              <a:solidFill>
                <a:srgbClr val="C00000"/>
              </a:solidFill>
              <a:latin typeface="Sarabun" panose="020B0604020202020204" charset="-34"/>
              <a:cs typeface="Sarabun" panose="020B0604020202020204" charset="-34"/>
            </a:endParaRPr>
          </a:p>
        </p:txBody>
      </p:sp>
      <p:sp>
        <p:nvSpPr>
          <p:cNvPr id="33" name="TextBox 32">
            <a:extLst>
              <a:ext uri="{FF2B5EF4-FFF2-40B4-BE49-F238E27FC236}">
                <a16:creationId xmlns:a16="http://schemas.microsoft.com/office/drawing/2014/main" id="{09E289EE-6B3D-7B34-56B5-3371395DB1A4}"/>
              </a:ext>
            </a:extLst>
          </p:cNvPr>
          <p:cNvSpPr txBox="1"/>
          <p:nvPr/>
        </p:nvSpPr>
        <p:spPr>
          <a:xfrm>
            <a:off x="9439841" y="6178718"/>
            <a:ext cx="4503637" cy="769441"/>
          </a:xfrm>
          <a:prstGeom prst="rect">
            <a:avLst/>
          </a:prstGeom>
          <a:noFill/>
        </p:spPr>
        <p:txBody>
          <a:bodyPr wrap="square" rtlCol="0">
            <a:spAutoFit/>
          </a:bodyPr>
          <a:lstStyle/>
          <a:p>
            <a:r>
              <a:rPr lang="en-US" sz="2200" b="1" dirty="0">
                <a:solidFill>
                  <a:srgbClr val="C00000"/>
                </a:solidFill>
                <a:latin typeface="Sarabun" panose="020B0604020202020204" charset="-34"/>
                <a:cs typeface="Sarabun" panose="020B0604020202020204" charset="-34"/>
              </a:rPr>
              <a:t>Generate Sentence Embedding From The Selected Features</a:t>
            </a:r>
            <a:endParaRPr lang="en-IN" sz="2200" b="1" dirty="0">
              <a:solidFill>
                <a:srgbClr val="C00000"/>
              </a:solidFill>
              <a:latin typeface="Sarabun" panose="020B0604020202020204" charset="-34"/>
              <a:cs typeface="Sarabun" panose="020B0604020202020204" charset="-34"/>
            </a:endParaRPr>
          </a:p>
        </p:txBody>
      </p:sp>
      <p:sp>
        <p:nvSpPr>
          <p:cNvPr id="42" name="Arrow: Down 41">
            <a:extLst>
              <a:ext uri="{FF2B5EF4-FFF2-40B4-BE49-F238E27FC236}">
                <a16:creationId xmlns:a16="http://schemas.microsoft.com/office/drawing/2014/main" id="{EDF9DD40-FB83-8FBA-77D5-975F616ABA8F}"/>
              </a:ext>
            </a:extLst>
          </p:cNvPr>
          <p:cNvSpPr/>
          <p:nvPr/>
        </p:nvSpPr>
        <p:spPr>
          <a:xfrm>
            <a:off x="6806758" y="7343524"/>
            <a:ext cx="314820" cy="845009"/>
          </a:xfrm>
          <a:prstGeom prst="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43" name="Arrow: Down 42">
            <a:extLst>
              <a:ext uri="{FF2B5EF4-FFF2-40B4-BE49-F238E27FC236}">
                <a16:creationId xmlns:a16="http://schemas.microsoft.com/office/drawing/2014/main" id="{3CB2085F-5AB3-E9D0-6086-9D2CDBA3496F}"/>
              </a:ext>
            </a:extLst>
          </p:cNvPr>
          <p:cNvSpPr/>
          <p:nvPr/>
        </p:nvSpPr>
        <p:spPr>
          <a:xfrm>
            <a:off x="12472602" y="7352973"/>
            <a:ext cx="314821" cy="930311"/>
          </a:xfrm>
          <a:prstGeom prst="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45" name="Arrow: Up 44">
            <a:extLst>
              <a:ext uri="{FF2B5EF4-FFF2-40B4-BE49-F238E27FC236}">
                <a16:creationId xmlns:a16="http://schemas.microsoft.com/office/drawing/2014/main" id="{E51641FE-50D8-63F9-B73A-F158C6116A8F}"/>
              </a:ext>
            </a:extLst>
          </p:cNvPr>
          <p:cNvSpPr/>
          <p:nvPr/>
        </p:nvSpPr>
        <p:spPr>
          <a:xfrm>
            <a:off x="10235084" y="7373434"/>
            <a:ext cx="314820" cy="861999"/>
          </a:xfrm>
          <a:prstGeom prst="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8C8AD89C-6E7B-CD88-6826-05C5574B15D0}"/>
              </a:ext>
            </a:extLst>
          </p:cNvPr>
          <p:cNvSpPr txBox="1"/>
          <p:nvPr/>
        </p:nvSpPr>
        <p:spPr>
          <a:xfrm>
            <a:off x="14204247" y="6307793"/>
            <a:ext cx="3662000" cy="769441"/>
          </a:xfrm>
          <a:prstGeom prst="rect">
            <a:avLst/>
          </a:prstGeom>
          <a:noFill/>
        </p:spPr>
        <p:txBody>
          <a:bodyPr wrap="square" rtlCol="0">
            <a:spAutoFit/>
          </a:bodyPr>
          <a:lstStyle/>
          <a:p>
            <a:pPr algn="ctr"/>
            <a:r>
              <a:rPr lang="en-US" sz="2200" b="1" dirty="0">
                <a:solidFill>
                  <a:srgbClr val="C00000"/>
                </a:solidFill>
                <a:latin typeface="Sarabun" panose="020B0604020202020204" charset="-34"/>
                <a:cs typeface="Sarabun" panose="020B0604020202020204" charset="-34"/>
              </a:rPr>
              <a:t>Recommend Paper’s Based On  User’s Interest.</a:t>
            </a:r>
            <a:endParaRPr lang="en-IN" sz="2200" b="1" dirty="0">
              <a:solidFill>
                <a:srgbClr val="C00000"/>
              </a:solidFill>
              <a:latin typeface="Sarabun" panose="020B0604020202020204" charset="-34"/>
              <a:cs typeface="Sarabun" panose="020B0604020202020204" charset="-34"/>
            </a:endParaRPr>
          </a:p>
        </p:txBody>
      </p:sp>
      <p:sp>
        <p:nvSpPr>
          <p:cNvPr id="47" name="Arrow: Up 46">
            <a:extLst>
              <a:ext uri="{FF2B5EF4-FFF2-40B4-BE49-F238E27FC236}">
                <a16:creationId xmlns:a16="http://schemas.microsoft.com/office/drawing/2014/main" id="{DB93AF2E-BE08-BD2E-8352-C514A307A0E3}"/>
              </a:ext>
            </a:extLst>
          </p:cNvPr>
          <p:cNvSpPr/>
          <p:nvPr/>
        </p:nvSpPr>
        <p:spPr>
          <a:xfrm>
            <a:off x="14780489" y="7325363"/>
            <a:ext cx="324261" cy="861999"/>
          </a:xfrm>
          <a:prstGeom prst="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48" name="Arrow: Up 47">
            <a:extLst>
              <a:ext uri="{FF2B5EF4-FFF2-40B4-BE49-F238E27FC236}">
                <a16:creationId xmlns:a16="http://schemas.microsoft.com/office/drawing/2014/main" id="{84BFEA36-E294-B76B-13D7-8D5E67F3C9CE}"/>
              </a:ext>
            </a:extLst>
          </p:cNvPr>
          <p:cNvSpPr/>
          <p:nvPr/>
        </p:nvSpPr>
        <p:spPr>
          <a:xfrm>
            <a:off x="16482647" y="7319091"/>
            <a:ext cx="324261" cy="861999"/>
          </a:xfrm>
          <a:prstGeom prst="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42552413-00B2-EE8E-DB8B-972E25516A3A}"/>
              </a:ext>
            </a:extLst>
          </p:cNvPr>
          <p:cNvSpPr txBox="1"/>
          <p:nvPr/>
        </p:nvSpPr>
        <p:spPr>
          <a:xfrm>
            <a:off x="7315200" y="7807091"/>
            <a:ext cx="184731" cy="307777"/>
          </a:xfrm>
          <a:prstGeom prst="rect">
            <a:avLst/>
          </a:prstGeom>
          <a:noFill/>
        </p:spPr>
        <p:txBody>
          <a:bodyPr wrap="none" rtlCol="0">
            <a:spAutoFit/>
          </a:bodyPr>
          <a:lstStyle/>
          <a:p>
            <a:endParaRPr lang="en-IN" dirty="0"/>
          </a:p>
        </p:txBody>
      </p:sp>
      <p:sp>
        <p:nvSpPr>
          <p:cNvPr id="50" name="TextBox 49">
            <a:extLst>
              <a:ext uri="{FF2B5EF4-FFF2-40B4-BE49-F238E27FC236}">
                <a16:creationId xmlns:a16="http://schemas.microsoft.com/office/drawing/2014/main" id="{40AC72FB-ACAA-44A9-29D8-28B50E324CE8}"/>
              </a:ext>
            </a:extLst>
          </p:cNvPr>
          <p:cNvSpPr txBox="1"/>
          <p:nvPr/>
        </p:nvSpPr>
        <p:spPr>
          <a:xfrm>
            <a:off x="6280666" y="7012698"/>
            <a:ext cx="143631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800" b="1" dirty="0">
                <a:solidFill>
                  <a:schemeClr val="tx1">
                    <a:lumMod val="95000"/>
                    <a:lumOff val="5000"/>
                  </a:schemeClr>
                </a:solidFill>
                <a:latin typeface="Sarabun" panose="020B0604020202020204" charset="-34"/>
                <a:cs typeface="Sarabun" panose="020B0604020202020204" charset="-34"/>
              </a:rPr>
              <a:t>Features</a:t>
            </a:r>
            <a:endParaRPr lang="en-IN" sz="1800" b="1" dirty="0">
              <a:solidFill>
                <a:schemeClr val="tx1">
                  <a:lumMod val="95000"/>
                  <a:lumOff val="5000"/>
                </a:schemeClr>
              </a:solidFill>
              <a:latin typeface="Sarabun" panose="020B0604020202020204" charset="-34"/>
              <a:cs typeface="Sarabun" panose="020B0604020202020204" charset="-34"/>
            </a:endParaRPr>
          </a:p>
        </p:txBody>
      </p:sp>
      <p:sp>
        <p:nvSpPr>
          <p:cNvPr id="51" name="TextBox 50">
            <a:extLst>
              <a:ext uri="{FF2B5EF4-FFF2-40B4-BE49-F238E27FC236}">
                <a16:creationId xmlns:a16="http://schemas.microsoft.com/office/drawing/2014/main" id="{309244BE-225A-327D-DF70-E3C77338FE71}"/>
              </a:ext>
            </a:extLst>
          </p:cNvPr>
          <p:cNvSpPr txBox="1"/>
          <p:nvPr/>
        </p:nvSpPr>
        <p:spPr>
          <a:xfrm>
            <a:off x="9888258" y="8220408"/>
            <a:ext cx="130878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800" b="1" dirty="0">
                <a:solidFill>
                  <a:schemeClr val="tx1">
                    <a:lumMod val="95000"/>
                    <a:lumOff val="5000"/>
                  </a:schemeClr>
                </a:solidFill>
                <a:latin typeface="Sarabun" panose="020B0604020202020204" charset="-34"/>
                <a:cs typeface="Sarabun" panose="020B0604020202020204" charset="-34"/>
              </a:rPr>
              <a:t>Features</a:t>
            </a:r>
            <a:endParaRPr lang="en-IN" sz="1800" b="1" dirty="0">
              <a:solidFill>
                <a:schemeClr val="tx1">
                  <a:lumMod val="95000"/>
                  <a:lumOff val="5000"/>
                </a:schemeClr>
              </a:solidFill>
              <a:latin typeface="Sarabun" panose="020B0604020202020204" charset="-34"/>
              <a:cs typeface="Sarabun" panose="020B0604020202020204" charset="-34"/>
            </a:endParaRPr>
          </a:p>
        </p:txBody>
      </p:sp>
      <p:sp>
        <p:nvSpPr>
          <p:cNvPr id="52" name="TextBox 51">
            <a:extLst>
              <a:ext uri="{FF2B5EF4-FFF2-40B4-BE49-F238E27FC236}">
                <a16:creationId xmlns:a16="http://schemas.microsoft.com/office/drawing/2014/main" id="{BBC9223F-0BC0-B8C2-627D-11847962E189}"/>
              </a:ext>
            </a:extLst>
          </p:cNvPr>
          <p:cNvSpPr txBox="1"/>
          <p:nvPr/>
        </p:nvSpPr>
        <p:spPr>
          <a:xfrm>
            <a:off x="11889183" y="6953710"/>
            <a:ext cx="146678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800" b="1" dirty="0">
                <a:latin typeface="Sarabun" panose="020B0604020202020204" charset="-34"/>
                <a:cs typeface="Sarabun" panose="020B0604020202020204" charset="-34"/>
              </a:rPr>
              <a:t>Embeddings</a:t>
            </a:r>
            <a:endParaRPr lang="en-IN" sz="1800" b="1" dirty="0">
              <a:latin typeface="Sarabun" panose="020B0604020202020204" charset="-34"/>
              <a:cs typeface="Sarabun" panose="020B0604020202020204" charset="-34"/>
            </a:endParaRPr>
          </a:p>
        </p:txBody>
      </p:sp>
      <p:sp>
        <p:nvSpPr>
          <p:cNvPr id="53" name="TextBox 52">
            <a:extLst>
              <a:ext uri="{FF2B5EF4-FFF2-40B4-BE49-F238E27FC236}">
                <a16:creationId xmlns:a16="http://schemas.microsoft.com/office/drawing/2014/main" id="{E1F56ED3-09DB-4407-FFCF-949D677EE0C2}"/>
              </a:ext>
            </a:extLst>
          </p:cNvPr>
          <p:cNvSpPr txBox="1"/>
          <p:nvPr/>
        </p:nvSpPr>
        <p:spPr>
          <a:xfrm>
            <a:off x="15872302" y="8235658"/>
            <a:ext cx="1466786"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800" b="1" dirty="0">
                <a:latin typeface="Sarabun" panose="020B0604020202020204" charset="-34"/>
                <a:cs typeface="Sarabun" panose="020B0604020202020204" charset="-34"/>
              </a:rPr>
              <a:t>Embeddings</a:t>
            </a:r>
            <a:endParaRPr lang="en-IN" sz="1800" b="1" dirty="0">
              <a:latin typeface="Sarabun" panose="020B0604020202020204" charset="-34"/>
              <a:cs typeface="Sarabun" panose="020B0604020202020204" charset="-34"/>
            </a:endParaRPr>
          </a:p>
        </p:txBody>
      </p:sp>
      <p:sp>
        <p:nvSpPr>
          <p:cNvPr id="54" name="TextBox 53">
            <a:extLst>
              <a:ext uri="{FF2B5EF4-FFF2-40B4-BE49-F238E27FC236}">
                <a16:creationId xmlns:a16="http://schemas.microsoft.com/office/drawing/2014/main" id="{B712FA48-7D0C-7C05-6A0E-EC1D97CB76A2}"/>
              </a:ext>
            </a:extLst>
          </p:cNvPr>
          <p:cNvSpPr txBox="1"/>
          <p:nvPr/>
        </p:nvSpPr>
        <p:spPr>
          <a:xfrm>
            <a:off x="14352202" y="8235658"/>
            <a:ext cx="1308788"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800" b="1" dirty="0">
                <a:solidFill>
                  <a:schemeClr val="tx1">
                    <a:lumMod val="95000"/>
                    <a:lumOff val="5000"/>
                  </a:schemeClr>
                </a:solidFill>
                <a:latin typeface="Sarabun" panose="020B0604020202020204" charset="-34"/>
                <a:cs typeface="Sarabun" panose="020B0604020202020204" charset="-34"/>
              </a:rPr>
              <a:t>Features</a:t>
            </a:r>
            <a:endParaRPr lang="en-IN" sz="1800" b="1" dirty="0">
              <a:solidFill>
                <a:schemeClr val="tx1">
                  <a:lumMod val="95000"/>
                  <a:lumOff val="5000"/>
                </a:schemeClr>
              </a:solidFill>
              <a:latin typeface="Sarabun" panose="020B0604020202020204" charset="-34"/>
              <a:cs typeface="Sarabun" panose="020B0604020202020204" charset="-34"/>
            </a:endParaRPr>
          </a:p>
        </p:txBody>
      </p:sp>
      <p:sp>
        <p:nvSpPr>
          <p:cNvPr id="56" name="Freeform: Shape 55">
            <a:extLst>
              <a:ext uri="{FF2B5EF4-FFF2-40B4-BE49-F238E27FC236}">
                <a16:creationId xmlns:a16="http://schemas.microsoft.com/office/drawing/2014/main" id="{ACB83D90-3643-B7C4-59E7-814EEAE3F950}"/>
              </a:ext>
            </a:extLst>
          </p:cNvPr>
          <p:cNvSpPr/>
          <p:nvPr/>
        </p:nvSpPr>
        <p:spPr>
          <a:xfrm>
            <a:off x="15537900" y="3405352"/>
            <a:ext cx="673221" cy="930165"/>
          </a:xfrm>
          <a:custGeom>
            <a:avLst/>
            <a:gdLst>
              <a:gd name="connsiteX0" fmla="*/ 322210 w 673221"/>
              <a:gd name="connsiteY0" fmla="*/ 930165 h 930165"/>
              <a:gd name="connsiteX1" fmla="*/ 6900 w 673221"/>
              <a:gd name="connsiteY1" fmla="*/ 583324 h 930165"/>
              <a:gd name="connsiteX2" fmla="*/ 590224 w 673221"/>
              <a:gd name="connsiteY2" fmla="*/ 504496 h 930165"/>
              <a:gd name="connsiteX3" fmla="*/ 669052 w 673221"/>
              <a:gd name="connsiteY3" fmla="*/ 94593 h 930165"/>
              <a:gd name="connsiteX4" fmla="*/ 590224 w 673221"/>
              <a:gd name="connsiteY4" fmla="*/ 0 h 930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221" h="930165">
                <a:moveTo>
                  <a:pt x="322210" y="930165"/>
                </a:moveTo>
                <a:cubicBezTo>
                  <a:pt x="142220" y="792217"/>
                  <a:pt x="-37769" y="654269"/>
                  <a:pt x="6900" y="583324"/>
                </a:cubicBezTo>
                <a:cubicBezTo>
                  <a:pt x="51569" y="512379"/>
                  <a:pt x="479866" y="585951"/>
                  <a:pt x="590224" y="504496"/>
                </a:cubicBezTo>
                <a:cubicBezTo>
                  <a:pt x="700582" y="423041"/>
                  <a:pt x="669052" y="178676"/>
                  <a:pt x="669052" y="94593"/>
                </a:cubicBezTo>
                <a:cubicBezTo>
                  <a:pt x="669052" y="10510"/>
                  <a:pt x="590224" y="0"/>
                  <a:pt x="590224"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oogle Shape;904;p18">
            <a:extLst>
              <a:ext uri="{FF2B5EF4-FFF2-40B4-BE49-F238E27FC236}">
                <a16:creationId xmlns:a16="http://schemas.microsoft.com/office/drawing/2014/main" id="{90EEEDCC-9CE2-6D07-08AB-54B6BD991BAD}"/>
              </a:ext>
            </a:extLst>
          </p:cNvPr>
          <p:cNvGrpSpPr/>
          <p:nvPr/>
        </p:nvGrpSpPr>
        <p:grpSpPr>
          <a:xfrm>
            <a:off x="2547545" y="767058"/>
            <a:ext cx="12610909" cy="3266925"/>
            <a:chOff x="-2328898" y="-47625"/>
            <a:chExt cx="3321392" cy="860425"/>
          </a:xfrm>
        </p:grpSpPr>
        <p:sp>
          <p:nvSpPr>
            <p:cNvPr id="3" name="Google Shape;905;p18">
              <a:extLst>
                <a:ext uri="{FF2B5EF4-FFF2-40B4-BE49-F238E27FC236}">
                  <a16:creationId xmlns:a16="http://schemas.microsoft.com/office/drawing/2014/main" id="{77B1BEA6-B7E5-BF86-F6B3-68A8FB287B5E}"/>
                </a:ext>
              </a:extLst>
            </p:cNvPr>
            <p:cNvSpPr/>
            <p:nvPr/>
          </p:nvSpPr>
          <p:spPr>
            <a:xfrm>
              <a:off x="-2328898" y="-43810"/>
              <a:ext cx="3321392" cy="501462"/>
            </a:xfrm>
            <a:custGeom>
              <a:avLst/>
              <a:gdLst/>
              <a:ahLst/>
              <a:cxnLst/>
              <a:rect l="l" t="t" r="r" b="b"/>
              <a:pathLst>
                <a:path w="3321392" h="501462" extrusionOk="0">
                  <a:moveTo>
                    <a:pt x="0" y="0"/>
                  </a:moveTo>
                  <a:lnTo>
                    <a:pt x="3321392" y="0"/>
                  </a:lnTo>
                  <a:lnTo>
                    <a:pt x="3321392" y="501462"/>
                  </a:lnTo>
                  <a:lnTo>
                    <a:pt x="0" y="501462"/>
                  </a:lnTo>
                  <a:close/>
                </a:path>
              </a:pathLst>
            </a:custGeom>
            <a:solidFill>
              <a:srgbClr val="000000">
                <a:alpha val="0"/>
              </a:srgbClr>
            </a:solidFill>
            <a:ln w="38100" cap="flat" cmpd="sng">
              <a:solidFill>
                <a:srgbClr val="000000"/>
              </a:solidFill>
              <a:prstDash val="solid"/>
              <a:round/>
              <a:headEnd type="none" w="sm" len="sm"/>
              <a:tailEnd type="none" w="sm" len="sm"/>
            </a:ln>
          </p:spPr>
          <p:txBody>
            <a:bodyPr/>
            <a:lstStyle/>
            <a:p>
              <a:endParaRPr lang="en-IN" dirty="0"/>
            </a:p>
          </p:txBody>
        </p:sp>
        <p:sp>
          <p:nvSpPr>
            <p:cNvPr id="5" name="Google Shape;906;p18">
              <a:extLst>
                <a:ext uri="{FF2B5EF4-FFF2-40B4-BE49-F238E27FC236}">
                  <a16:creationId xmlns:a16="http://schemas.microsoft.com/office/drawing/2014/main" id="{14A22AA7-24B7-8DE5-4848-97839CA148E2}"/>
                </a:ext>
              </a:extLst>
            </p:cNvPr>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026728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614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0" presetClass="emph" presetSubtype="0" fill="hold" grpId="0" nodeType="clickEffect">
                                  <p:stCondLst>
                                    <p:cond delay="0"/>
                                  </p:stCondLst>
                                  <p:childTnLst>
                                    <p:animClr clrSpc="hsl" dir="cw">
                                      <p:cBhvr override="childStyle">
                                        <p:cTn id="14" dur="500" fill="hold"/>
                                        <p:tgtEl>
                                          <p:spTgt spid="50"/>
                                        </p:tgtEl>
                                        <p:attrNameLst>
                                          <p:attrName>style.color</p:attrName>
                                        </p:attrNameLst>
                                      </p:cBhvr>
                                      <p:by>
                                        <p:hsl h="0" s="12549" l="25098"/>
                                      </p:by>
                                    </p:animClr>
                                    <p:animClr clrSpc="hsl" dir="cw">
                                      <p:cBhvr>
                                        <p:cTn id="15" dur="500" fill="hold"/>
                                        <p:tgtEl>
                                          <p:spTgt spid="50"/>
                                        </p:tgtEl>
                                        <p:attrNameLst>
                                          <p:attrName>fillcolor</p:attrName>
                                        </p:attrNameLst>
                                      </p:cBhvr>
                                      <p:by>
                                        <p:hsl h="0" s="12549" l="25098"/>
                                      </p:by>
                                    </p:animClr>
                                    <p:animClr clrSpc="hsl" dir="cw">
                                      <p:cBhvr>
                                        <p:cTn id="16" dur="500" fill="hold"/>
                                        <p:tgtEl>
                                          <p:spTgt spid="50"/>
                                        </p:tgtEl>
                                        <p:attrNameLst>
                                          <p:attrName>stroke.color</p:attrName>
                                        </p:attrNameLst>
                                      </p:cBhvr>
                                      <p:by>
                                        <p:hsl h="0" s="12549" l="25098"/>
                                      </p:by>
                                    </p:animClr>
                                    <p:set>
                                      <p:cBhvr>
                                        <p:cTn id="17" dur="500" fill="hold"/>
                                        <p:tgtEl>
                                          <p:spTgt spid="50"/>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42"/>
                                        </p:tgtEl>
                                      </p:cBhvr>
                                    </p:animEffect>
                                    <p:animScale>
                                      <p:cBhvr>
                                        <p:cTn id="22" dur="250" autoRev="1" fill="hold"/>
                                        <p:tgtEl>
                                          <p:spTgt spid="42"/>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6150"/>
                                        </p:tgtEl>
                                        <p:attrNameLst>
                                          <p:attrName>r</p:attrName>
                                        </p:attrNameLst>
                                      </p:cBhvr>
                                    </p:animRot>
                                    <p:animRot by="-240000">
                                      <p:cBhvr>
                                        <p:cTn id="27" dur="200" fill="hold">
                                          <p:stCondLst>
                                            <p:cond delay="200"/>
                                          </p:stCondLst>
                                        </p:cTn>
                                        <p:tgtEl>
                                          <p:spTgt spid="6150"/>
                                        </p:tgtEl>
                                        <p:attrNameLst>
                                          <p:attrName>r</p:attrName>
                                        </p:attrNameLst>
                                      </p:cBhvr>
                                    </p:animRot>
                                    <p:animRot by="240000">
                                      <p:cBhvr>
                                        <p:cTn id="28" dur="200" fill="hold">
                                          <p:stCondLst>
                                            <p:cond delay="400"/>
                                          </p:stCondLst>
                                        </p:cTn>
                                        <p:tgtEl>
                                          <p:spTgt spid="6150"/>
                                        </p:tgtEl>
                                        <p:attrNameLst>
                                          <p:attrName>r</p:attrName>
                                        </p:attrNameLst>
                                      </p:cBhvr>
                                    </p:animRot>
                                    <p:animRot by="-240000">
                                      <p:cBhvr>
                                        <p:cTn id="29" dur="200" fill="hold">
                                          <p:stCondLst>
                                            <p:cond delay="600"/>
                                          </p:stCondLst>
                                        </p:cTn>
                                        <p:tgtEl>
                                          <p:spTgt spid="6150"/>
                                        </p:tgtEl>
                                        <p:attrNameLst>
                                          <p:attrName>r</p:attrName>
                                        </p:attrNameLst>
                                      </p:cBhvr>
                                    </p:animRot>
                                    <p:animRot by="120000">
                                      <p:cBhvr>
                                        <p:cTn id="30" dur="200" fill="hold">
                                          <p:stCondLst>
                                            <p:cond delay="800"/>
                                          </p:stCondLst>
                                        </p:cTn>
                                        <p:tgtEl>
                                          <p:spTgt spid="6150"/>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51"/>
                                        </p:tgtEl>
                                      </p:cBhvr>
                                    </p:animEffect>
                                    <p:animScale>
                                      <p:cBhvr>
                                        <p:cTn id="35" dur="250" autoRev="1" fill="hold"/>
                                        <p:tgtEl>
                                          <p:spTgt spid="51"/>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nodeType="clickEffect">
                                  <p:stCondLst>
                                    <p:cond delay="0"/>
                                  </p:stCondLst>
                                  <p:childTnLst>
                                    <p:animRot by="21600000">
                                      <p:cBhvr>
                                        <p:cTn id="44" dur="2000" fill="hold"/>
                                        <p:tgtEl>
                                          <p:spTgt spid="9"/>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27" presetClass="emph" presetSubtype="0" fill="remove" grpId="0" nodeType="clickEffect">
                                  <p:stCondLst>
                                    <p:cond delay="0"/>
                                  </p:stCondLst>
                                  <p:childTnLst>
                                    <p:animClr clrSpc="rgb" dir="cw">
                                      <p:cBhvr override="childStyle">
                                        <p:cTn id="48" dur="250" autoRev="1" fill="remove"/>
                                        <p:tgtEl>
                                          <p:spTgt spid="52"/>
                                        </p:tgtEl>
                                        <p:attrNameLst>
                                          <p:attrName>style.color</p:attrName>
                                        </p:attrNameLst>
                                      </p:cBhvr>
                                      <p:to>
                                        <a:schemeClr val="bg1"/>
                                      </p:to>
                                    </p:animClr>
                                    <p:animClr clrSpc="rgb" dir="cw">
                                      <p:cBhvr>
                                        <p:cTn id="49" dur="250" autoRev="1" fill="remove"/>
                                        <p:tgtEl>
                                          <p:spTgt spid="52"/>
                                        </p:tgtEl>
                                        <p:attrNameLst>
                                          <p:attrName>fillcolor</p:attrName>
                                        </p:attrNameLst>
                                      </p:cBhvr>
                                      <p:to>
                                        <a:schemeClr val="bg1"/>
                                      </p:to>
                                    </p:animClr>
                                    <p:set>
                                      <p:cBhvr>
                                        <p:cTn id="50" dur="250" autoRev="1" fill="remove"/>
                                        <p:tgtEl>
                                          <p:spTgt spid="52"/>
                                        </p:tgtEl>
                                        <p:attrNameLst>
                                          <p:attrName>fill.type</p:attrName>
                                        </p:attrNameLst>
                                      </p:cBhvr>
                                      <p:to>
                                        <p:strVal val="solid"/>
                                      </p:to>
                                    </p:set>
                                    <p:set>
                                      <p:cBhvr>
                                        <p:cTn id="51" dur="250" autoRev="1" fill="remove"/>
                                        <p:tgtEl>
                                          <p:spTgt spid="52"/>
                                        </p:tgtEl>
                                        <p:attrNameLst>
                                          <p:attrName>fill.on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grpId="0" nodeType="clickEffect">
                                  <p:stCondLst>
                                    <p:cond delay="0"/>
                                  </p:stCondLst>
                                  <p:childTnLst>
                                    <p:animEffect transition="out" filter="fade">
                                      <p:cBhvr>
                                        <p:cTn id="55" dur="500" tmFilter="0, 0; .2, .5; .8, .5; 1, 0"/>
                                        <p:tgtEl>
                                          <p:spTgt spid="43"/>
                                        </p:tgtEl>
                                      </p:cBhvr>
                                    </p:animEffect>
                                    <p:animScale>
                                      <p:cBhvr>
                                        <p:cTn id="56" dur="250" autoRev="1" fill="hold"/>
                                        <p:tgtEl>
                                          <p:spTgt spid="43"/>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32"/>
                                        </p:tgtEl>
                                      </p:cBhvr>
                                    </p:animEffect>
                                    <p:animScale>
                                      <p:cBhvr>
                                        <p:cTn id="61" dur="250" autoRev="1" fill="hold"/>
                                        <p:tgtEl>
                                          <p:spTgt spid="32"/>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26" presetClass="emph" presetSubtype="0" fill="hold" grpId="0" nodeType="clickEffect">
                                  <p:stCondLst>
                                    <p:cond delay="0"/>
                                  </p:stCondLst>
                                  <p:childTnLst>
                                    <p:animEffect transition="out" filter="fade">
                                      <p:cBhvr>
                                        <p:cTn id="65" dur="500" tmFilter="0, 0; .2, .5; .8, .5; 1, 0"/>
                                        <p:tgtEl>
                                          <p:spTgt spid="54"/>
                                        </p:tgtEl>
                                      </p:cBhvr>
                                    </p:animEffect>
                                    <p:animScale>
                                      <p:cBhvr>
                                        <p:cTn id="66" dur="250" autoRev="1" fill="hold"/>
                                        <p:tgtEl>
                                          <p:spTgt spid="54"/>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1000"/>
                                        <p:tgtEl>
                                          <p:spTgt spid="47"/>
                                        </p:tgtEl>
                                      </p:cBhvr>
                                    </p:animEffect>
                                    <p:anim calcmode="lin" valueType="num">
                                      <p:cBhvr>
                                        <p:cTn id="72" dur="1000" fill="hold"/>
                                        <p:tgtEl>
                                          <p:spTgt spid="47"/>
                                        </p:tgtEl>
                                        <p:attrNameLst>
                                          <p:attrName>ppt_x</p:attrName>
                                        </p:attrNameLst>
                                      </p:cBhvr>
                                      <p:tavLst>
                                        <p:tav tm="0">
                                          <p:val>
                                            <p:strVal val="#ppt_x"/>
                                          </p:val>
                                        </p:tav>
                                        <p:tav tm="100000">
                                          <p:val>
                                            <p:strVal val="#ppt_x"/>
                                          </p:val>
                                        </p:tav>
                                      </p:tavLst>
                                    </p:anim>
                                    <p:anim calcmode="lin" valueType="num">
                                      <p:cBhvr>
                                        <p:cTn id="7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fade">
                                      <p:cBhvr>
                                        <p:cTn id="89" dur="1000"/>
                                        <p:tgtEl>
                                          <p:spTgt spid="11"/>
                                        </p:tgtEl>
                                      </p:cBhvr>
                                    </p:animEffect>
                                    <p:anim calcmode="lin" valueType="num">
                                      <p:cBhvr>
                                        <p:cTn id="90" dur="1000" fill="hold"/>
                                        <p:tgtEl>
                                          <p:spTgt spid="11"/>
                                        </p:tgtEl>
                                        <p:attrNameLst>
                                          <p:attrName>ppt_x</p:attrName>
                                        </p:attrNameLst>
                                      </p:cBhvr>
                                      <p:tavLst>
                                        <p:tav tm="0">
                                          <p:val>
                                            <p:strVal val="#ppt_x"/>
                                          </p:val>
                                        </p:tav>
                                        <p:tav tm="100000">
                                          <p:val>
                                            <p:strVal val="#ppt_x"/>
                                          </p:val>
                                        </p:tav>
                                      </p:tavLst>
                                    </p:anim>
                                    <p:anim calcmode="lin" valueType="num">
                                      <p:cBhvr>
                                        <p:cTn id="9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32" presetClass="emph" presetSubtype="0" fill="hold" grpId="0" nodeType="clickEffect">
                                  <p:stCondLst>
                                    <p:cond delay="0"/>
                                  </p:stCondLst>
                                  <p:childTnLst>
                                    <p:animRot by="120000">
                                      <p:cBhvr>
                                        <p:cTn id="95" dur="100" fill="hold">
                                          <p:stCondLst>
                                            <p:cond delay="0"/>
                                          </p:stCondLst>
                                        </p:cTn>
                                        <p:tgtEl>
                                          <p:spTgt spid="56"/>
                                        </p:tgtEl>
                                        <p:attrNameLst>
                                          <p:attrName>r</p:attrName>
                                        </p:attrNameLst>
                                      </p:cBhvr>
                                    </p:animRot>
                                    <p:animRot by="-240000">
                                      <p:cBhvr>
                                        <p:cTn id="96" dur="200" fill="hold">
                                          <p:stCondLst>
                                            <p:cond delay="200"/>
                                          </p:stCondLst>
                                        </p:cTn>
                                        <p:tgtEl>
                                          <p:spTgt spid="56"/>
                                        </p:tgtEl>
                                        <p:attrNameLst>
                                          <p:attrName>r</p:attrName>
                                        </p:attrNameLst>
                                      </p:cBhvr>
                                    </p:animRot>
                                    <p:animRot by="240000">
                                      <p:cBhvr>
                                        <p:cTn id="97" dur="200" fill="hold">
                                          <p:stCondLst>
                                            <p:cond delay="400"/>
                                          </p:stCondLst>
                                        </p:cTn>
                                        <p:tgtEl>
                                          <p:spTgt spid="56"/>
                                        </p:tgtEl>
                                        <p:attrNameLst>
                                          <p:attrName>r</p:attrName>
                                        </p:attrNameLst>
                                      </p:cBhvr>
                                    </p:animRot>
                                    <p:animRot by="-240000">
                                      <p:cBhvr>
                                        <p:cTn id="98" dur="200" fill="hold">
                                          <p:stCondLst>
                                            <p:cond delay="600"/>
                                          </p:stCondLst>
                                        </p:cTn>
                                        <p:tgtEl>
                                          <p:spTgt spid="56"/>
                                        </p:tgtEl>
                                        <p:attrNameLst>
                                          <p:attrName>r</p:attrName>
                                        </p:attrNameLst>
                                      </p:cBhvr>
                                    </p:animRot>
                                    <p:animRot by="120000">
                                      <p:cBhvr>
                                        <p:cTn id="99" dur="200" fill="hold">
                                          <p:stCondLst>
                                            <p:cond delay="800"/>
                                          </p:stCondLst>
                                        </p:cTn>
                                        <p:tgtEl>
                                          <p:spTgt spid="56"/>
                                        </p:tgtEl>
                                        <p:attrNameLst>
                                          <p:attrName>r</p:attrName>
                                        </p:attrNameLst>
                                      </p:cBhvr>
                                    </p:animRo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6162"/>
                                        </p:tgtEl>
                                        <p:attrNameLst>
                                          <p:attrName>style.visibility</p:attrName>
                                        </p:attrNameLst>
                                      </p:cBhvr>
                                      <p:to>
                                        <p:strVal val="visible"/>
                                      </p:to>
                                    </p:set>
                                    <p:animEffect transition="in" filter="wipe(down)">
                                      <p:cBhvr>
                                        <p:cTn id="104" dur="500"/>
                                        <p:tgtEl>
                                          <p:spTgt spid="6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2" grpId="0" animBg="1"/>
      <p:bldP spid="43" grpId="0" animBg="1"/>
      <p:bldP spid="45" grpId="0" animBg="1"/>
      <p:bldP spid="47" grpId="0" animBg="1"/>
      <p:bldP spid="48" grpId="0" animBg="1"/>
      <p:bldP spid="50" grpId="0" animBg="1"/>
      <p:bldP spid="51" grpId="0" animBg="1"/>
      <p:bldP spid="52" grpId="0" animBg="1"/>
      <p:bldP spid="53" grpId="0" animBg="1"/>
      <p:bldP spid="54" grpId="0" animBg="1"/>
      <p:bldP spid="56"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2052</TotalTime>
  <Words>967</Words>
  <Application>Microsoft Office PowerPoint</Application>
  <PresentationFormat>Custom</PresentationFormat>
  <Paragraphs>90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Catamaran</vt:lpstr>
      <vt:lpstr>Forum</vt:lpstr>
      <vt:lpstr>Sarabun</vt:lpstr>
      <vt:lpstr>-apple-system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زاهر ١٣</dc:creator>
  <cp:lastModifiedBy>زاهر ١٣</cp:lastModifiedBy>
  <cp:revision>2</cp:revision>
  <dcterms:modified xsi:type="dcterms:W3CDTF">2023-07-28T09:52:18Z</dcterms:modified>
</cp:coreProperties>
</file>