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1EF2-C343-4D4D-A09F-4D019CB1B419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1709-98AC-4C9E-BE0E-7802E670E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300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1EF2-C343-4D4D-A09F-4D019CB1B419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1709-98AC-4C9E-BE0E-7802E670E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96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1EF2-C343-4D4D-A09F-4D019CB1B419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1709-98AC-4C9E-BE0E-7802E670E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86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1EF2-C343-4D4D-A09F-4D019CB1B419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1709-98AC-4C9E-BE0E-7802E670E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956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1EF2-C343-4D4D-A09F-4D019CB1B419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1709-98AC-4C9E-BE0E-7802E670E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075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1EF2-C343-4D4D-A09F-4D019CB1B419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1709-98AC-4C9E-BE0E-7802E670E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534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1EF2-C343-4D4D-A09F-4D019CB1B419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1709-98AC-4C9E-BE0E-7802E670E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358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1EF2-C343-4D4D-A09F-4D019CB1B419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1709-98AC-4C9E-BE0E-7802E670E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17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1EF2-C343-4D4D-A09F-4D019CB1B419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1709-98AC-4C9E-BE0E-7802E670E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20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1EF2-C343-4D4D-A09F-4D019CB1B419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1B31709-98AC-4C9E-BE0E-7802E670E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85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1EF2-C343-4D4D-A09F-4D019CB1B419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1709-98AC-4C9E-BE0E-7802E670E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11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1EF2-C343-4D4D-A09F-4D019CB1B419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1709-98AC-4C9E-BE0E-7802E670E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469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1EF2-C343-4D4D-A09F-4D019CB1B419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1709-98AC-4C9E-BE0E-7802E670E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62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1EF2-C343-4D4D-A09F-4D019CB1B419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1709-98AC-4C9E-BE0E-7802E670E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76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1EF2-C343-4D4D-A09F-4D019CB1B419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1709-98AC-4C9E-BE0E-7802E670E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903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1EF2-C343-4D4D-A09F-4D019CB1B419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1709-98AC-4C9E-BE0E-7802E670E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65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1EF2-C343-4D4D-A09F-4D019CB1B419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1709-98AC-4C9E-BE0E-7802E670E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332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581EF2-C343-4D4D-A09F-4D019CB1B419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B31709-98AC-4C9E-BE0E-7802E670E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35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EFCB4-1D76-98F3-05F3-077145FD5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7795" y="88490"/>
            <a:ext cx="9723382" cy="42573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/>
              <a:t>Forage - Tata</a:t>
            </a:r>
            <a:br>
              <a:rPr lang="en-US" b="1" dirty="0"/>
            </a:br>
            <a:br>
              <a:rPr lang="en-US" b="1" dirty="0"/>
            </a:br>
            <a:r>
              <a:rPr lang="en-US" dirty="0"/>
              <a:t>Data Visualization:</a:t>
            </a:r>
            <a:br>
              <a:rPr lang="en-US" dirty="0"/>
            </a:br>
            <a:r>
              <a:rPr lang="en-US" dirty="0"/>
              <a:t>Empowering Business with Effective Insights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28BAA-E878-A077-A6CE-0A7B8786A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3532" y="4920499"/>
            <a:ext cx="6987645" cy="1388534"/>
          </a:xfrm>
        </p:spPr>
        <p:txBody>
          <a:bodyPr/>
          <a:lstStyle/>
          <a:p>
            <a:pPr algn="r"/>
            <a:r>
              <a:rPr lang="en-US" dirty="0"/>
              <a:t>Presented by,</a:t>
            </a:r>
          </a:p>
          <a:p>
            <a:pPr algn="r"/>
            <a:r>
              <a:rPr lang="en-US" dirty="0"/>
              <a:t>Mohammed Zaheer Aswath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711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5368E0-F10C-4361-D98B-96B6DAEF1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055" y="834"/>
            <a:ext cx="12393041" cy="697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83739C-097D-BB94-2523-871B51721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612"/>
            <a:ext cx="12192000" cy="687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8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DD5DC3-BAC7-963C-05CD-07D1618F6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10"/>
            <a:ext cx="12192000" cy="684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4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2EB851-DEA8-2513-F456-BA849EAEF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46" y="0"/>
            <a:ext cx="121994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8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FA10-9536-B078-E9E2-AD6534E6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9600" dirty="0"/>
              <a:t>THANK YOU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47FE4-8CD8-6A66-536B-0E78736B74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335</TotalTime>
  <Words>22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Forage - Tata  Data Visualization: Empowering Business with Effective Insights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Visualization: Empowering Business with Effective Insights</dc:title>
  <dc:creator>zaheerufeeya@outlook.com</dc:creator>
  <cp:lastModifiedBy>zaheerufeeya@outlook.com</cp:lastModifiedBy>
  <cp:revision>3</cp:revision>
  <dcterms:created xsi:type="dcterms:W3CDTF">2023-09-16T06:43:43Z</dcterms:created>
  <dcterms:modified xsi:type="dcterms:W3CDTF">2023-09-16T12:19:22Z</dcterms:modified>
</cp:coreProperties>
</file>