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EDBBA-A17E-49C8-B1FA-19593D07DBA2}" v="111" dt="2024-07-15T14:45:11.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heer ahmed" userId="373c91b15c4c7193" providerId="LiveId" clId="{308EDBBA-A17E-49C8-B1FA-19593D07DBA2}"/>
    <pc:docChg chg="undo custSel addSld delSld modSld">
      <pc:chgData name="zaheer ahmed" userId="373c91b15c4c7193" providerId="LiveId" clId="{308EDBBA-A17E-49C8-B1FA-19593D07DBA2}" dt="2024-07-16T06:22:09.186" v="7544" actId="33524"/>
      <pc:docMkLst>
        <pc:docMk/>
      </pc:docMkLst>
      <pc:sldChg chg="addSp delSp modSp mod modClrScheme chgLayout">
        <pc:chgData name="zaheer ahmed" userId="373c91b15c4c7193" providerId="LiveId" clId="{308EDBBA-A17E-49C8-B1FA-19593D07DBA2}" dt="2024-07-15T12:13:27.769" v="5080" actId="27636"/>
        <pc:sldMkLst>
          <pc:docMk/>
          <pc:sldMk cId="92778731" sldId="256"/>
        </pc:sldMkLst>
        <pc:spChg chg="mod ord">
          <ac:chgData name="zaheer ahmed" userId="373c91b15c4c7193" providerId="LiveId" clId="{308EDBBA-A17E-49C8-B1FA-19593D07DBA2}" dt="2024-07-15T12:12:54.718" v="5075" actId="1076"/>
          <ac:spMkLst>
            <pc:docMk/>
            <pc:sldMk cId="92778731" sldId="256"/>
            <ac:spMk id="2" creationId="{70F82402-1FDD-04D7-9C27-DAA45321773F}"/>
          </ac:spMkLst>
        </pc:spChg>
        <pc:spChg chg="del mod ord">
          <ac:chgData name="zaheer ahmed" userId="373c91b15c4c7193" providerId="LiveId" clId="{308EDBBA-A17E-49C8-B1FA-19593D07DBA2}" dt="2024-07-15T09:46:09.283" v="14" actId="700"/>
          <ac:spMkLst>
            <pc:docMk/>
            <pc:sldMk cId="92778731" sldId="256"/>
            <ac:spMk id="3" creationId="{A572E28E-1DB3-58A4-A5EA-672F3DB21CCC}"/>
          </ac:spMkLst>
        </pc:spChg>
        <pc:spChg chg="add del mod ord">
          <ac:chgData name="zaheer ahmed" userId="373c91b15c4c7193" providerId="LiveId" clId="{308EDBBA-A17E-49C8-B1FA-19593D07DBA2}" dt="2024-07-15T09:53:36.277" v="202" actId="931"/>
          <ac:spMkLst>
            <pc:docMk/>
            <pc:sldMk cId="92778731" sldId="256"/>
            <ac:spMk id="4" creationId="{0087331F-5E63-4DE8-A7A3-A4A53C6AFDA6}"/>
          </ac:spMkLst>
        </pc:spChg>
        <pc:spChg chg="add mod ord">
          <ac:chgData name="zaheer ahmed" userId="373c91b15c4c7193" providerId="LiveId" clId="{308EDBBA-A17E-49C8-B1FA-19593D07DBA2}" dt="2024-07-15T12:13:27.769" v="5080" actId="27636"/>
          <ac:spMkLst>
            <pc:docMk/>
            <pc:sldMk cId="92778731" sldId="256"/>
            <ac:spMk id="5" creationId="{8220FCA8-FB95-49F3-3D70-C0AE295CA3CC}"/>
          </ac:spMkLst>
        </pc:spChg>
        <pc:spChg chg="add del">
          <ac:chgData name="zaheer ahmed" userId="373c91b15c4c7193" providerId="LiveId" clId="{308EDBBA-A17E-49C8-B1FA-19593D07DBA2}" dt="2024-07-15T09:56:26.533" v="229" actId="478"/>
          <ac:spMkLst>
            <pc:docMk/>
            <pc:sldMk cId="92778731" sldId="256"/>
            <ac:spMk id="8" creationId="{6B4CEEC3-3E4A-DD30-F0E5-5E6003BA4651}"/>
          </ac:spMkLst>
        </pc:spChg>
        <pc:spChg chg="add del mod">
          <ac:chgData name="zaheer ahmed" userId="373c91b15c4c7193" providerId="LiveId" clId="{308EDBBA-A17E-49C8-B1FA-19593D07DBA2}" dt="2024-07-15T09:57:59.030" v="239" actId="478"/>
          <ac:spMkLst>
            <pc:docMk/>
            <pc:sldMk cId="92778731" sldId="256"/>
            <ac:spMk id="9" creationId="{D8F636F7-47F9-06C1-2F3B-09B496628B6E}"/>
          </ac:spMkLst>
        </pc:spChg>
        <pc:picChg chg="add mod modCrop">
          <ac:chgData name="zaheer ahmed" userId="373c91b15c4c7193" providerId="LiveId" clId="{308EDBBA-A17E-49C8-B1FA-19593D07DBA2}" dt="2024-07-15T12:13:07.309" v="5078" actId="14100"/>
          <ac:picMkLst>
            <pc:docMk/>
            <pc:sldMk cId="92778731" sldId="256"/>
            <ac:picMk id="7" creationId="{0D7DB5E6-9BB6-9D8B-0D3B-AC84E9B82C8F}"/>
          </ac:picMkLst>
        </pc:picChg>
      </pc:sldChg>
      <pc:sldChg chg="addSp delSp modSp new mod modClrScheme chgLayout">
        <pc:chgData name="zaheer ahmed" userId="373c91b15c4c7193" providerId="LiveId" clId="{308EDBBA-A17E-49C8-B1FA-19593D07DBA2}" dt="2024-07-15T13:24:30.545" v="5929" actId="20577"/>
        <pc:sldMkLst>
          <pc:docMk/>
          <pc:sldMk cId="3078095365" sldId="257"/>
        </pc:sldMkLst>
        <pc:spChg chg="del mod ord">
          <ac:chgData name="zaheer ahmed" userId="373c91b15c4c7193" providerId="LiveId" clId="{308EDBBA-A17E-49C8-B1FA-19593D07DBA2}" dt="2024-07-15T10:02:04.629" v="302" actId="700"/>
          <ac:spMkLst>
            <pc:docMk/>
            <pc:sldMk cId="3078095365" sldId="257"/>
            <ac:spMk id="2" creationId="{7213F238-22EF-C4F9-9A8F-25C4154EFE93}"/>
          </ac:spMkLst>
        </pc:spChg>
        <pc:spChg chg="del mod ord">
          <ac:chgData name="zaheer ahmed" userId="373c91b15c4c7193" providerId="LiveId" clId="{308EDBBA-A17E-49C8-B1FA-19593D07DBA2}" dt="2024-07-15T10:02:04.629" v="302" actId="700"/>
          <ac:spMkLst>
            <pc:docMk/>
            <pc:sldMk cId="3078095365" sldId="257"/>
            <ac:spMk id="3" creationId="{95F9A8FD-7351-5049-C706-2849D8091589}"/>
          </ac:spMkLst>
        </pc:spChg>
        <pc:spChg chg="del">
          <ac:chgData name="zaheer ahmed" userId="373c91b15c4c7193" providerId="LiveId" clId="{308EDBBA-A17E-49C8-B1FA-19593D07DBA2}" dt="2024-07-15T10:02:04.629" v="302" actId="700"/>
          <ac:spMkLst>
            <pc:docMk/>
            <pc:sldMk cId="3078095365" sldId="257"/>
            <ac:spMk id="4" creationId="{0FE068F6-FA76-BBB9-1AFC-41AD17F6E5A9}"/>
          </ac:spMkLst>
        </pc:spChg>
        <pc:spChg chg="add mod ord">
          <ac:chgData name="zaheer ahmed" userId="373c91b15c4c7193" providerId="LiveId" clId="{308EDBBA-A17E-49C8-B1FA-19593D07DBA2}" dt="2024-07-15T10:03:14.541" v="320" actId="403"/>
          <ac:spMkLst>
            <pc:docMk/>
            <pc:sldMk cId="3078095365" sldId="257"/>
            <ac:spMk id="5" creationId="{647E7048-1C8E-2C5B-30C6-A55E3A13ED13}"/>
          </ac:spMkLst>
        </pc:spChg>
        <pc:spChg chg="add mod ord">
          <ac:chgData name="zaheer ahmed" userId="373c91b15c4c7193" providerId="LiveId" clId="{308EDBBA-A17E-49C8-B1FA-19593D07DBA2}" dt="2024-07-15T13:24:30.545" v="5929" actId="20577"/>
          <ac:spMkLst>
            <pc:docMk/>
            <pc:sldMk cId="3078095365" sldId="257"/>
            <ac:spMk id="6" creationId="{4B2C0037-D1C0-4642-D82F-15ED020B605E}"/>
          </ac:spMkLst>
        </pc:spChg>
      </pc:sldChg>
      <pc:sldChg chg="modSp new mod">
        <pc:chgData name="zaheer ahmed" userId="373c91b15c4c7193" providerId="LiveId" clId="{308EDBBA-A17E-49C8-B1FA-19593D07DBA2}" dt="2024-07-15T12:16:31.917" v="5096" actId="14100"/>
        <pc:sldMkLst>
          <pc:docMk/>
          <pc:sldMk cId="1300802707" sldId="258"/>
        </pc:sldMkLst>
        <pc:spChg chg="mod">
          <ac:chgData name="zaheer ahmed" userId="373c91b15c4c7193" providerId="LiveId" clId="{308EDBBA-A17E-49C8-B1FA-19593D07DBA2}" dt="2024-07-15T12:14:31.511" v="5082" actId="1076"/>
          <ac:spMkLst>
            <pc:docMk/>
            <pc:sldMk cId="1300802707" sldId="258"/>
            <ac:spMk id="2" creationId="{F75D0499-4DAA-18DD-D902-4BCD36A86157}"/>
          </ac:spMkLst>
        </pc:spChg>
        <pc:spChg chg="mod">
          <ac:chgData name="zaheer ahmed" userId="373c91b15c4c7193" providerId="LiveId" clId="{308EDBBA-A17E-49C8-B1FA-19593D07DBA2}" dt="2024-07-15T12:16:31.917" v="5096" actId="14100"/>
          <ac:spMkLst>
            <pc:docMk/>
            <pc:sldMk cId="1300802707" sldId="258"/>
            <ac:spMk id="3" creationId="{EB832B2A-73BD-E61D-BC65-3B1920F0D0E4}"/>
          </ac:spMkLst>
        </pc:spChg>
      </pc:sldChg>
      <pc:sldChg chg="modSp new mod">
        <pc:chgData name="zaheer ahmed" userId="373c91b15c4c7193" providerId="LiveId" clId="{308EDBBA-A17E-49C8-B1FA-19593D07DBA2}" dt="2024-07-15T12:16:20.656" v="5095" actId="14100"/>
        <pc:sldMkLst>
          <pc:docMk/>
          <pc:sldMk cId="3114488057" sldId="259"/>
        </pc:sldMkLst>
        <pc:spChg chg="mod">
          <ac:chgData name="zaheer ahmed" userId="373c91b15c4c7193" providerId="LiveId" clId="{308EDBBA-A17E-49C8-B1FA-19593D07DBA2}" dt="2024-07-15T12:15:58.982" v="5090" actId="1076"/>
          <ac:spMkLst>
            <pc:docMk/>
            <pc:sldMk cId="3114488057" sldId="259"/>
            <ac:spMk id="2" creationId="{365BF26D-FB7E-9DB3-FB19-9FD49462BEBB}"/>
          </ac:spMkLst>
        </pc:spChg>
        <pc:spChg chg="mod">
          <ac:chgData name="zaheer ahmed" userId="373c91b15c4c7193" providerId="LiveId" clId="{308EDBBA-A17E-49C8-B1FA-19593D07DBA2}" dt="2024-07-15T12:16:20.656" v="5095" actId="14100"/>
          <ac:spMkLst>
            <pc:docMk/>
            <pc:sldMk cId="3114488057" sldId="259"/>
            <ac:spMk id="3" creationId="{1B0AF9E8-5E1D-4281-8E1B-1F002A66D847}"/>
          </ac:spMkLst>
        </pc:spChg>
      </pc:sldChg>
      <pc:sldChg chg="addSp modSp new mod modTransition">
        <pc:chgData name="zaheer ahmed" userId="373c91b15c4c7193" providerId="LiveId" clId="{308EDBBA-A17E-49C8-B1FA-19593D07DBA2}" dt="2024-07-16T06:22:09.186" v="7544" actId="33524"/>
        <pc:sldMkLst>
          <pc:docMk/>
          <pc:sldMk cId="3695565419" sldId="260"/>
        </pc:sldMkLst>
        <pc:spChg chg="mod">
          <ac:chgData name="zaheer ahmed" userId="373c91b15c4c7193" providerId="LiveId" clId="{308EDBBA-A17E-49C8-B1FA-19593D07DBA2}" dt="2024-07-15T12:55:57.251" v="5552" actId="1037"/>
          <ac:spMkLst>
            <pc:docMk/>
            <pc:sldMk cId="3695565419" sldId="260"/>
            <ac:spMk id="2" creationId="{F8932DA5-FB7D-1A13-E7BB-B35134B97BE7}"/>
          </ac:spMkLst>
        </pc:spChg>
        <pc:spChg chg="mod">
          <ac:chgData name="zaheer ahmed" userId="373c91b15c4c7193" providerId="LiveId" clId="{308EDBBA-A17E-49C8-B1FA-19593D07DBA2}" dt="2024-07-16T06:22:09.186" v="7544" actId="33524"/>
          <ac:spMkLst>
            <pc:docMk/>
            <pc:sldMk cId="3695565419" sldId="260"/>
            <ac:spMk id="3" creationId="{94ADF4A2-CB5E-95D4-0D17-06AB4F5F01FE}"/>
          </ac:spMkLst>
        </pc:spChg>
        <pc:picChg chg="add mod">
          <ac:chgData name="zaheer ahmed" userId="373c91b15c4c7193" providerId="LiveId" clId="{308EDBBA-A17E-49C8-B1FA-19593D07DBA2}" dt="2024-07-15T12:17:14.940" v="5101" actId="14100"/>
          <ac:picMkLst>
            <pc:docMk/>
            <pc:sldMk cId="3695565419" sldId="260"/>
            <ac:picMk id="5" creationId="{1E69C3CF-0D5B-EA89-D228-67A8A6DE747C}"/>
          </ac:picMkLst>
        </pc:picChg>
      </pc:sldChg>
      <pc:sldChg chg="delSp modSp add mod">
        <pc:chgData name="zaheer ahmed" userId="373c91b15c4c7193" providerId="LiveId" clId="{308EDBBA-A17E-49C8-B1FA-19593D07DBA2}" dt="2024-07-15T12:18:58.748" v="5123" actId="21"/>
        <pc:sldMkLst>
          <pc:docMk/>
          <pc:sldMk cId="1124987951" sldId="261"/>
        </pc:sldMkLst>
        <pc:spChg chg="del mod">
          <ac:chgData name="zaheer ahmed" userId="373c91b15c4c7193" providerId="LiveId" clId="{308EDBBA-A17E-49C8-B1FA-19593D07DBA2}" dt="2024-07-15T11:57:51.142" v="4879" actId="478"/>
          <ac:spMkLst>
            <pc:docMk/>
            <pc:sldMk cId="1124987951" sldId="261"/>
            <ac:spMk id="2" creationId="{F8932DA5-FB7D-1A13-E7BB-B35134B97BE7}"/>
          </ac:spMkLst>
        </pc:spChg>
        <pc:spChg chg="mod">
          <ac:chgData name="zaheer ahmed" userId="373c91b15c4c7193" providerId="LiveId" clId="{308EDBBA-A17E-49C8-B1FA-19593D07DBA2}" dt="2024-07-15T12:18:58.748" v="5123" actId="21"/>
          <ac:spMkLst>
            <pc:docMk/>
            <pc:sldMk cId="1124987951" sldId="261"/>
            <ac:spMk id="3" creationId="{94ADF4A2-CB5E-95D4-0D17-06AB4F5F01FE}"/>
          </ac:spMkLst>
        </pc:spChg>
        <pc:picChg chg="del">
          <ac:chgData name="zaheer ahmed" userId="373c91b15c4c7193" providerId="LiveId" clId="{308EDBBA-A17E-49C8-B1FA-19593D07DBA2}" dt="2024-07-15T11:57:55.274" v="4880" actId="478"/>
          <ac:picMkLst>
            <pc:docMk/>
            <pc:sldMk cId="1124987951" sldId="261"/>
            <ac:picMk id="5" creationId="{1E69C3CF-0D5B-EA89-D228-67A8A6DE747C}"/>
          </ac:picMkLst>
        </pc:picChg>
      </pc:sldChg>
      <pc:sldChg chg="addSp delSp modSp new del mod modClrScheme chgLayout">
        <pc:chgData name="zaheer ahmed" userId="373c91b15c4c7193" providerId="LiveId" clId="{308EDBBA-A17E-49C8-B1FA-19593D07DBA2}" dt="2024-07-15T11:56:46.853" v="4870" actId="47"/>
        <pc:sldMkLst>
          <pc:docMk/>
          <pc:sldMk cId="1736678516" sldId="261"/>
        </pc:sldMkLst>
        <pc:spChg chg="del">
          <ac:chgData name="zaheer ahmed" userId="373c91b15c4c7193" providerId="LiveId" clId="{308EDBBA-A17E-49C8-B1FA-19593D07DBA2}" dt="2024-07-15T11:54:32.960" v="4855" actId="700"/>
          <ac:spMkLst>
            <pc:docMk/>
            <pc:sldMk cId="1736678516" sldId="261"/>
            <ac:spMk id="2" creationId="{9654AAEE-6457-3D0F-1BB2-8DD47D5702FB}"/>
          </ac:spMkLst>
        </pc:spChg>
        <pc:spChg chg="del">
          <ac:chgData name="zaheer ahmed" userId="373c91b15c4c7193" providerId="LiveId" clId="{308EDBBA-A17E-49C8-B1FA-19593D07DBA2}" dt="2024-07-15T11:54:32.960" v="4855" actId="700"/>
          <ac:spMkLst>
            <pc:docMk/>
            <pc:sldMk cId="1736678516" sldId="261"/>
            <ac:spMk id="3" creationId="{948ED2B6-C753-A98A-6CD2-1E6810660059}"/>
          </ac:spMkLst>
        </pc:spChg>
        <pc:spChg chg="add del mod">
          <ac:chgData name="zaheer ahmed" userId="373c91b15c4c7193" providerId="LiveId" clId="{308EDBBA-A17E-49C8-B1FA-19593D07DBA2}" dt="2024-07-15T11:55:08.124" v="4858" actId="478"/>
          <ac:spMkLst>
            <pc:docMk/>
            <pc:sldMk cId="1736678516" sldId="261"/>
            <ac:spMk id="4" creationId="{B9350618-1C7E-447D-BD6C-DDAA6D07F363}"/>
          </ac:spMkLst>
        </pc:spChg>
        <pc:spChg chg="add del mod">
          <ac:chgData name="zaheer ahmed" userId="373c91b15c4c7193" providerId="LiveId" clId="{308EDBBA-A17E-49C8-B1FA-19593D07DBA2}" dt="2024-07-15T11:55:30.238" v="4860" actId="700"/>
          <ac:spMkLst>
            <pc:docMk/>
            <pc:sldMk cId="1736678516" sldId="261"/>
            <ac:spMk id="5" creationId="{C4D950C3-9793-2CB1-1BD5-170FEEE70D66}"/>
          </ac:spMkLst>
        </pc:spChg>
        <pc:spChg chg="add del mod">
          <ac:chgData name="zaheer ahmed" userId="373c91b15c4c7193" providerId="LiveId" clId="{308EDBBA-A17E-49C8-B1FA-19593D07DBA2}" dt="2024-07-15T11:55:30.238" v="4860" actId="700"/>
          <ac:spMkLst>
            <pc:docMk/>
            <pc:sldMk cId="1736678516" sldId="261"/>
            <ac:spMk id="6" creationId="{272F8D43-35FE-09C7-000F-87799ADF9211}"/>
          </ac:spMkLst>
        </pc:spChg>
        <pc:spChg chg="add del mod">
          <ac:chgData name="zaheer ahmed" userId="373c91b15c4c7193" providerId="LiveId" clId="{308EDBBA-A17E-49C8-B1FA-19593D07DBA2}" dt="2024-07-15T11:56:36.753" v="4869"/>
          <ac:spMkLst>
            <pc:docMk/>
            <pc:sldMk cId="1736678516" sldId="261"/>
            <ac:spMk id="7" creationId="{0C5ED949-598B-674F-7F7C-4F37EA1EB4E4}"/>
          </ac:spMkLst>
        </pc:spChg>
      </pc:sldChg>
      <pc:sldChg chg="addSp delSp modSp new mod chgLayout">
        <pc:chgData name="zaheer ahmed" userId="373c91b15c4c7193" providerId="LiveId" clId="{308EDBBA-A17E-49C8-B1FA-19593D07DBA2}" dt="2024-07-15T12:46:18.070" v="5410" actId="20577"/>
        <pc:sldMkLst>
          <pc:docMk/>
          <pc:sldMk cId="286777375" sldId="262"/>
        </pc:sldMkLst>
        <pc:spChg chg="del mod">
          <ac:chgData name="zaheer ahmed" userId="373c91b15c4c7193" providerId="LiveId" clId="{308EDBBA-A17E-49C8-B1FA-19593D07DBA2}" dt="2024-07-15T12:09:52.761" v="5037" actId="478"/>
          <ac:spMkLst>
            <pc:docMk/>
            <pc:sldMk cId="286777375" sldId="262"/>
            <ac:spMk id="2" creationId="{C540DF4C-6930-21D6-AC00-EF336253A1B3}"/>
          </ac:spMkLst>
        </pc:spChg>
        <pc:spChg chg="mod ord">
          <ac:chgData name="zaheer ahmed" userId="373c91b15c4c7193" providerId="LiveId" clId="{308EDBBA-A17E-49C8-B1FA-19593D07DBA2}" dt="2024-07-15T12:46:18.070" v="5410" actId="20577"/>
          <ac:spMkLst>
            <pc:docMk/>
            <pc:sldMk cId="286777375" sldId="262"/>
            <ac:spMk id="3" creationId="{E3681475-C1CB-E03E-08D3-AAC4CFC1CDB6}"/>
          </ac:spMkLst>
        </pc:spChg>
        <pc:spChg chg="add del mod ord">
          <ac:chgData name="zaheer ahmed" userId="373c91b15c4c7193" providerId="LiveId" clId="{308EDBBA-A17E-49C8-B1FA-19593D07DBA2}" dt="2024-07-15T12:20:33.140" v="5129" actId="700"/>
          <ac:spMkLst>
            <pc:docMk/>
            <pc:sldMk cId="286777375" sldId="262"/>
            <ac:spMk id="4" creationId="{E287373C-CD30-1BCD-CBF6-FBA0EF4802C9}"/>
          </ac:spMkLst>
        </pc:spChg>
      </pc:sldChg>
      <pc:sldChg chg="addSp delSp modSp new mod chgLayout">
        <pc:chgData name="zaheer ahmed" userId="373c91b15c4c7193" providerId="LiveId" clId="{308EDBBA-A17E-49C8-B1FA-19593D07DBA2}" dt="2024-07-15T13:07:03.893" v="5697" actId="115"/>
        <pc:sldMkLst>
          <pc:docMk/>
          <pc:sldMk cId="3597405853" sldId="263"/>
        </pc:sldMkLst>
        <pc:spChg chg="del mod">
          <ac:chgData name="zaheer ahmed" userId="373c91b15c4c7193" providerId="LiveId" clId="{308EDBBA-A17E-49C8-B1FA-19593D07DBA2}" dt="2024-07-15T12:20:57.886" v="5133" actId="478"/>
          <ac:spMkLst>
            <pc:docMk/>
            <pc:sldMk cId="3597405853" sldId="263"/>
            <ac:spMk id="2" creationId="{46F704D4-B011-8972-D089-362D9251A989}"/>
          </ac:spMkLst>
        </pc:spChg>
        <pc:spChg chg="del mod">
          <ac:chgData name="zaheer ahmed" userId="373c91b15c4c7193" providerId="LiveId" clId="{308EDBBA-A17E-49C8-B1FA-19593D07DBA2}" dt="2024-07-15T12:23:02.988" v="5138" actId="22"/>
          <ac:spMkLst>
            <pc:docMk/>
            <pc:sldMk cId="3597405853" sldId="263"/>
            <ac:spMk id="3" creationId="{BB668977-A77F-E81C-F7C5-F60E1A0570B6}"/>
          </ac:spMkLst>
        </pc:spChg>
        <pc:spChg chg="add del mod ord">
          <ac:chgData name="zaheer ahmed" userId="373c91b15c4c7193" providerId="LiveId" clId="{308EDBBA-A17E-49C8-B1FA-19593D07DBA2}" dt="2024-07-15T12:24:58.392" v="5149" actId="700"/>
          <ac:spMkLst>
            <pc:docMk/>
            <pc:sldMk cId="3597405853" sldId="263"/>
            <ac:spMk id="6" creationId="{CEDF723F-BD91-5D82-3C64-BF47D175DB2F}"/>
          </ac:spMkLst>
        </pc:spChg>
        <pc:spChg chg="add del mod ord">
          <ac:chgData name="zaheer ahmed" userId="373c91b15c4c7193" providerId="LiveId" clId="{308EDBBA-A17E-49C8-B1FA-19593D07DBA2}" dt="2024-07-15T12:24:56.640" v="5147" actId="700"/>
          <ac:spMkLst>
            <pc:docMk/>
            <pc:sldMk cId="3597405853" sldId="263"/>
            <ac:spMk id="7" creationId="{7D0DB103-CDAB-3FD5-EAD3-9F44A9037CAF}"/>
          </ac:spMkLst>
        </pc:spChg>
        <pc:spChg chg="add del mod">
          <ac:chgData name="zaheer ahmed" userId="373c91b15c4c7193" providerId="LiveId" clId="{308EDBBA-A17E-49C8-B1FA-19593D07DBA2}" dt="2024-07-15T12:26:12.026" v="5151" actId="931"/>
          <ac:spMkLst>
            <pc:docMk/>
            <pc:sldMk cId="3597405853" sldId="263"/>
            <ac:spMk id="9" creationId="{5CD2FE44-2FAA-1D9C-C3B1-D17A5D7D1DA8}"/>
          </ac:spMkLst>
        </pc:spChg>
        <pc:spChg chg="add del mod">
          <ac:chgData name="zaheer ahmed" userId="373c91b15c4c7193" providerId="LiveId" clId="{308EDBBA-A17E-49C8-B1FA-19593D07DBA2}" dt="2024-07-15T12:27:18.405" v="5154" actId="6264"/>
          <ac:spMkLst>
            <pc:docMk/>
            <pc:sldMk cId="3597405853" sldId="263"/>
            <ac:spMk id="12" creationId="{869053DD-D3E4-CF46-8CBC-38AD4FC20F35}"/>
          </ac:spMkLst>
        </pc:spChg>
        <pc:spChg chg="add mod ord">
          <ac:chgData name="zaheer ahmed" userId="373c91b15c4c7193" providerId="LiveId" clId="{308EDBBA-A17E-49C8-B1FA-19593D07DBA2}" dt="2024-07-15T13:07:03.893" v="5697" actId="115"/>
          <ac:spMkLst>
            <pc:docMk/>
            <pc:sldMk cId="3597405853" sldId="263"/>
            <ac:spMk id="13" creationId="{B34AA8A3-360F-2E7F-5C79-DA2CB478240A}"/>
          </ac:spMkLst>
        </pc:spChg>
        <pc:picChg chg="add del mod ord">
          <ac:chgData name="zaheer ahmed" userId="373c91b15c4c7193" providerId="LiveId" clId="{308EDBBA-A17E-49C8-B1FA-19593D07DBA2}" dt="2024-07-15T12:25:17.736" v="5150" actId="478"/>
          <ac:picMkLst>
            <pc:docMk/>
            <pc:sldMk cId="3597405853" sldId="263"/>
            <ac:picMk id="5" creationId="{E23E0B01-53E1-6300-2F4D-6DCBC6C465FD}"/>
          </ac:picMkLst>
        </pc:picChg>
        <pc:picChg chg="add mod ord">
          <ac:chgData name="zaheer ahmed" userId="373c91b15c4c7193" providerId="LiveId" clId="{308EDBBA-A17E-49C8-B1FA-19593D07DBA2}" dt="2024-07-15T12:27:41.718" v="5159" actId="1076"/>
          <ac:picMkLst>
            <pc:docMk/>
            <pc:sldMk cId="3597405853" sldId="263"/>
            <ac:picMk id="11" creationId="{C014E0DD-18F4-70E4-CF95-7B69C3CE60AA}"/>
          </ac:picMkLst>
        </pc:picChg>
      </pc:sldChg>
      <pc:sldChg chg="delSp modSp new mod">
        <pc:chgData name="zaheer ahmed" userId="373c91b15c4c7193" providerId="LiveId" clId="{308EDBBA-A17E-49C8-B1FA-19593D07DBA2}" dt="2024-07-15T12:56:26.870" v="5556" actId="404"/>
        <pc:sldMkLst>
          <pc:docMk/>
          <pc:sldMk cId="3602306355" sldId="264"/>
        </pc:sldMkLst>
        <pc:spChg chg="del mod">
          <ac:chgData name="zaheer ahmed" userId="373c91b15c4c7193" providerId="LiveId" clId="{308EDBBA-A17E-49C8-B1FA-19593D07DBA2}" dt="2024-07-15T12:41:53.267" v="5367" actId="478"/>
          <ac:spMkLst>
            <pc:docMk/>
            <pc:sldMk cId="3602306355" sldId="264"/>
            <ac:spMk id="2" creationId="{900BB03B-25E1-52A9-F194-5AE0518DF4B3}"/>
          </ac:spMkLst>
        </pc:spChg>
        <pc:spChg chg="mod">
          <ac:chgData name="zaheer ahmed" userId="373c91b15c4c7193" providerId="LiveId" clId="{308EDBBA-A17E-49C8-B1FA-19593D07DBA2}" dt="2024-07-15T12:56:26.870" v="5556" actId="404"/>
          <ac:spMkLst>
            <pc:docMk/>
            <pc:sldMk cId="3602306355" sldId="264"/>
            <ac:spMk id="3" creationId="{814F8398-CCDF-9419-5029-81124A58165D}"/>
          </ac:spMkLst>
        </pc:spChg>
      </pc:sldChg>
      <pc:sldChg chg="addSp delSp modSp new mod">
        <pc:chgData name="zaheer ahmed" userId="373c91b15c4c7193" providerId="LiveId" clId="{308EDBBA-A17E-49C8-B1FA-19593D07DBA2}" dt="2024-07-15T13:07:11.998" v="5701" actId="20577"/>
        <pc:sldMkLst>
          <pc:docMk/>
          <pc:sldMk cId="854763401" sldId="265"/>
        </pc:sldMkLst>
        <pc:spChg chg="add del mod">
          <ac:chgData name="zaheer ahmed" userId="373c91b15c4c7193" providerId="LiveId" clId="{308EDBBA-A17E-49C8-B1FA-19593D07DBA2}" dt="2024-07-15T12:56:49.141" v="5571" actId="478"/>
          <ac:spMkLst>
            <pc:docMk/>
            <pc:sldMk cId="854763401" sldId="265"/>
            <ac:spMk id="2" creationId="{6380F774-86CF-579D-5E63-38CB9216FF6C}"/>
          </ac:spMkLst>
        </pc:spChg>
        <pc:spChg chg="mod">
          <ac:chgData name="zaheer ahmed" userId="373c91b15c4c7193" providerId="LiveId" clId="{308EDBBA-A17E-49C8-B1FA-19593D07DBA2}" dt="2024-07-15T13:07:11.998" v="5701" actId="20577"/>
          <ac:spMkLst>
            <pc:docMk/>
            <pc:sldMk cId="854763401" sldId="265"/>
            <ac:spMk id="3" creationId="{3915C5B9-5A16-1A2D-3E68-8AAE43DA1BB3}"/>
          </ac:spMkLst>
        </pc:spChg>
        <pc:picChg chg="add mod">
          <ac:chgData name="zaheer ahmed" userId="373c91b15c4c7193" providerId="LiveId" clId="{308EDBBA-A17E-49C8-B1FA-19593D07DBA2}" dt="2024-07-15T13:00:34.524" v="5619" actId="1076"/>
          <ac:picMkLst>
            <pc:docMk/>
            <pc:sldMk cId="854763401" sldId="265"/>
            <ac:picMk id="5" creationId="{79F6D46F-CDB0-E498-7859-14E3C836CF97}"/>
          </ac:picMkLst>
        </pc:picChg>
      </pc:sldChg>
      <pc:sldChg chg="addSp delSp modSp new mod">
        <pc:chgData name="zaheer ahmed" userId="373c91b15c4c7193" providerId="LiveId" clId="{308EDBBA-A17E-49C8-B1FA-19593D07DBA2}" dt="2024-07-15T13:07:18.400" v="5705" actId="20577"/>
        <pc:sldMkLst>
          <pc:docMk/>
          <pc:sldMk cId="2622866280" sldId="266"/>
        </pc:sldMkLst>
        <pc:spChg chg="del mod">
          <ac:chgData name="zaheer ahmed" userId="373c91b15c4c7193" providerId="LiveId" clId="{308EDBBA-A17E-49C8-B1FA-19593D07DBA2}" dt="2024-07-15T13:01:02.764" v="5623" actId="478"/>
          <ac:spMkLst>
            <pc:docMk/>
            <pc:sldMk cId="2622866280" sldId="266"/>
            <ac:spMk id="2" creationId="{68ADC332-FB60-1E78-EEAB-25ADB3739EDF}"/>
          </ac:spMkLst>
        </pc:spChg>
        <pc:spChg chg="mod">
          <ac:chgData name="zaheer ahmed" userId="373c91b15c4c7193" providerId="LiveId" clId="{308EDBBA-A17E-49C8-B1FA-19593D07DBA2}" dt="2024-07-15T13:07:18.400" v="5705" actId="20577"/>
          <ac:spMkLst>
            <pc:docMk/>
            <pc:sldMk cId="2622866280" sldId="266"/>
            <ac:spMk id="3" creationId="{B62E8B0F-1E49-2058-BCE7-1AE8EA7691B9}"/>
          </ac:spMkLst>
        </pc:spChg>
        <pc:picChg chg="add mod">
          <ac:chgData name="zaheer ahmed" userId="373c91b15c4c7193" providerId="LiveId" clId="{308EDBBA-A17E-49C8-B1FA-19593D07DBA2}" dt="2024-07-15T13:04:34.979" v="5668" actId="1076"/>
          <ac:picMkLst>
            <pc:docMk/>
            <pc:sldMk cId="2622866280" sldId="266"/>
            <ac:picMk id="5" creationId="{BB129E02-CC61-4115-AF90-4846F4D2F18D}"/>
          </ac:picMkLst>
        </pc:picChg>
      </pc:sldChg>
      <pc:sldChg chg="addSp delSp modSp new mod">
        <pc:chgData name="zaheer ahmed" userId="373c91b15c4c7193" providerId="LiveId" clId="{308EDBBA-A17E-49C8-B1FA-19593D07DBA2}" dt="2024-07-15T13:20:20.765" v="5871" actId="1076"/>
        <pc:sldMkLst>
          <pc:docMk/>
          <pc:sldMk cId="4092194497" sldId="267"/>
        </pc:sldMkLst>
        <pc:spChg chg="mod">
          <ac:chgData name="zaheer ahmed" userId="373c91b15c4c7193" providerId="LiveId" clId="{308EDBBA-A17E-49C8-B1FA-19593D07DBA2}" dt="2024-07-15T13:17:58.349" v="5847" actId="1076"/>
          <ac:spMkLst>
            <pc:docMk/>
            <pc:sldMk cId="4092194497" sldId="267"/>
            <ac:spMk id="2" creationId="{45789D85-DD9A-7260-511E-C454AE14A3B8}"/>
          </ac:spMkLst>
        </pc:spChg>
        <pc:spChg chg="mod">
          <ac:chgData name="zaheer ahmed" userId="373c91b15c4c7193" providerId="LiveId" clId="{308EDBBA-A17E-49C8-B1FA-19593D07DBA2}" dt="2024-07-15T13:11:13.647" v="5763" actId="13822"/>
          <ac:spMkLst>
            <pc:docMk/>
            <pc:sldMk cId="4092194497" sldId="267"/>
            <ac:spMk id="3" creationId="{88523FCD-E60B-1043-4476-8F99686590AA}"/>
          </ac:spMkLst>
        </pc:spChg>
        <pc:spChg chg="add mod">
          <ac:chgData name="zaheer ahmed" userId="373c91b15c4c7193" providerId="LiveId" clId="{308EDBBA-A17E-49C8-B1FA-19593D07DBA2}" dt="2024-07-15T13:19:57.051" v="5865" actId="1076"/>
          <ac:spMkLst>
            <pc:docMk/>
            <pc:sldMk cId="4092194497" sldId="267"/>
            <ac:spMk id="4" creationId="{13A6AB69-DDF1-4089-E067-E08F1765A919}"/>
          </ac:spMkLst>
        </pc:spChg>
        <pc:spChg chg="add del mod">
          <ac:chgData name="zaheer ahmed" userId="373c91b15c4c7193" providerId="LiveId" clId="{308EDBBA-A17E-49C8-B1FA-19593D07DBA2}" dt="2024-07-15T13:12:45.909" v="5779" actId="478"/>
          <ac:spMkLst>
            <pc:docMk/>
            <pc:sldMk cId="4092194497" sldId="267"/>
            <ac:spMk id="5" creationId="{84478D5C-3159-827C-EECE-583821691159}"/>
          </ac:spMkLst>
        </pc:spChg>
        <pc:spChg chg="add mod">
          <ac:chgData name="zaheer ahmed" userId="373c91b15c4c7193" providerId="LiveId" clId="{308EDBBA-A17E-49C8-B1FA-19593D07DBA2}" dt="2024-07-15T13:20:02.747" v="5867" actId="1076"/>
          <ac:spMkLst>
            <pc:docMk/>
            <pc:sldMk cId="4092194497" sldId="267"/>
            <ac:spMk id="6" creationId="{A8051EBB-AD23-1B69-7D10-B1A392DAEE97}"/>
          </ac:spMkLst>
        </pc:spChg>
        <pc:spChg chg="add del mod">
          <ac:chgData name="zaheer ahmed" userId="373c91b15c4c7193" providerId="LiveId" clId="{308EDBBA-A17E-49C8-B1FA-19593D07DBA2}" dt="2024-07-15T13:20:10.434" v="5869" actId="1076"/>
          <ac:spMkLst>
            <pc:docMk/>
            <pc:sldMk cId="4092194497" sldId="267"/>
            <ac:spMk id="7" creationId="{6084AC17-6F5B-E33F-491E-14EEF49A6553}"/>
          </ac:spMkLst>
        </pc:spChg>
        <pc:spChg chg="add mod">
          <ac:chgData name="zaheer ahmed" userId="373c91b15c4c7193" providerId="LiveId" clId="{308EDBBA-A17E-49C8-B1FA-19593D07DBA2}" dt="2024-07-15T13:20:20.765" v="5871" actId="1076"/>
          <ac:spMkLst>
            <pc:docMk/>
            <pc:sldMk cId="4092194497" sldId="267"/>
            <ac:spMk id="8" creationId="{25234E81-A303-D9C2-D695-39D743827A21}"/>
          </ac:spMkLst>
        </pc:spChg>
        <pc:spChg chg="add mod">
          <ac:chgData name="zaheer ahmed" userId="373c91b15c4c7193" providerId="LiveId" clId="{308EDBBA-A17E-49C8-B1FA-19593D07DBA2}" dt="2024-07-15T13:20:05.247" v="5868" actId="1076"/>
          <ac:spMkLst>
            <pc:docMk/>
            <pc:sldMk cId="4092194497" sldId="267"/>
            <ac:spMk id="9" creationId="{9D2EE71B-6590-03F8-59B8-133029341242}"/>
          </ac:spMkLst>
        </pc:spChg>
        <pc:spChg chg="add del mod">
          <ac:chgData name="zaheer ahmed" userId="373c91b15c4c7193" providerId="LiveId" clId="{308EDBBA-A17E-49C8-B1FA-19593D07DBA2}" dt="2024-07-15T13:15:47.484" v="5833" actId="478"/>
          <ac:spMkLst>
            <pc:docMk/>
            <pc:sldMk cId="4092194497" sldId="267"/>
            <ac:spMk id="10" creationId="{E9BE06AA-9149-B722-1A06-6B89F90A4576}"/>
          </ac:spMkLst>
        </pc:spChg>
        <pc:spChg chg="add mod">
          <ac:chgData name="zaheer ahmed" userId="373c91b15c4c7193" providerId="LiveId" clId="{308EDBBA-A17E-49C8-B1FA-19593D07DBA2}" dt="2024-07-15T13:19:59.751" v="5866" actId="1076"/>
          <ac:spMkLst>
            <pc:docMk/>
            <pc:sldMk cId="4092194497" sldId="267"/>
            <ac:spMk id="11" creationId="{01F2DBF7-C12F-C82D-CE2D-4F82DC01E4F2}"/>
          </ac:spMkLst>
        </pc:spChg>
        <pc:spChg chg="add mod">
          <ac:chgData name="zaheer ahmed" userId="373c91b15c4c7193" providerId="LiveId" clId="{308EDBBA-A17E-49C8-B1FA-19593D07DBA2}" dt="2024-07-15T13:20:14.340" v="5870" actId="1076"/>
          <ac:spMkLst>
            <pc:docMk/>
            <pc:sldMk cId="4092194497" sldId="267"/>
            <ac:spMk id="12" creationId="{6CDB8339-74F7-9249-4C54-84E102D3B819}"/>
          </ac:spMkLst>
        </pc:spChg>
      </pc:sldChg>
      <pc:sldChg chg="addSp delSp modSp new mod">
        <pc:chgData name="zaheer ahmed" userId="373c91b15c4c7193" providerId="LiveId" clId="{308EDBBA-A17E-49C8-B1FA-19593D07DBA2}" dt="2024-07-15T13:23:00.370" v="5913" actId="1076"/>
        <pc:sldMkLst>
          <pc:docMk/>
          <pc:sldMk cId="2664157990" sldId="268"/>
        </pc:sldMkLst>
        <pc:spChg chg="del mod">
          <ac:chgData name="zaheer ahmed" userId="373c91b15c4c7193" providerId="LiveId" clId="{308EDBBA-A17E-49C8-B1FA-19593D07DBA2}" dt="2024-07-15T13:21:01.312" v="5875" actId="478"/>
          <ac:spMkLst>
            <pc:docMk/>
            <pc:sldMk cId="2664157990" sldId="268"/>
            <ac:spMk id="2" creationId="{D44D9945-E77D-7318-7164-78524AC6BFCE}"/>
          </ac:spMkLst>
        </pc:spChg>
        <pc:spChg chg="mod">
          <ac:chgData name="zaheer ahmed" userId="373c91b15c4c7193" providerId="LiveId" clId="{308EDBBA-A17E-49C8-B1FA-19593D07DBA2}" dt="2024-07-15T13:22:35.069" v="5910" actId="115"/>
          <ac:spMkLst>
            <pc:docMk/>
            <pc:sldMk cId="2664157990" sldId="268"/>
            <ac:spMk id="3" creationId="{2A5A8A84-5F58-69A2-ED6C-DA5DA6393EFD}"/>
          </ac:spMkLst>
        </pc:spChg>
        <pc:picChg chg="add mod">
          <ac:chgData name="zaheer ahmed" userId="373c91b15c4c7193" providerId="LiveId" clId="{308EDBBA-A17E-49C8-B1FA-19593D07DBA2}" dt="2024-07-15T13:23:00.370" v="5913" actId="1076"/>
          <ac:picMkLst>
            <pc:docMk/>
            <pc:sldMk cId="2664157990" sldId="268"/>
            <ac:picMk id="5" creationId="{E40D5A53-B54E-9B09-03B0-62B493615926}"/>
          </ac:picMkLst>
        </pc:picChg>
      </pc:sldChg>
      <pc:sldChg chg="modSp new add del mod">
        <pc:chgData name="zaheer ahmed" userId="373c91b15c4c7193" providerId="LiveId" clId="{308EDBBA-A17E-49C8-B1FA-19593D07DBA2}" dt="2024-07-15T13:57:59.862" v="6075" actId="47"/>
        <pc:sldMkLst>
          <pc:docMk/>
          <pc:sldMk cId="2729320730" sldId="269"/>
        </pc:sldMkLst>
        <pc:spChg chg="mod">
          <ac:chgData name="zaheer ahmed" userId="373c91b15c4c7193" providerId="LiveId" clId="{308EDBBA-A17E-49C8-B1FA-19593D07DBA2}" dt="2024-07-15T13:25:05.274" v="5937" actId="1076"/>
          <ac:spMkLst>
            <pc:docMk/>
            <pc:sldMk cId="2729320730" sldId="269"/>
            <ac:spMk id="2" creationId="{D0C65071-9BA9-EAE9-6049-22291DAECBF2}"/>
          </ac:spMkLst>
        </pc:spChg>
        <pc:spChg chg="mod">
          <ac:chgData name="zaheer ahmed" userId="373c91b15c4c7193" providerId="LiveId" clId="{308EDBBA-A17E-49C8-B1FA-19593D07DBA2}" dt="2024-07-15T13:31:27.730" v="6008" actId="20577"/>
          <ac:spMkLst>
            <pc:docMk/>
            <pc:sldMk cId="2729320730" sldId="269"/>
            <ac:spMk id="3" creationId="{5E511873-BCC9-8349-8A52-D68917AC3C4B}"/>
          </ac:spMkLst>
        </pc:spChg>
      </pc:sldChg>
      <pc:sldChg chg="delSp modSp new mod">
        <pc:chgData name="zaheer ahmed" userId="373c91b15c4c7193" providerId="LiveId" clId="{308EDBBA-A17E-49C8-B1FA-19593D07DBA2}" dt="2024-07-15T13:29:44.238" v="5990" actId="21"/>
        <pc:sldMkLst>
          <pc:docMk/>
          <pc:sldMk cId="1402284324" sldId="270"/>
        </pc:sldMkLst>
        <pc:spChg chg="del mod">
          <ac:chgData name="zaheer ahmed" userId="373c91b15c4c7193" providerId="LiveId" clId="{308EDBBA-A17E-49C8-B1FA-19593D07DBA2}" dt="2024-07-15T13:28:18.047" v="5969" actId="478"/>
          <ac:spMkLst>
            <pc:docMk/>
            <pc:sldMk cId="1402284324" sldId="270"/>
            <ac:spMk id="2" creationId="{6BEEB938-7286-7FC7-523B-B463A8DD027F}"/>
          </ac:spMkLst>
        </pc:spChg>
        <pc:spChg chg="mod">
          <ac:chgData name="zaheer ahmed" userId="373c91b15c4c7193" providerId="LiveId" clId="{308EDBBA-A17E-49C8-B1FA-19593D07DBA2}" dt="2024-07-15T13:29:44.238" v="5990" actId="21"/>
          <ac:spMkLst>
            <pc:docMk/>
            <pc:sldMk cId="1402284324" sldId="270"/>
            <ac:spMk id="3" creationId="{57858757-22B5-9225-55CF-972A7C01152C}"/>
          </ac:spMkLst>
        </pc:spChg>
      </pc:sldChg>
      <pc:sldChg chg="modSp new add del mod">
        <pc:chgData name="zaheer ahmed" userId="373c91b15c4c7193" providerId="LiveId" clId="{308EDBBA-A17E-49C8-B1FA-19593D07DBA2}" dt="2024-07-15T14:11:36.433" v="6273" actId="255"/>
        <pc:sldMkLst>
          <pc:docMk/>
          <pc:sldMk cId="4155626843" sldId="271"/>
        </pc:sldMkLst>
        <pc:spChg chg="mod">
          <ac:chgData name="zaheer ahmed" userId="373c91b15c4c7193" providerId="LiveId" clId="{308EDBBA-A17E-49C8-B1FA-19593D07DBA2}" dt="2024-07-15T13:54:53.398" v="6033" actId="122"/>
          <ac:spMkLst>
            <pc:docMk/>
            <pc:sldMk cId="4155626843" sldId="271"/>
            <ac:spMk id="2" creationId="{28E047A4-1C63-4C40-099C-957EA4EAABD1}"/>
          </ac:spMkLst>
        </pc:spChg>
        <pc:spChg chg="mod">
          <ac:chgData name="zaheer ahmed" userId="373c91b15c4c7193" providerId="LiveId" clId="{308EDBBA-A17E-49C8-B1FA-19593D07DBA2}" dt="2024-07-15T14:11:36.433" v="6273" actId="255"/>
          <ac:spMkLst>
            <pc:docMk/>
            <pc:sldMk cId="4155626843" sldId="271"/>
            <ac:spMk id="3" creationId="{8EB3F177-06F6-39A8-D97F-A99D552730F0}"/>
          </ac:spMkLst>
        </pc:spChg>
      </pc:sldChg>
      <pc:sldChg chg="delSp modSp new mod">
        <pc:chgData name="zaheer ahmed" userId="373c91b15c4c7193" providerId="LiveId" clId="{308EDBBA-A17E-49C8-B1FA-19593D07DBA2}" dt="2024-07-15T14:27:02.618" v="6805" actId="1076"/>
        <pc:sldMkLst>
          <pc:docMk/>
          <pc:sldMk cId="641646032" sldId="272"/>
        </pc:sldMkLst>
        <pc:spChg chg="del mod">
          <ac:chgData name="zaheer ahmed" userId="373c91b15c4c7193" providerId="LiveId" clId="{308EDBBA-A17E-49C8-B1FA-19593D07DBA2}" dt="2024-07-15T14:12:01.670" v="6276" actId="478"/>
          <ac:spMkLst>
            <pc:docMk/>
            <pc:sldMk cId="641646032" sldId="272"/>
            <ac:spMk id="2" creationId="{01ABD490-CFE7-4534-3770-D23DB3D105A8}"/>
          </ac:spMkLst>
        </pc:spChg>
        <pc:spChg chg="mod">
          <ac:chgData name="zaheer ahmed" userId="373c91b15c4c7193" providerId="LiveId" clId="{308EDBBA-A17E-49C8-B1FA-19593D07DBA2}" dt="2024-07-15T14:27:02.618" v="6805" actId="1076"/>
          <ac:spMkLst>
            <pc:docMk/>
            <pc:sldMk cId="641646032" sldId="272"/>
            <ac:spMk id="3" creationId="{924ACE09-A366-351B-C2AD-501D30686EC2}"/>
          </ac:spMkLst>
        </pc:spChg>
      </pc:sldChg>
      <pc:sldChg chg="addSp delSp modSp new mod">
        <pc:chgData name="zaheer ahmed" userId="373c91b15c4c7193" providerId="LiveId" clId="{308EDBBA-A17E-49C8-B1FA-19593D07DBA2}" dt="2024-07-15T14:31:37.667" v="6828" actId="14100"/>
        <pc:sldMkLst>
          <pc:docMk/>
          <pc:sldMk cId="3835310652" sldId="273"/>
        </pc:sldMkLst>
        <pc:spChg chg="mod">
          <ac:chgData name="zaheer ahmed" userId="373c91b15c4c7193" providerId="LiveId" clId="{308EDBBA-A17E-49C8-B1FA-19593D07DBA2}" dt="2024-07-15T14:30:59.933" v="6821" actId="122"/>
          <ac:spMkLst>
            <pc:docMk/>
            <pc:sldMk cId="3835310652" sldId="273"/>
            <ac:spMk id="2" creationId="{C08ECE57-291A-D969-1EE6-E7AADAAF1E85}"/>
          </ac:spMkLst>
        </pc:spChg>
        <pc:spChg chg="del mod">
          <ac:chgData name="zaheer ahmed" userId="373c91b15c4c7193" providerId="LiveId" clId="{308EDBBA-A17E-49C8-B1FA-19593D07DBA2}" dt="2024-07-15T14:31:17.302" v="6824" actId="931"/>
          <ac:spMkLst>
            <pc:docMk/>
            <pc:sldMk cId="3835310652" sldId="273"/>
            <ac:spMk id="3" creationId="{704EDFB0-E7B2-923C-42AF-538E9F8158BD}"/>
          </ac:spMkLst>
        </pc:spChg>
        <pc:picChg chg="add mod">
          <ac:chgData name="zaheer ahmed" userId="373c91b15c4c7193" providerId="LiveId" clId="{308EDBBA-A17E-49C8-B1FA-19593D07DBA2}" dt="2024-07-15T14:31:37.667" v="6828" actId="14100"/>
          <ac:picMkLst>
            <pc:docMk/>
            <pc:sldMk cId="3835310652" sldId="273"/>
            <ac:picMk id="5" creationId="{3B44EAF8-5FAA-D321-6D6A-BC2E2DC7EBE3}"/>
          </ac:picMkLst>
        </pc:picChg>
      </pc:sldChg>
      <pc:sldChg chg="modSp new mod">
        <pc:chgData name="zaheer ahmed" userId="373c91b15c4c7193" providerId="LiveId" clId="{308EDBBA-A17E-49C8-B1FA-19593D07DBA2}" dt="2024-07-15T14:42:19.006" v="7536" actId="123"/>
        <pc:sldMkLst>
          <pc:docMk/>
          <pc:sldMk cId="385431941" sldId="274"/>
        </pc:sldMkLst>
        <pc:spChg chg="mod">
          <ac:chgData name="zaheer ahmed" userId="373c91b15c4c7193" providerId="LiveId" clId="{308EDBBA-A17E-49C8-B1FA-19593D07DBA2}" dt="2024-07-15T14:32:48.414" v="6845" actId="122"/>
          <ac:spMkLst>
            <pc:docMk/>
            <pc:sldMk cId="385431941" sldId="274"/>
            <ac:spMk id="2" creationId="{82E9D0A6-1F6A-A171-9A99-77F7DF907A4A}"/>
          </ac:spMkLst>
        </pc:spChg>
        <pc:spChg chg="mod">
          <ac:chgData name="zaheer ahmed" userId="373c91b15c4c7193" providerId="LiveId" clId="{308EDBBA-A17E-49C8-B1FA-19593D07DBA2}" dt="2024-07-15T14:42:19.006" v="7536" actId="123"/>
          <ac:spMkLst>
            <pc:docMk/>
            <pc:sldMk cId="385431941" sldId="274"/>
            <ac:spMk id="3" creationId="{E10BC31E-A1CC-6196-FEAE-A9925EA8CD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7BA3A8-4EE7-4D41-BBFC-1589109BD8A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310615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BA3A8-4EE7-4D41-BBFC-1589109BD8A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2603531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BA3A8-4EE7-4D41-BBFC-1589109BD8A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1F7CA1-C77F-4650-8966-E280DD0B8F2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0955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7BA3A8-4EE7-4D41-BBFC-1589109BD8A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1043110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7BA3A8-4EE7-4D41-BBFC-1589109BD8A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1F7CA1-C77F-4650-8966-E280DD0B8F2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4802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7BA3A8-4EE7-4D41-BBFC-1589109BD8A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345327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BA3A8-4EE7-4D41-BBFC-1589109BD8A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411339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BA3A8-4EE7-4D41-BBFC-1589109BD8A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318858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BA3A8-4EE7-4D41-BBFC-1589109BD8A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307803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BA3A8-4EE7-4D41-BBFC-1589109BD8AE}"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985288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BA3A8-4EE7-4D41-BBFC-1589109BD8A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325138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7BA3A8-4EE7-4D41-BBFC-1589109BD8AE}"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182795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7BA3A8-4EE7-4D41-BBFC-1589109BD8AE}"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184497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BA3A8-4EE7-4D41-BBFC-1589109BD8AE}"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24072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BA3A8-4EE7-4D41-BBFC-1589109BD8A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36683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BA3A8-4EE7-4D41-BBFC-1589109BD8AE}"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1F7CA1-C77F-4650-8966-E280DD0B8F21}" type="slidenum">
              <a:rPr lang="en-IN" smtClean="0"/>
              <a:t>‹#›</a:t>
            </a:fld>
            <a:endParaRPr lang="en-IN"/>
          </a:p>
        </p:txBody>
      </p:sp>
    </p:spTree>
    <p:extLst>
      <p:ext uri="{BB962C8B-B14F-4D97-AF65-F5344CB8AC3E}">
        <p14:creationId xmlns:p14="http://schemas.microsoft.com/office/powerpoint/2010/main" val="33342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7BA3A8-4EE7-4D41-BBFC-1589109BD8AE}" type="datetimeFigureOut">
              <a:rPr lang="en-IN" smtClean="0"/>
              <a:t>16-07-2024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1F7CA1-C77F-4650-8966-E280DD0B8F21}" type="slidenum">
              <a:rPr lang="en-IN" smtClean="0"/>
              <a:t>‹#›</a:t>
            </a:fld>
            <a:endParaRPr lang="en-IN"/>
          </a:p>
        </p:txBody>
      </p:sp>
    </p:spTree>
    <p:extLst>
      <p:ext uri="{BB962C8B-B14F-4D97-AF65-F5344CB8AC3E}">
        <p14:creationId xmlns:p14="http://schemas.microsoft.com/office/powerpoint/2010/main" val="30091799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2402-1FDD-04D7-9C27-DAA45321773F}"/>
              </a:ext>
            </a:extLst>
          </p:cNvPr>
          <p:cNvSpPr>
            <a:spLocks noGrp="1"/>
          </p:cNvSpPr>
          <p:nvPr>
            <p:ph type="title"/>
          </p:nvPr>
        </p:nvSpPr>
        <p:spPr>
          <a:xfrm>
            <a:off x="182880" y="122960"/>
            <a:ext cx="12009120" cy="976312"/>
          </a:xfrm>
        </p:spPr>
        <p:txBody>
          <a:bodyPr>
            <a:noAutofit/>
          </a:bodyPr>
          <a:lstStyle/>
          <a:p>
            <a:pPr algn="ctr"/>
            <a:r>
              <a:rPr lang="en-IN" sz="6000" b="1" dirty="0">
                <a:cs typeface="Times New Roman" panose="02020603050405020304" pitchFamily="18" charset="0"/>
              </a:rPr>
              <a:t>MINI PROJECT</a:t>
            </a:r>
          </a:p>
        </p:txBody>
      </p:sp>
      <p:pic>
        <p:nvPicPr>
          <p:cNvPr id="7" name="Content Placeholder 6">
            <a:extLst>
              <a:ext uri="{FF2B5EF4-FFF2-40B4-BE49-F238E27FC236}">
                <a16:creationId xmlns:a16="http://schemas.microsoft.com/office/drawing/2014/main" id="{0D7DB5E6-9BB6-9D8B-0D3B-AC84E9B82C8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76" t="1373" r="-1"/>
          <a:stretch/>
        </p:blipFill>
        <p:spPr>
          <a:xfrm>
            <a:off x="5579706" y="1113086"/>
            <a:ext cx="6307494" cy="3458578"/>
          </a:xfrm>
          <a:solidFill>
            <a:schemeClr val="bg1"/>
          </a:solidFill>
          <a:ln>
            <a:solidFill>
              <a:schemeClr val="bg1"/>
            </a:solidFill>
          </a:ln>
        </p:spPr>
      </p:pic>
      <p:sp>
        <p:nvSpPr>
          <p:cNvPr id="5" name="Text Placeholder 4">
            <a:extLst>
              <a:ext uri="{FF2B5EF4-FFF2-40B4-BE49-F238E27FC236}">
                <a16:creationId xmlns:a16="http://schemas.microsoft.com/office/drawing/2014/main" id="{8220FCA8-FB95-49F3-3D70-C0AE295CA3CC}"/>
              </a:ext>
            </a:extLst>
          </p:cNvPr>
          <p:cNvSpPr>
            <a:spLocks noGrp="1"/>
          </p:cNvSpPr>
          <p:nvPr>
            <p:ph type="body" sz="half" idx="2"/>
          </p:nvPr>
        </p:nvSpPr>
        <p:spPr>
          <a:xfrm>
            <a:off x="1287625" y="1231641"/>
            <a:ext cx="10749632" cy="5626359"/>
          </a:xfrm>
        </p:spPr>
        <p:txBody>
          <a:bodyPr>
            <a:normAutofit fontScale="92500" lnSpcReduction="10000"/>
          </a:bodyPr>
          <a:lstStyle/>
          <a:p>
            <a:r>
              <a:rPr lang="en-IN" sz="6500" b="1" dirty="0">
                <a:latin typeface="+mj-lt"/>
                <a:cs typeface="Times New Roman" panose="02020603050405020304" pitchFamily="18" charset="0"/>
              </a:rPr>
              <a:t>SOLAR </a:t>
            </a:r>
          </a:p>
          <a:p>
            <a:r>
              <a:rPr lang="en-IN" sz="6500" b="1" dirty="0">
                <a:latin typeface="+mj-lt"/>
                <a:cs typeface="Times New Roman" panose="02020603050405020304" pitchFamily="18" charset="0"/>
              </a:rPr>
              <a:t>TRACKING</a:t>
            </a:r>
          </a:p>
          <a:p>
            <a:r>
              <a:rPr lang="en-IN" sz="6500" b="1" dirty="0">
                <a:latin typeface="+mj-lt"/>
                <a:cs typeface="Times New Roman" panose="02020603050405020304" pitchFamily="18" charset="0"/>
              </a:rPr>
              <a:t>SYSTEM</a:t>
            </a:r>
            <a:endParaRPr lang="en-IN" sz="6500" dirty="0">
              <a:latin typeface="+mj-lt"/>
              <a:cs typeface="Times New Roman" panose="02020603050405020304" pitchFamily="18" charset="0"/>
            </a:endParaRPr>
          </a:p>
          <a:p>
            <a:endParaRPr lang="en-IN" sz="5400" dirty="0">
              <a:latin typeface="Times New Roman" panose="02020603050405020304" pitchFamily="18" charset="0"/>
              <a:cs typeface="Times New Roman" panose="02020603050405020304" pitchFamily="18" charset="0"/>
            </a:endParaRPr>
          </a:p>
          <a:p>
            <a:r>
              <a:rPr lang="en-IN" sz="2800" dirty="0">
                <a:cs typeface="Times New Roman" panose="02020603050405020304" pitchFamily="18" charset="0"/>
              </a:rPr>
              <a:t>Under the guidance of Tejaswini Ma’am</a:t>
            </a:r>
          </a:p>
          <a:p>
            <a:r>
              <a:rPr lang="en-IN" sz="2800" dirty="0">
                <a:cs typeface="Times New Roman" panose="02020603050405020304" pitchFamily="18" charset="0"/>
              </a:rPr>
              <a:t>Name: Mohmad Zaheer</a:t>
            </a:r>
          </a:p>
          <a:p>
            <a:r>
              <a:rPr lang="en-IN" sz="2800" dirty="0">
                <a:cs typeface="Times New Roman" panose="02020603050405020304" pitchFamily="18" charset="0"/>
              </a:rPr>
              <a:t>Class:C-3</a:t>
            </a:r>
          </a:p>
          <a:p>
            <a:r>
              <a:rPr lang="en-IN" sz="2800" dirty="0">
                <a:cs typeface="Times New Roman" panose="02020603050405020304" pitchFamily="18" charset="0"/>
              </a:rPr>
              <a:t>ID: B192091</a:t>
            </a:r>
          </a:p>
        </p:txBody>
      </p:sp>
    </p:spTree>
    <p:extLst>
      <p:ext uri="{BB962C8B-B14F-4D97-AF65-F5344CB8AC3E}">
        <p14:creationId xmlns:p14="http://schemas.microsoft.com/office/powerpoint/2010/main" val="9277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5C5B9-5A16-1A2D-3E68-8AAE43DA1BB3}"/>
              </a:ext>
            </a:extLst>
          </p:cNvPr>
          <p:cNvSpPr>
            <a:spLocks noGrp="1"/>
          </p:cNvSpPr>
          <p:nvPr>
            <p:ph idx="1"/>
          </p:nvPr>
        </p:nvSpPr>
        <p:spPr>
          <a:xfrm>
            <a:off x="1399593" y="1212981"/>
            <a:ext cx="7968342" cy="5487440"/>
          </a:xfrm>
        </p:spPr>
        <p:txBody>
          <a:bodyPr>
            <a:normAutofit/>
          </a:bodyPr>
          <a:lstStyle/>
          <a:p>
            <a:pPr marL="0" indent="0">
              <a:buNone/>
            </a:pPr>
            <a:r>
              <a:rPr lang="en-IN" sz="2200" b="1" u="sng" dirty="0"/>
              <a:t>3. SG90 Servo Motor</a:t>
            </a:r>
          </a:p>
          <a:p>
            <a:pPr marL="0" indent="0" algn="just">
              <a:buNone/>
            </a:pPr>
            <a:r>
              <a:rPr lang="en-IN" dirty="0"/>
              <a:t>A servo motor is a type of motor that is powered by a DC source, either from an external supply or by a controller. A small and lightweight servo motor with high output power is called a micro servo motor SG90. This means that the sg90 micro servo motor will only work as hard as is required to complete the task at hand. A wide range of applications for servo motors exists, including cameras, telescopes, antennas, Industrial automation, and robots. A motor rotates from 0 to 180 degrees at each position of 90 degrees so that names it SG90. Servo motors have a gear that reduces the rotational speed of the motor by reducing its RPM and increasing the torque. SG90 is a popular micro servo motor commonly used in hobbyist and DIY projects. It is a small, low-cost servo motor that can rotate 180 degrees with a maximum torque of 1.8 kg-cm. It operates at 4.8-6V and has a weight of approximately 9 grams, making it ideal for small-scale robotics and model control application.</a:t>
            </a:r>
            <a:endParaRPr lang="en-IN" b="1" u="sng" dirty="0"/>
          </a:p>
        </p:txBody>
      </p:sp>
      <p:pic>
        <p:nvPicPr>
          <p:cNvPr id="5" name="Picture 4">
            <a:extLst>
              <a:ext uri="{FF2B5EF4-FFF2-40B4-BE49-F238E27FC236}">
                <a16:creationId xmlns:a16="http://schemas.microsoft.com/office/drawing/2014/main" id="{79F6D46F-CDB0-E498-7859-14E3C836C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439" y="2095633"/>
            <a:ext cx="2563936" cy="3129510"/>
          </a:xfrm>
          <a:prstGeom prst="rect">
            <a:avLst/>
          </a:prstGeom>
        </p:spPr>
      </p:pic>
    </p:spTree>
    <p:extLst>
      <p:ext uri="{BB962C8B-B14F-4D97-AF65-F5344CB8AC3E}">
        <p14:creationId xmlns:p14="http://schemas.microsoft.com/office/powerpoint/2010/main" val="85476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2E8B0F-1E49-2058-BCE7-1AE8EA7691B9}"/>
              </a:ext>
            </a:extLst>
          </p:cNvPr>
          <p:cNvSpPr>
            <a:spLocks noGrp="1"/>
          </p:cNvSpPr>
          <p:nvPr>
            <p:ph idx="1"/>
          </p:nvPr>
        </p:nvSpPr>
        <p:spPr>
          <a:xfrm>
            <a:off x="1250302" y="1231641"/>
            <a:ext cx="7371183" cy="5467739"/>
          </a:xfrm>
        </p:spPr>
        <p:txBody>
          <a:bodyPr>
            <a:normAutofit/>
          </a:bodyPr>
          <a:lstStyle/>
          <a:p>
            <a:pPr marL="0" indent="0">
              <a:buNone/>
            </a:pPr>
            <a:r>
              <a:rPr lang="en-IN" sz="2200" b="1" u="sng" dirty="0"/>
              <a:t>4. LDR Sensor</a:t>
            </a:r>
          </a:p>
          <a:p>
            <a:pPr marL="0" indent="0" algn="just">
              <a:buNone/>
            </a:pPr>
            <a:r>
              <a:rPr lang="en-IN" dirty="0"/>
              <a:t>The Light-dependent resistors made with photosensitive semiconductor materials like Cadmium Sulphides(CdS), lead sulphide, lead selenide, indium antimonide, or cadmium selenide and they are placed in a zig-zag shape . t works on the principle of photoconductivity whenever the light falls on its photoconductive material, it absorbs its energy and the electron of that photoconductive material in the valence band get excited and go to the conduction band and thus increasing the conductivity as per the increase in light intensity. Also, the energy in incident light should be greater than the bandgap energy so that the electrons from the valence band got excited and go to the conduction band. The LDR has the highest resistance in dark around 1012 Ohm and this resistance decreases with the increases in light,</a:t>
            </a:r>
            <a:endParaRPr lang="en-IN" b="1" u="sng" dirty="0"/>
          </a:p>
        </p:txBody>
      </p:sp>
      <p:pic>
        <p:nvPicPr>
          <p:cNvPr id="5" name="Picture 4">
            <a:extLst>
              <a:ext uri="{FF2B5EF4-FFF2-40B4-BE49-F238E27FC236}">
                <a16:creationId xmlns:a16="http://schemas.microsoft.com/office/drawing/2014/main" id="{BB129E02-CC61-4115-AF90-4846F4D2F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541" y="1884783"/>
            <a:ext cx="3292611" cy="3621872"/>
          </a:xfrm>
          <a:prstGeom prst="rect">
            <a:avLst/>
          </a:prstGeom>
        </p:spPr>
      </p:pic>
    </p:spTree>
    <p:extLst>
      <p:ext uri="{BB962C8B-B14F-4D97-AF65-F5344CB8AC3E}">
        <p14:creationId xmlns:p14="http://schemas.microsoft.com/office/powerpoint/2010/main" val="2622866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9D85-DD9A-7260-511E-C454AE14A3B8}"/>
              </a:ext>
            </a:extLst>
          </p:cNvPr>
          <p:cNvSpPr>
            <a:spLocks noGrp="1"/>
          </p:cNvSpPr>
          <p:nvPr>
            <p:ph type="title"/>
          </p:nvPr>
        </p:nvSpPr>
        <p:spPr>
          <a:xfrm>
            <a:off x="149291" y="258275"/>
            <a:ext cx="12042709" cy="1280890"/>
          </a:xfrm>
        </p:spPr>
        <p:txBody>
          <a:bodyPr/>
          <a:lstStyle/>
          <a:p>
            <a:pPr algn="ctr"/>
            <a:r>
              <a:rPr lang="en-IN" dirty="0"/>
              <a:t>Methodology</a:t>
            </a:r>
          </a:p>
        </p:txBody>
      </p:sp>
      <p:sp>
        <p:nvSpPr>
          <p:cNvPr id="3" name="Content Placeholder 2">
            <a:extLst>
              <a:ext uri="{FF2B5EF4-FFF2-40B4-BE49-F238E27FC236}">
                <a16:creationId xmlns:a16="http://schemas.microsoft.com/office/drawing/2014/main" id="{88523FCD-E60B-1043-4476-8F99686590AA}"/>
              </a:ext>
            </a:extLst>
          </p:cNvPr>
          <p:cNvSpPr>
            <a:spLocks noGrp="1"/>
          </p:cNvSpPr>
          <p:nvPr>
            <p:ph idx="1"/>
          </p:nvPr>
        </p:nvSpPr>
        <p:spPr>
          <a:xfrm>
            <a:off x="1231641" y="1194319"/>
            <a:ext cx="10811068" cy="5524764"/>
          </a:xfrm>
        </p:spPr>
        <p:txBody>
          <a:bodyPr>
            <a:normAutofit/>
          </a:bodyPr>
          <a:lstStyle/>
          <a:p>
            <a:r>
              <a:rPr lang="en-IN" sz="2200" b="1" dirty="0"/>
              <a:t>Block Diagram</a:t>
            </a:r>
          </a:p>
          <a:p>
            <a:pPr marL="0" indent="0">
              <a:buNone/>
            </a:pPr>
            <a:r>
              <a:rPr lang="en-IN" sz="2200" b="1" dirty="0"/>
              <a:t>   </a:t>
            </a:r>
          </a:p>
        </p:txBody>
      </p:sp>
      <p:sp>
        <p:nvSpPr>
          <p:cNvPr id="4" name="Rectangle 3">
            <a:extLst>
              <a:ext uri="{FF2B5EF4-FFF2-40B4-BE49-F238E27FC236}">
                <a16:creationId xmlns:a16="http://schemas.microsoft.com/office/drawing/2014/main" id="{13A6AB69-DDF1-4089-E067-E08F1765A919}"/>
              </a:ext>
            </a:extLst>
          </p:cNvPr>
          <p:cNvSpPr/>
          <p:nvPr/>
        </p:nvSpPr>
        <p:spPr>
          <a:xfrm>
            <a:off x="4634133" y="1344881"/>
            <a:ext cx="1996751" cy="80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LDR</a:t>
            </a:r>
          </a:p>
        </p:txBody>
      </p:sp>
      <p:sp>
        <p:nvSpPr>
          <p:cNvPr id="6" name="Rectangle 5">
            <a:extLst>
              <a:ext uri="{FF2B5EF4-FFF2-40B4-BE49-F238E27FC236}">
                <a16:creationId xmlns:a16="http://schemas.microsoft.com/office/drawing/2014/main" id="{A8051EBB-AD23-1B69-7D10-B1A392DAEE97}"/>
              </a:ext>
            </a:extLst>
          </p:cNvPr>
          <p:cNvSpPr/>
          <p:nvPr/>
        </p:nvSpPr>
        <p:spPr>
          <a:xfrm>
            <a:off x="4694516" y="2846106"/>
            <a:ext cx="1996751" cy="80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ARDUINO</a:t>
            </a:r>
          </a:p>
        </p:txBody>
      </p:sp>
      <p:sp>
        <p:nvSpPr>
          <p:cNvPr id="7" name="Rectangle 6">
            <a:extLst>
              <a:ext uri="{FF2B5EF4-FFF2-40B4-BE49-F238E27FC236}">
                <a16:creationId xmlns:a16="http://schemas.microsoft.com/office/drawing/2014/main" id="{6084AC17-6F5B-E33F-491E-14EEF49A6553}"/>
              </a:ext>
            </a:extLst>
          </p:cNvPr>
          <p:cNvSpPr/>
          <p:nvPr/>
        </p:nvSpPr>
        <p:spPr>
          <a:xfrm>
            <a:off x="4694515" y="4491134"/>
            <a:ext cx="1996751" cy="80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SERVO</a:t>
            </a:r>
          </a:p>
          <a:p>
            <a:pPr algn="ctr"/>
            <a:r>
              <a:rPr lang="en-IN" dirty="0"/>
              <a:t>MOTOR</a:t>
            </a:r>
          </a:p>
        </p:txBody>
      </p:sp>
      <p:sp>
        <p:nvSpPr>
          <p:cNvPr id="8" name="Rectangle 7">
            <a:extLst>
              <a:ext uri="{FF2B5EF4-FFF2-40B4-BE49-F238E27FC236}">
                <a16:creationId xmlns:a16="http://schemas.microsoft.com/office/drawing/2014/main" id="{25234E81-A303-D9C2-D695-39D743827A21}"/>
              </a:ext>
            </a:extLst>
          </p:cNvPr>
          <p:cNvSpPr/>
          <p:nvPr/>
        </p:nvSpPr>
        <p:spPr>
          <a:xfrm>
            <a:off x="4694515" y="5992359"/>
            <a:ext cx="1996751" cy="80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SOLAR</a:t>
            </a:r>
          </a:p>
          <a:p>
            <a:pPr algn="ctr"/>
            <a:r>
              <a:rPr lang="en-IN" dirty="0"/>
              <a:t>PANEL</a:t>
            </a:r>
          </a:p>
        </p:txBody>
      </p:sp>
      <p:sp>
        <p:nvSpPr>
          <p:cNvPr id="9" name="Arrow: Right 8">
            <a:extLst>
              <a:ext uri="{FF2B5EF4-FFF2-40B4-BE49-F238E27FC236}">
                <a16:creationId xmlns:a16="http://schemas.microsoft.com/office/drawing/2014/main" id="{9D2EE71B-6590-03F8-59B8-133029341242}"/>
              </a:ext>
            </a:extLst>
          </p:cNvPr>
          <p:cNvSpPr/>
          <p:nvPr/>
        </p:nvSpPr>
        <p:spPr>
          <a:xfrm rot="5400000">
            <a:off x="5227925" y="3924038"/>
            <a:ext cx="809167" cy="29833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01F2DBF7-C12F-C82D-CE2D-4F82DC01E4F2}"/>
              </a:ext>
            </a:extLst>
          </p:cNvPr>
          <p:cNvSpPr/>
          <p:nvPr/>
        </p:nvSpPr>
        <p:spPr>
          <a:xfrm rot="5400000">
            <a:off x="5249406" y="2365016"/>
            <a:ext cx="766204" cy="29833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Right 11">
            <a:extLst>
              <a:ext uri="{FF2B5EF4-FFF2-40B4-BE49-F238E27FC236}">
                <a16:creationId xmlns:a16="http://schemas.microsoft.com/office/drawing/2014/main" id="{6CDB8339-74F7-9249-4C54-84E102D3B819}"/>
              </a:ext>
            </a:extLst>
          </p:cNvPr>
          <p:cNvSpPr/>
          <p:nvPr/>
        </p:nvSpPr>
        <p:spPr>
          <a:xfrm rot="5400000">
            <a:off x="5266803" y="5480952"/>
            <a:ext cx="759149" cy="298330"/>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2194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A8A84-5F58-69A2-ED6C-DA5DA6393EFD}"/>
              </a:ext>
            </a:extLst>
          </p:cNvPr>
          <p:cNvSpPr>
            <a:spLocks noGrp="1"/>
          </p:cNvSpPr>
          <p:nvPr>
            <p:ph idx="1"/>
          </p:nvPr>
        </p:nvSpPr>
        <p:spPr>
          <a:xfrm>
            <a:off x="1306287" y="1212980"/>
            <a:ext cx="10711542" cy="5486400"/>
          </a:xfrm>
        </p:spPr>
        <p:txBody>
          <a:bodyPr>
            <a:normAutofit/>
          </a:bodyPr>
          <a:lstStyle/>
          <a:p>
            <a:r>
              <a:rPr lang="en-IN" sz="2200" b="1" u="sng" dirty="0"/>
              <a:t>Circuit Diagram</a:t>
            </a:r>
          </a:p>
        </p:txBody>
      </p:sp>
      <p:pic>
        <p:nvPicPr>
          <p:cNvPr id="5" name="Picture 4">
            <a:extLst>
              <a:ext uri="{FF2B5EF4-FFF2-40B4-BE49-F238E27FC236}">
                <a16:creationId xmlns:a16="http://schemas.microsoft.com/office/drawing/2014/main" id="{E40D5A53-B54E-9B09-03B0-62B493615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1924074"/>
            <a:ext cx="10885713" cy="4064212"/>
          </a:xfrm>
          <a:prstGeom prst="rect">
            <a:avLst/>
          </a:prstGeom>
        </p:spPr>
      </p:pic>
    </p:spTree>
    <p:extLst>
      <p:ext uri="{BB962C8B-B14F-4D97-AF65-F5344CB8AC3E}">
        <p14:creationId xmlns:p14="http://schemas.microsoft.com/office/powerpoint/2010/main" val="266415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047A4-1C63-4C40-099C-957EA4EAABD1}"/>
              </a:ext>
            </a:extLst>
          </p:cNvPr>
          <p:cNvSpPr>
            <a:spLocks noGrp="1"/>
          </p:cNvSpPr>
          <p:nvPr>
            <p:ph type="title"/>
          </p:nvPr>
        </p:nvSpPr>
        <p:spPr>
          <a:xfrm>
            <a:off x="418339" y="177282"/>
            <a:ext cx="11355322" cy="1280890"/>
          </a:xfrm>
        </p:spPr>
        <p:txBody>
          <a:bodyPr/>
          <a:lstStyle/>
          <a:p>
            <a:pPr algn="ctr"/>
            <a:r>
              <a:rPr lang="en-IN" dirty="0"/>
              <a:t>Formula</a:t>
            </a:r>
          </a:p>
        </p:txBody>
      </p:sp>
      <p:sp>
        <p:nvSpPr>
          <p:cNvPr id="3" name="Content Placeholder 2">
            <a:extLst>
              <a:ext uri="{FF2B5EF4-FFF2-40B4-BE49-F238E27FC236}">
                <a16:creationId xmlns:a16="http://schemas.microsoft.com/office/drawing/2014/main" id="{8EB3F177-06F6-39A8-D97F-A99D552730F0}"/>
              </a:ext>
            </a:extLst>
          </p:cNvPr>
          <p:cNvSpPr>
            <a:spLocks noGrp="1"/>
          </p:cNvSpPr>
          <p:nvPr>
            <p:ph idx="1"/>
          </p:nvPr>
        </p:nvSpPr>
        <p:spPr>
          <a:xfrm>
            <a:off x="1399591" y="1287624"/>
            <a:ext cx="10643117" cy="5393094"/>
          </a:xfrm>
        </p:spPr>
        <p:txBody>
          <a:bodyPr>
            <a:normAutofit/>
          </a:bodyPr>
          <a:lstStyle/>
          <a:p>
            <a:r>
              <a:rPr lang="en-IN" sz="2200" b="1" dirty="0"/>
              <a:t>Angle of Rotation</a:t>
            </a:r>
          </a:p>
          <a:p>
            <a:pPr marL="0" indent="0">
              <a:buNone/>
            </a:pPr>
            <a:r>
              <a:rPr lang="en-IN" sz="2200" b="1" dirty="0"/>
              <a:t> </a:t>
            </a:r>
            <a:r>
              <a:rPr lang="en-IN" dirty="0"/>
              <a:t>For a single-axis tracker, the rotation angle typically aligns the solar panels perpendicular to the sun's rays. This angle can be computed based on the solar hour angle (HRA) and the tilt angle of the tracker. The HRA is the measure of time since solar noon, expressed in angular measurement (degrees).</a:t>
            </a:r>
          </a:p>
          <a:p>
            <a:pPr marL="0" indent="0">
              <a:buNone/>
            </a:pPr>
            <a:r>
              <a:rPr lang="en-IN" dirty="0"/>
              <a:t>The formula for the hour angle (HRA) in degrees is:</a:t>
            </a:r>
          </a:p>
          <a:p>
            <a:pPr marL="0" indent="0">
              <a:buNone/>
            </a:pPr>
            <a:r>
              <a:rPr lang="en-IN" dirty="0"/>
              <a:t>                        HRA = 15</a:t>
            </a:r>
            <a:r>
              <a:rPr lang="en-IN" baseline="30000" dirty="0"/>
              <a:t>°   </a:t>
            </a:r>
            <a:r>
              <a:rPr lang="en-IN" dirty="0"/>
              <a:t>x  ( solar time -  12 )</a:t>
            </a:r>
          </a:p>
          <a:p>
            <a:pPr marL="0" indent="0" algn="just">
              <a:buNone/>
            </a:pPr>
            <a:r>
              <a:rPr lang="en-IN" dirty="0"/>
              <a:t>Solar time can be approximated from standard time (with adjustments for the equation of time and longitude). Once you have the HRA, the rotation angle (θ) of the tracker can be computed. For horizontal single-axis trackers, the formula is generally:</a:t>
            </a:r>
          </a:p>
          <a:p>
            <a:pPr marL="0" indent="0" algn="just">
              <a:buNone/>
            </a:pPr>
            <a:r>
              <a:rPr lang="en-IN" dirty="0"/>
              <a:t>                                                  </a:t>
            </a:r>
            <a:r>
              <a:rPr lang="el-GR" dirty="0"/>
              <a:t>θ</a:t>
            </a:r>
            <a:r>
              <a:rPr lang="en-IN" dirty="0"/>
              <a:t>=HRA</a:t>
            </a:r>
          </a:p>
          <a:p>
            <a:pPr marL="0" indent="0">
              <a:buNone/>
            </a:pPr>
            <a:endParaRPr lang="en-IN" sz="2200" b="1" dirty="0"/>
          </a:p>
        </p:txBody>
      </p:sp>
    </p:spTree>
    <p:extLst>
      <p:ext uri="{BB962C8B-B14F-4D97-AF65-F5344CB8AC3E}">
        <p14:creationId xmlns:p14="http://schemas.microsoft.com/office/powerpoint/2010/main" val="415562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4ACE09-A366-351B-C2AD-501D30686EC2}"/>
                  </a:ext>
                </a:extLst>
              </p:cNvPr>
              <p:cNvSpPr>
                <a:spLocks noGrp="1"/>
              </p:cNvSpPr>
              <p:nvPr>
                <p:ph idx="1"/>
              </p:nvPr>
            </p:nvSpPr>
            <p:spPr>
              <a:xfrm>
                <a:off x="1443789" y="902368"/>
                <a:ext cx="10563726" cy="5751095"/>
              </a:xfrm>
            </p:spPr>
            <p:txBody>
              <a:bodyPr>
                <a:normAutofit fontScale="25000" lnSpcReduction="20000"/>
              </a:bodyPr>
              <a:lstStyle/>
              <a:p>
                <a:r>
                  <a:rPr lang="en-IN" sz="8800" b="1" u="sng" dirty="0"/>
                  <a:t>Power Generation</a:t>
                </a:r>
              </a:p>
              <a:p>
                <a:pPr marL="0" indent="0">
                  <a:buNone/>
                </a:pPr>
                <a:endParaRPr lang="en-IN" sz="200" b="1" u="sng" dirty="0"/>
              </a:p>
              <a:p>
                <a:pPr marL="0" indent="0">
                  <a:buNone/>
                </a:pPr>
                <a:r>
                  <a:rPr lang="en-IN" sz="7200" dirty="0"/>
                  <a:t>The power output of a solar panel is influenced by several factors, including the angle of incidence of the sunlight, the irradiance, and the efficiency of the panel. The angle of incidence depends on the tilt and orientation of the panel.</a:t>
                </a:r>
              </a:p>
              <a:p>
                <a:pPr marL="0" indent="0">
                  <a:buNone/>
                </a:pPr>
                <a:r>
                  <a:rPr lang="en-IN" sz="7200" dirty="0"/>
                  <a:t>The power P generated can be calculated using:</a:t>
                </a:r>
              </a:p>
              <a:p>
                <a:pPr marL="0" indent="0">
                  <a:buNone/>
                </a:pPr>
                <a:r>
                  <a:rPr lang="en-IN" sz="7200" dirty="0"/>
                  <a:t>                                                  P = A × G × </a:t>
                </a:r>
                <a14:m>
                  <m:oMath xmlns:m="http://schemas.openxmlformats.org/officeDocument/2006/math">
                    <m:r>
                      <a:rPr lang="en-IN" sz="7200" i="1" dirty="0" smtClean="0">
                        <a:latin typeface="Cambria Math" panose="02040503050406030204" pitchFamily="18" charset="0"/>
                      </a:rPr>
                      <m:t>𝜂</m:t>
                    </m:r>
                  </m:oMath>
                </a14:m>
                <a:endParaRPr lang="en-IN" sz="7200" dirty="0"/>
              </a:p>
              <a:p>
                <a:pPr marL="0" indent="0">
                  <a:buNone/>
                </a:pPr>
                <a:r>
                  <a:rPr lang="en-IN" sz="7200" dirty="0"/>
                  <a:t>where:</a:t>
                </a:r>
              </a:p>
              <a:p>
                <a:pPr>
                  <a:buFont typeface="Arial" panose="020B0604020202020204" pitchFamily="34" charset="0"/>
                  <a:buChar char="•"/>
                </a:pPr>
                <a:r>
                  <a:rPr lang="en-IN" sz="7200" dirty="0"/>
                  <a:t>A is the area of the solar panel.</a:t>
                </a:r>
              </a:p>
              <a:p>
                <a:pPr>
                  <a:buFont typeface="Arial" panose="020B0604020202020204" pitchFamily="34" charset="0"/>
                  <a:buChar char="•"/>
                </a:pPr>
                <a:r>
                  <a:rPr lang="en-IN" sz="7200" dirty="0"/>
                  <a:t>G is the solar irradiance (in W/m²) incident on the panel.</a:t>
                </a:r>
              </a:p>
              <a:p>
                <a:pPr>
                  <a:buFont typeface="Arial" panose="020B0604020202020204" pitchFamily="34" charset="0"/>
                  <a:buChar char="•"/>
                </a:pPr>
                <a:r>
                  <a:rPr lang="en-IN" sz="7200" dirty="0">
                    <a:latin typeface="Cambria Math" panose="02040503050406030204" pitchFamily="18" charset="0"/>
                    <a:ea typeface="Cambria Math" panose="02040503050406030204" pitchFamily="18" charset="0"/>
                  </a:rPr>
                  <a:t>𝜂</a:t>
                </a:r>
                <a:r>
                  <a:rPr lang="en-IN" sz="7200" dirty="0"/>
                  <a:t> is the efficiency of the solar panel.</a:t>
                </a:r>
              </a:p>
              <a:p>
                <a:pPr marL="0" indent="0">
                  <a:buNone/>
                </a:pPr>
                <a:r>
                  <a:rPr lang="en-IN" sz="7200" dirty="0"/>
                  <a:t>To account for the angle of incidence (θ</a:t>
                </a:r>
                <a:r>
                  <a:rPr lang="en-IN" sz="7200" baseline="-25000" dirty="0"/>
                  <a:t>i</a:t>
                </a:r>
                <a:r>
                  <a:rPr lang="en-IN" sz="7200" dirty="0"/>
                  <a:t>​), the effective irradiance G</a:t>
                </a:r>
                <a:r>
                  <a:rPr lang="en-IN" sz="7200" baseline="-25000" dirty="0"/>
                  <a:t>eff</a:t>
                </a:r>
                <a:r>
                  <a:rPr lang="en-IN" sz="7200" dirty="0"/>
                  <a:t> on the panel can be given by:</a:t>
                </a:r>
              </a:p>
              <a:p>
                <a:pPr marL="0" indent="0">
                  <a:buNone/>
                </a:pPr>
                <a:r>
                  <a:rPr lang="en-IN" sz="7200" dirty="0"/>
                  <a:t>                                                   G</a:t>
                </a:r>
                <a:r>
                  <a:rPr lang="en-IN" sz="7200" baseline="-25000" dirty="0"/>
                  <a:t>eff</a:t>
                </a:r>
                <a:r>
                  <a:rPr lang="en-IN" sz="7200" dirty="0"/>
                  <a:t>=G × cos⁡(θ</a:t>
                </a:r>
                <a:r>
                  <a:rPr lang="en-IN" sz="7200" baseline="-25000" dirty="0"/>
                  <a:t>i</a:t>
                </a:r>
                <a:r>
                  <a:rPr lang="en-IN" sz="7200" dirty="0"/>
                  <a:t>)</a:t>
                </a:r>
              </a:p>
              <a:p>
                <a:pPr marL="0" indent="0">
                  <a:buNone/>
                </a:pPr>
                <a:r>
                  <a:rPr lang="en-IN" sz="7200" dirty="0"/>
                  <a:t>where θ</a:t>
                </a:r>
                <a:r>
                  <a:rPr lang="en-IN" sz="7200" baseline="-25000" dirty="0"/>
                  <a:t>i</a:t>
                </a:r>
                <a:r>
                  <a:rPr lang="en-IN" sz="7200" dirty="0"/>
                  <a:t> is the angle between the sunlight and the normal (perpendicular) to the solar panel surface. For single-axis trackers, this angle can be minimized throughout the day, enhancing power generation.</a:t>
                </a:r>
              </a:p>
              <a:p>
                <a:pPr marL="0" indent="0">
                  <a:buNone/>
                </a:pPr>
                <a:r>
                  <a:rPr lang="en-IN" sz="7200" dirty="0"/>
                  <a:t>Putting it all together, the power output considering the angle of incidence can be written as:</a:t>
                </a:r>
              </a:p>
              <a:p>
                <a:pPr marL="0" indent="0">
                  <a:buNone/>
                </a:pPr>
                <a:r>
                  <a:rPr lang="en-IN" sz="7200" dirty="0"/>
                  <a:t>                                                     P= A × G × cos⁡(θ</a:t>
                </a:r>
                <a:r>
                  <a:rPr lang="en-IN" sz="7200" baseline="-25000" dirty="0"/>
                  <a:t>i</a:t>
                </a:r>
                <a:r>
                  <a:rPr lang="en-IN" sz="7200" dirty="0"/>
                  <a:t>) × </a:t>
                </a:r>
                <a:r>
                  <a:rPr lang="en-IN" sz="7200" dirty="0">
                    <a:latin typeface="Cambria Math" panose="02040503050406030204" pitchFamily="18" charset="0"/>
                    <a:ea typeface="Cambria Math" panose="02040503050406030204" pitchFamily="18" charset="0"/>
                  </a:rPr>
                  <a:t>𝜂</a:t>
                </a:r>
                <a:endParaRPr lang="en-IN" sz="7200" dirty="0"/>
              </a:p>
              <a:p>
                <a:pPr marL="0" indent="0">
                  <a:buNone/>
                </a:pPr>
                <a:endParaRPr lang="en-IN" sz="2200" b="1" u="sng" dirty="0"/>
              </a:p>
            </p:txBody>
          </p:sp>
        </mc:Choice>
        <mc:Fallback xmlns="">
          <p:sp>
            <p:nvSpPr>
              <p:cNvPr id="3" name="Content Placeholder 2">
                <a:extLst>
                  <a:ext uri="{FF2B5EF4-FFF2-40B4-BE49-F238E27FC236}">
                    <a16:creationId xmlns:a16="http://schemas.microsoft.com/office/drawing/2014/main" id="{924ACE09-A366-351B-C2AD-501D30686EC2}"/>
                  </a:ext>
                </a:extLst>
              </p:cNvPr>
              <p:cNvSpPr>
                <a:spLocks noGrp="1" noRot="1" noChangeAspect="1" noMove="1" noResize="1" noEditPoints="1" noAdjustHandles="1" noChangeArrowheads="1" noChangeShapeType="1" noTextEdit="1"/>
              </p:cNvSpPr>
              <p:nvPr>
                <p:ph idx="1"/>
              </p:nvPr>
            </p:nvSpPr>
            <p:spPr>
              <a:xfrm>
                <a:off x="1443789" y="902368"/>
                <a:ext cx="10563726" cy="5751095"/>
              </a:xfrm>
              <a:blipFill>
                <a:blip r:embed="rId2"/>
                <a:stretch>
                  <a:fillRect l="-692" t="-1909" b="-5514"/>
                </a:stretch>
              </a:blipFill>
            </p:spPr>
            <p:txBody>
              <a:bodyPr/>
              <a:lstStyle/>
              <a:p>
                <a:r>
                  <a:rPr lang="en-IN">
                    <a:noFill/>
                  </a:rPr>
                  <a:t> </a:t>
                </a:r>
              </a:p>
            </p:txBody>
          </p:sp>
        </mc:Fallback>
      </mc:AlternateContent>
    </p:spTree>
    <p:extLst>
      <p:ext uri="{BB962C8B-B14F-4D97-AF65-F5344CB8AC3E}">
        <p14:creationId xmlns:p14="http://schemas.microsoft.com/office/powerpoint/2010/main" val="641646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65071-9BA9-EAE9-6049-22291DAECBF2}"/>
              </a:ext>
            </a:extLst>
          </p:cNvPr>
          <p:cNvSpPr>
            <a:spLocks noGrp="1"/>
          </p:cNvSpPr>
          <p:nvPr>
            <p:ph type="title"/>
          </p:nvPr>
        </p:nvSpPr>
        <p:spPr>
          <a:xfrm>
            <a:off x="124408" y="157580"/>
            <a:ext cx="12005387" cy="1280890"/>
          </a:xfrm>
        </p:spPr>
        <p:txBody>
          <a:bodyPr/>
          <a:lstStyle/>
          <a:p>
            <a:pPr algn="ctr"/>
            <a:r>
              <a:rPr lang="en-IN" dirty="0"/>
              <a:t>Code</a:t>
            </a:r>
          </a:p>
        </p:txBody>
      </p:sp>
      <p:sp>
        <p:nvSpPr>
          <p:cNvPr id="3" name="Content Placeholder 2">
            <a:extLst>
              <a:ext uri="{FF2B5EF4-FFF2-40B4-BE49-F238E27FC236}">
                <a16:creationId xmlns:a16="http://schemas.microsoft.com/office/drawing/2014/main" id="{5E511873-BCC9-8349-8A52-D68917AC3C4B}"/>
              </a:ext>
            </a:extLst>
          </p:cNvPr>
          <p:cNvSpPr>
            <a:spLocks noGrp="1"/>
          </p:cNvSpPr>
          <p:nvPr>
            <p:ph idx="1"/>
          </p:nvPr>
        </p:nvSpPr>
        <p:spPr>
          <a:xfrm>
            <a:off x="1604865" y="765110"/>
            <a:ext cx="10462727" cy="5935310"/>
          </a:xfrm>
        </p:spPr>
        <p:txBody>
          <a:bodyPr>
            <a:normAutofit fontScale="25000" lnSpcReduction="20000"/>
          </a:bodyPr>
          <a:lstStyle/>
          <a:p>
            <a:r>
              <a:rPr lang="en-IN" sz="7200" dirty="0"/>
              <a:t>#include &lt;Servo.h&gt;      //including the library of servo motor </a:t>
            </a:r>
          </a:p>
          <a:p>
            <a:r>
              <a:rPr lang="en-IN" sz="7200" dirty="0"/>
              <a:t>Servo sg90;             </a:t>
            </a:r>
          </a:p>
          <a:p>
            <a:r>
              <a:rPr lang="en-IN" sz="7200" dirty="0"/>
              <a:t>int initial_position = 90;   </a:t>
            </a:r>
          </a:p>
          <a:p>
            <a:r>
              <a:rPr lang="en-IN" sz="7200" dirty="0"/>
              <a:t>int LDR1 = A0;          //connect The LDR1 on Pin A0</a:t>
            </a:r>
          </a:p>
          <a:p>
            <a:r>
              <a:rPr lang="en-IN" sz="7200" dirty="0"/>
              <a:t>int LDR2 = A1;          //Connect The LDR2 on pin A1</a:t>
            </a:r>
          </a:p>
          <a:p>
            <a:r>
              <a:rPr lang="en-IN" sz="7200" dirty="0"/>
              <a:t>int error = 5;          </a:t>
            </a:r>
          </a:p>
          <a:p>
            <a:r>
              <a:rPr lang="en-IN" sz="7200" dirty="0"/>
              <a:t>int servopin=9;         //You can change servo just make sure its on Arduino's PWM pin</a:t>
            </a:r>
          </a:p>
          <a:p>
            <a:r>
              <a:rPr lang="en-IN" sz="7200" dirty="0"/>
              <a:t>void setup() </a:t>
            </a:r>
          </a:p>
          <a:p>
            <a:r>
              <a:rPr lang="en-IN" sz="7200" dirty="0"/>
              <a:t>{ </a:t>
            </a:r>
          </a:p>
          <a:p>
            <a:r>
              <a:rPr lang="en-IN" sz="7200" dirty="0"/>
              <a:t>  sg90.attach(servopin);  </a:t>
            </a:r>
          </a:p>
          <a:p>
            <a:r>
              <a:rPr lang="en-IN" sz="7200" dirty="0"/>
              <a:t>  pinMode(LDR1, INPUT);   </a:t>
            </a:r>
          </a:p>
          <a:p>
            <a:r>
              <a:rPr lang="en-IN" sz="7200" dirty="0"/>
              <a:t>  pinMode(LDR2, INPUT);</a:t>
            </a:r>
          </a:p>
          <a:p>
            <a:r>
              <a:rPr lang="en-IN" sz="7200" dirty="0"/>
              <a:t>  sg90.write(initial_position);   //Move servo at 90 degree</a:t>
            </a:r>
          </a:p>
          <a:p>
            <a:r>
              <a:rPr lang="en-IN" sz="7200" dirty="0"/>
              <a:t>  delay(2000);           </a:t>
            </a:r>
          </a:p>
          <a:p>
            <a:r>
              <a:rPr lang="en-IN" sz="7200" dirty="0"/>
              <a:t>} </a:t>
            </a:r>
          </a:p>
          <a:p>
            <a:r>
              <a:rPr lang="en-IN" sz="7200" dirty="0"/>
              <a:t>void loop() </a:t>
            </a:r>
          </a:p>
          <a:p>
            <a:r>
              <a:rPr lang="en-IN" sz="7200" dirty="0"/>
              <a:t>{</a:t>
            </a:r>
          </a:p>
        </p:txBody>
      </p:sp>
    </p:spTree>
    <p:extLst>
      <p:ext uri="{BB962C8B-B14F-4D97-AF65-F5344CB8AC3E}">
        <p14:creationId xmlns:p14="http://schemas.microsoft.com/office/powerpoint/2010/main" val="2729320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58757-22B5-9225-55CF-972A7C01152C}"/>
              </a:ext>
            </a:extLst>
          </p:cNvPr>
          <p:cNvSpPr>
            <a:spLocks noGrp="1"/>
          </p:cNvSpPr>
          <p:nvPr>
            <p:ph idx="1"/>
          </p:nvPr>
        </p:nvSpPr>
        <p:spPr>
          <a:xfrm>
            <a:off x="1642187" y="0"/>
            <a:ext cx="8500965" cy="6857999"/>
          </a:xfrm>
        </p:spPr>
        <p:txBody>
          <a:bodyPr>
            <a:normAutofit fontScale="25000" lnSpcReduction="20000"/>
          </a:bodyPr>
          <a:lstStyle/>
          <a:p>
            <a:r>
              <a:rPr lang="en-IN" sz="7200" dirty="0"/>
              <a:t>int R1 = analogRead(LDR1); // read  LDR 1</a:t>
            </a:r>
          </a:p>
          <a:p>
            <a:r>
              <a:rPr lang="en-IN" sz="7200" dirty="0"/>
              <a:t>  int R2 = analogRead(LDR2); // read  LDR 2</a:t>
            </a:r>
          </a:p>
          <a:p>
            <a:r>
              <a:rPr lang="en-IN" sz="7200" dirty="0"/>
              <a:t>  int diff1= abs(R1 - R2);   </a:t>
            </a:r>
          </a:p>
          <a:p>
            <a:r>
              <a:rPr lang="en-IN" sz="7200" dirty="0"/>
              <a:t>  int diff2= abs(R2 - R1);</a:t>
            </a:r>
          </a:p>
          <a:p>
            <a:r>
              <a:rPr lang="en-IN" sz="7200" dirty="0"/>
              <a:t>  </a:t>
            </a:r>
          </a:p>
          <a:p>
            <a:r>
              <a:rPr lang="en-IN" sz="7200" dirty="0"/>
              <a:t>  if((diff1 &lt;= error) || (diff2 &lt;= error)) {</a:t>
            </a:r>
          </a:p>
          <a:p>
            <a:r>
              <a:rPr lang="en-IN" sz="7200" dirty="0"/>
              <a:t>    </a:t>
            </a:r>
          </a:p>
          <a:p>
            <a:r>
              <a:rPr lang="en-IN" sz="7200" dirty="0"/>
              <a:t>  } else {    </a:t>
            </a:r>
          </a:p>
          <a:p>
            <a:r>
              <a:rPr lang="en-IN" sz="7200" dirty="0"/>
              <a:t>    if(R1 &gt; R2)</a:t>
            </a:r>
          </a:p>
          <a:p>
            <a:r>
              <a:rPr lang="en-IN" sz="7200" dirty="0"/>
              <a:t>    {</a:t>
            </a:r>
          </a:p>
          <a:p>
            <a:r>
              <a:rPr lang="en-IN" sz="7200" dirty="0"/>
              <a:t>      initial_position = --initial_position;  </a:t>
            </a:r>
          </a:p>
          <a:p>
            <a:r>
              <a:rPr lang="en-IN" sz="7200" dirty="0"/>
              <a:t>    }</a:t>
            </a:r>
          </a:p>
          <a:p>
            <a:r>
              <a:rPr lang="en-IN" sz="7200" dirty="0"/>
              <a:t>    if(R1 &lt; R2) </a:t>
            </a:r>
          </a:p>
          <a:p>
            <a:r>
              <a:rPr lang="en-IN" sz="7200" dirty="0"/>
              <a:t>    {</a:t>
            </a:r>
          </a:p>
          <a:p>
            <a:r>
              <a:rPr lang="en-IN" sz="7200" dirty="0"/>
              <a:t>      initial_position = ++initial_position; </a:t>
            </a:r>
          </a:p>
          <a:p>
            <a:r>
              <a:rPr lang="en-IN" sz="7200" dirty="0"/>
              <a:t>    }</a:t>
            </a:r>
          </a:p>
          <a:p>
            <a:r>
              <a:rPr lang="en-IN" sz="7200" dirty="0"/>
              <a:t>  }</a:t>
            </a:r>
          </a:p>
          <a:p>
            <a:r>
              <a:rPr lang="en-IN" sz="7200" dirty="0"/>
              <a:t>  sg90.write(initial_position); </a:t>
            </a:r>
          </a:p>
          <a:p>
            <a:r>
              <a:rPr lang="en-IN" sz="7200" dirty="0"/>
              <a:t>  delay(100);</a:t>
            </a:r>
          </a:p>
          <a:p>
            <a:r>
              <a:rPr lang="en-IN" sz="7200" dirty="0"/>
              <a:t>}</a:t>
            </a:r>
            <a:endParaRPr lang="en-IN" dirty="0"/>
          </a:p>
        </p:txBody>
      </p:sp>
    </p:spTree>
    <p:extLst>
      <p:ext uri="{BB962C8B-B14F-4D97-AF65-F5344CB8AC3E}">
        <p14:creationId xmlns:p14="http://schemas.microsoft.com/office/powerpoint/2010/main" val="1402284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CE57-291A-D969-1EE6-E7AADAAF1E85}"/>
              </a:ext>
            </a:extLst>
          </p:cNvPr>
          <p:cNvSpPr>
            <a:spLocks noGrp="1"/>
          </p:cNvSpPr>
          <p:nvPr>
            <p:ph type="title"/>
          </p:nvPr>
        </p:nvSpPr>
        <p:spPr>
          <a:xfrm>
            <a:off x="168813" y="306333"/>
            <a:ext cx="12023187" cy="1280890"/>
          </a:xfrm>
        </p:spPr>
        <p:txBody>
          <a:bodyPr/>
          <a:lstStyle/>
          <a:p>
            <a:pPr algn="ctr"/>
            <a:r>
              <a:rPr lang="en-IN" dirty="0"/>
              <a:t>RESULTS</a:t>
            </a:r>
          </a:p>
        </p:txBody>
      </p:sp>
      <p:pic>
        <p:nvPicPr>
          <p:cNvPr id="5" name="Content Placeholder 4">
            <a:extLst>
              <a:ext uri="{FF2B5EF4-FFF2-40B4-BE49-F238E27FC236}">
                <a16:creationId xmlns:a16="http://schemas.microsoft.com/office/drawing/2014/main" id="{3B44EAF8-5FAA-D321-6D6A-BC2E2DC7E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655" y="1378634"/>
            <a:ext cx="10607040" cy="5173033"/>
          </a:xfrm>
        </p:spPr>
      </p:pic>
    </p:spTree>
    <p:extLst>
      <p:ext uri="{BB962C8B-B14F-4D97-AF65-F5344CB8AC3E}">
        <p14:creationId xmlns:p14="http://schemas.microsoft.com/office/powerpoint/2010/main" val="3835310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9D0A6-1F6A-A171-9A99-77F7DF907A4A}"/>
              </a:ext>
            </a:extLst>
          </p:cNvPr>
          <p:cNvSpPr>
            <a:spLocks noGrp="1"/>
          </p:cNvSpPr>
          <p:nvPr>
            <p:ph type="title"/>
          </p:nvPr>
        </p:nvSpPr>
        <p:spPr>
          <a:xfrm>
            <a:off x="182880" y="175846"/>
            <a:ext cx="12009119" cy="1280890"/>
          </a:xfrm>
        </p:spPr>
        <p:txBody>
          <a:bodyPr/>
          <a:lstStyle/>
          <a:p>
            <a:pPr algn="ctr"/>
            <a:r>
              <a:rPr lang="en-IN" dirty="0"/>
              <a:t>CONCLUSON</a:t>
            </a:r>
          </a:p>
        </p:txBody>
      </p:sp>
      <p:sp>
        <p:nvSpPr>
          <p:cNvPr id="3" name="Content Placeholder 2">
            <a:extLst>
              <a:ext uri="{FF2B5EF4-FFF2-40B4-BE49-F238E27FC236}">
                <a16:creationId xmlns:a16="http://schemas.microsoft.com/office/drawing/2014/main" id="{E10BC31E-A1CC-6196-FEAE-A9925EA8CDC5}"/>
              </a:ext>
            </a:extLst>
          </p:cNvPr>
          <p:cNvSpPr>
            <a:spLocks noGrp="1"/>
          </p:cNvSpPr>
          <p:nvPr>
            <p:ph idx="1"/>
          </p:nvPr>
        </p:nvSpPr>
        <p:spPr>
          <a:xfrm>
            <a:off x="1308295" y="1336431"/>
            <a:ext cx="10592973" cy="5345723"/>
          </a:xfrm>
        </p:spPr>
        <p:txBody>
          <a:bodyPr/>
          <a:lstStyle/>
          <a:p>
            <a:pPr algn="just"/>
            <a:r>
              <a:rPr lang="en-IN" dirty="0"/>
              <a:t>The designed system improved the output of the solar cell by using a single axis solar tracking system . And it proved practically the efficiency of the solar tracking systems for increasing the overall output of the panels. A comparison between the single axis solar tracking was benchmarked with the dual axis tracking system and it is found that  was performed and results in the dual axis tracking system is the best. The results proved that the design improved the efficiency of the PV panel and the amount of the generated power increased. And we did the simulation, a study for the stability of the motor and it’s works.   </a:t>
            </a:r>
          </a:p>
        </p:txBody>
      </p:sp>
    </p:spTree>
    <p:extLst>
      <p:ext uri="{BB962C8B-B14F-4D97-AF65-F5344CB8AC3E}">
        <p14:creationId xmlns:p14="http://schemas.microsoft.com/office/powerpoint/2010/main" val="38543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7E7048-1C8E-2C5B-30C6-A55E3A13ED13}"/>
              </a:ext>
            </a:extLst>
          </p:cNvPr>
          <p:cNvSpPr>
            <a:spLocks noGrp="1"/>
          </p:cNvSpPr>
          <p:nvPr>
            <p:ph type="title"/>
          </p:nvPr>
        </p:nvSpPr>
        <p:spPr>
          <a:xfrm>
            <a:off x="168812" y="624110"/>
            <a:ext cx="12023187" cy="1280890"/>
          </a:xfrm>
        </p:spPr>
        <p:txBody>
          <a:bodyPr>
            <a:normAutofit/>
          </a:bodyPr>
          <a:lstStyle/>
          <a:p>
            <a:pPr algn="ctr"/>
            <a:r>
              <a:rPr lang="en-IN" sz="6000" dirty="0"/>
              <a:t>CONTENT</a:t>
            </a:r>
          </a:p>
        </p:txBody>
      </p:sp>
      <p:sp>
        <p:nvSpPr>
          <p:cNvPr id="6" name="Content Placeholder 5">
            <a:extLst>
              <a:ext uri="{FF2B5EF4-FFF2-40B4-BE49-F238E27FC236}">
                <a16:creationId xmlns:a16="http://schemas.microsoft.com/office/drawing/2014/main" id="{4B2C0037-D1C0-4642-D82F-15ED020B605E}"/>
              </a:ext>
            </a:extLst>
          </p:cNvPr>
          <p:cNvSpPr>
            <a:spLocks noGrp="1"/>
          </p:cNvSpPr>
          <p:nvPr>
            <p:ph idx="1"/>
          </p:nvPr>
        </p:nvSpPr>
        <p:spPr>
          <a:xfrm>
            <a:off x="1083212" y="2133600"/>
            <a:ext cx="11108786" cy="3777622"/>
          </a:xfrm>
        </p:spPr>
        <p:txBody>
          <a:bodyPr>
            <a:normAutofit lnSpcReduction="10000"/>
          </a:bodyPr>
          <a:lstStyle/>
          <a:p>
            <a:pPr>
              <a:buFont typeface="+mj-lt"/>
              <a:buAutoNum type="arabicPeriod"/>
            </a:pPr>
            <a:r>
              <a:rPr lang="en-IN" sz="2800" dirty="0">
                <a:cs typeface="Times New Roman" panose="02020603050405020304" pitchFamily="18" charset="0"/>
              </a:rPr>
              <a:t>Introduction</a:t>
            </a:r>
          </a:p>
          <a:p>
            <a:pPr>
              <a:buFont typeface="+mj-lt"/>
              <a:buAutoNum type="arabicPeriod"/>
            </a:pPr>
            <a:r>
              <a:rPr lang="en-IN" sz="2800" dirty="0">
                <a:cs typeface="Times New Roman" panose="02020603050405020304" pitchFamily="18" charset="0"/>
              </a:rPr>
              <a:t>Solar Tracking System</a:t>
            </a:r>
          </a:p>
          <a:p>
            <a:pPr>
              <a:buFont typeface="+mj-lt"/>
              <a:buAutoNum type="arabicPeriod"/>
            </a:pPr>
            <a:r>
              <a:rPr lang="en-IN" sz="2800" dirty="0">
                <a:cs typeface="Times New Roman" panose="02020603050405020304" pitchFamily="18" charset="0"/>
              </a:rPr>
              <a:t>System’s Components</a:t>
            </a:r>
          </a:p>
          <a:p>
            <a:pPr>
              <a:buFont typeface="+mj-lt"/>
              <a:buAutoNum type="arabicPeriod"/>
            </a:pPr>
            <a:r>
              <a:rPr lang="en-IN" sz="2800" dirty="0">
                <a:cs typeface="Times New Roman" panose="02020603050405020304" pitchFamily="18" charset="0"/>
              </a:rPr>
              <a:t>Methodology</a:t>
            </a:r>
          </a:p>
          <a:p>
            <a:pPr>
              <a:buFont typeface="+mj-lt"/>
              <a:buAutoNum type="arabicPeriod"/>
            </a:pPr>
            <a:r>
              <a:rPr lang="en-IN" sz="2800" dirty="0">
                <a:cs typeface="Times New Roman" panose="02020603050405020304" pitchFamily="18" charset="0"/>
              </a:rPr>
              <a:t>Code </a:t>
            </a:r>
          </a:p>
          <a:p>
            <a:pPr>
              <a:buFont typeface="+mj-lt"/>
              <a:buAutoNum type="arabicPeriod"/>
            </a:pPr>
            <a:r>
              <a:rPr lang="en-IN" sz="2800" dirty="0">
                <a:cs typeface="Times New Roman" panose="02020603050405020304" pitchFamily="18" charset="0"/>
              </a:rPr>
              <a:t>Results</a:t>
            </a:r>
          </a:p>
          <a:p>
            <a:pPr>
              <a:buFont typeface="+mj-lt"/>
              <a:buAutoNum type="arabicPeriod"/>
            </a:pPr>
            <a:r>
              <a:rPr lang="en-IN" sz="2800" dirty="0">
                <a:cs typeface="Times New Roman" panose="02020603050405020304" pitchFamily="18" charset="0"/>
              </a:rPr>
              <a:t>Conclusion   </a:t>
            </a:r>
            <a:r>
              <a:rPr lang="en-IN" dirty="0">
                <a:cs typeface="Times New Roman" panose="02020603050405020304" pitchFamily="18" charset="0"/>
              </a:rPr>
              <a:t>                                 </a:t>
            </a:r>
          </a:p>
          <a:p>
            <a:pPr>
              <a:buFont typeface="+mj-lt"/>
              <a:buAutoNum type="arabicPeriod"/>
            </a:pPr>
            <a:endParaRPr lang="en-IN" dirty="0">
              <a:cs typeface="Times New Roman" panose="02020603050405020304" pitchFamily="18" charset="0"/>
            </a:endParaRPr>
          </a:p>
          <a:p>
            <a:pPr>
              <a:buFont typeface="+mj-lt"/>
              <a:buAutoNum type="arabicPeriod"/>
            </a:pPr>
            <a:endParaRPr lang="en-IN" dirty="0">
              <a:cs typeface="Times New Roman" panose="02020603050405020304" pitchFamily="18" charset="0"/>
            </a:endParaRPr>
          </a:p>
        </p:txBody>
      </p:sp>
    </p:spTree>
    <p:extLst>
      <p:ext uri="{BB962C8B-B14F-4D97-AF65-F5344CB8AC3E}">
        <p14:creationId xmlns:p14="http://schemas.microsoft.com/office/powerpoint/2010/main" val="307809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0499-4DAA-18DD-D902-4BCD36A86157}"/>
              </a:ext>
            </a:extLst>
          </p:cNvPr>
          <p:cNvSpPr>
            <a:spLocks noGrp="1"/>
          </p:cNvSpPr>
          <p:nvPr>
            <p:ph type="title"/>
          </p:nvPr>
        </p:nvSpPr>
        <p:spPr>
          <a:xfrm>
            <a:off x="154745" y="138918"/>
            <a:ext cx="12037255" cy="1280890"/>
          </a:xfrm>
        </p:spPr>
        <p:txBody>
          <a:bodyPr>
            <a:normAutofit/>
          </a:bodyPr>
          <a:lstStyle/>
          <a:p>
            <a:pPr algn="ctr"/>
            <a:r>
              <a:rPr lang="en-IN" sz="6000" dirty="0"/>
              <a:t>INTRODUCTION</a:t>
            </a:r>
          </a:p>
        </p:txBody>
      </p:sp>
      <p:sp>
        <p:nvSpPr>
          <p:cNvPr id="3" name="Content Placeholder 2">
            <a:extLst>
              <a:ext uri="{FF2B5EF4-FFF2-40B4-BE49-F238E27FC236}">
                <a16:creationId xmlns:a16="http://schemas.microsoft.com/office/drawing/2014/main" id="{EB832B2A-73BD-E61D-BC65-3B1920F0D0E4}"/>
              </a:ext>
            </a:extLst>
          </p:cNvPr>
          <p:cNvSpPr>
            <a:spLocks noGrp="1"/>
          </p:cNvSpPr>
          <p:nvPr>
            <p:ph idx="1"/>
          </p:nvPr>
        </p:nvSpPr>
        <p:spPr>
          <a:xfrm>
            <a:off x="1268964" y="1231641"/>
            <a:ext cx="10768292" cy="5626359"/>
          </a:xfrm>
        </p:spPr>
        <p:txBody>
          <a:bodyPr>
            <a:normAutofit lnSpcReduction="10000"/>
          </a:bodyPr>
          <a:lstStyle/>
          <a:p>
            <a:pPr algn="just"/>
            <a:r>
              <a:rPr lang="en-IN" dirty="0"/>
              <a:t>Fossil fuels are non-renewable energy resources. They are too expensive and causes environmental damages. There are many types of renewable energy resources such as wind and solar energy which are constantly replenished and will never run out.  Solar energy is one of the most popular renewable energy. It is the radiant light and heat comes from  the sun and got converted into an electricity by lots of technologies such as solar heating , photovoltaic, solar thermal energy, to be used in day-to-day life. This can be achieved by using solar cells, which are electrical devices that convert the solar energy directly into electricity. This conversion is done by photovoltaic effect. Photovoltaic effect is the process of creating a voltage and electric current in a material when a sun light hits it. </a:t>
            </a:r>
          </a:p>
          <a:p>
            <a:pPr algn="just">
              <a:buFont typeface="Wingdings" panose="05000000000000000000" pitchFamily="2" charset="2"/>
              <a:buChar char="Ø"/>
            </a:pPr>
            <a:r>
              <a:rPr lang="en-IN" dirty="0"/>
              <a:t>It has many advantages such as:</a:t>
            </a:r>
          </a:p>
          <a:p>
            <a:pPr marL="0" indent="0" algn="just">
              <a:buNone/>
            </a:pPr>
            <a:r>
              <a:rPr lang="en-IN" dirty="0"/>
              <a:t>It  is available at every day of the year, if the weather is cloudy it produces some power and don’t stop the process of power generation, it produces clean energy that does not effect on the environment, it’s operation more safety than the conventical electricity resources, it has batteries to store additional energy to be used when it is needed , it could be established anywhere like buildings, hospitals, factories .... etc.</a:t>
            </a:r>
          </a:p>
          <a:p>
            <a:pPr algn="just">
              <a:buFont typeface="Wingdings" panose="05000000000000000000" pitchFamily="2" charset="2"/>
              <a:buChar char="Ø"/>
            </a:pPr>
            <a:r>
              <a:rPr lang="en-IN" dirty="0"/>
              <a:t>It has some disadvantages such as:</a:t>
            </a:r>
          </a:p>
          <a:p>
            <a:pPr marL="0" indent="0" algn="just">
              <a:buNone/>
            </a:pPr>
            <a:r>
              <a:rPr lang="en-IN" dirty="0"/>
              <a:t>It is very expensive, needs a wide surface to increase the number of panels and so increase amount of the generated power, it has a low efficiency to be considered as the main resource of electricity, needs batteries to store the electricity to be used t night. </a:t>
            </a:r>
          </a:p>
        </p:txBody>
      </p:sp>
    </p:spTree>
    <p:extLst>
      <p:ext uri="{BB962C8B-B14F-4D97-AF65-F5344CB8AC3E}">
        <p14:creationId xmlns:p14="http://schemas.microsoft.com/office/powerpoint/2010/main" val="130080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F26D-FB7E-9DB3-FB19-9FD49462BEBB}"/>
              </a:ext>
            </a:extLst>
          </p:cNvPr>
          <p:cNvSpPr>
            <a:spLocks noGrp="1"/>
          </p:cNvSpPr>
          <p:nvPr>
            <p:ph type="title"/>
          </p:nvPr>
        </p:nvSpPr>
        <p:spPr>
          <a:xfrm>
            <a:off x="190501" y="132957"/>
            <a:ext cx="12001499" cy="1280890"/>
          </a:xfrm>
        </p:spPr>
        <p:txBody>
          <a:bodyPr>
            <a:normAutofit/>
          </a:bodyPr>
          <a:lstStyle/>
          <a:p>
            <a:pPr algn="ctr"/>
            <a:r>
              <a:rPr lang="en-IN" sz="6000" dirty="0"/>
              <a:t>SOLAR TRACKING SYSTEM</a:t>
            </a:r>
          </a:p>
        </p:txBody>
      </p:sp>
      <p:sp>
        <p:nvSpPr>
          <p:cNvPr id="3" name="Content Placeholder 2">
            <a:extLst>
              <a:ext uri="{FF2B5EF4-FFF2-40B4-BE49-F238E27FC236}">
                <a16:creationId xmlns:a16="http://schemas.microsoft.com/office/drawing/2014/main" id="{1B0AF9E8-5E1D-4281-8E1B-1F002A66D847}"/>
              </a:ext>
            </a:extLst>
          </p:cNvPr>
          <p:cNvSpPr>
            <a:spLocks noGrp="1"/>
          </p:cNvSpPr>
          <p:nvPr>
            <p:ph idx="1"/>
          </p:nvPr>
        </p:nvSpPr>
        <p:spPr>
          <a:xfrm>
            <a:off x="1306285" y="1175657"/>
            <a:ext cx="10695213" cy="5682343"/>
          </a:xfrm>
        </p:spPr>
        <p:txBody>
          <a:bodyPr>
            <a:normAutofit/>
          </a:bodyPr>
          <a:lstStyle/>
          <a:p>
            <a:pPr algn="just"/>
            <a:r>
              <a:rPr lang="en-IN" dirty="0"/>
              <a:t>A tracking system is a system that makes the solar panel follows the movement of the sun from east to west to make the solar system work with its maximum capability.  More solar power ids generated because it outs the solar panel directly  towards the sun and makes the solar panel moves anywhere the sun goes. This increases the efficiency of the solar panel. There are various types of solar trackers. They are:</a:t>
            </a:r>
          </a:p>
          <a:p>
            <a:pPr algn="just">
              <a:buFont typeface="Wingdings" panose="05000000000000000000" pitchFamily="2" charset="2"/>
              <a:buChar char="Ø"/>
            </a:pPr>
            <a:r>
              <a:rPr lang="en-IN" dirty="0"/>
              <a:t>Single- Axis Tracking System</a:t>
            </a:r>
          </a:p>
          <a:p>
            <a:pPr marL="0" indent="0" algn="just">
              <a:buNone/>
            </a:pPr>
            <a:r>
              <a:rPr lang="en-IN" dirty="0"/>
              <a:t>      Single- axis trackers have one degree of freedom. That acts as an axis od rotation. This work has brought many benefits like, it is possible to confine the largest amount of sunlight and to help produce more electric energy. Single axis tracker uses one motor and two light sensor in any side of the two sides. This method increases power collection efficiency.</a:t>
            </a:r>
          </a:p>
          <a:p>
            <a:pPr algn="just">
              <a:buFont typeface="Wingdings" panose="05000000000000000000" pitchFamily="2" charset="2"/>
              <a:buChar char="Ø"/>
            </a:pPr>
            <a:r>
              <a:rPr lang="en-IN" dirty="0"/>
              <a:t>Dual- Axis Tracking System</a:t>
            </a:r>
          </a:p>
          <a:p>
            <a:pPr marL="0" indent="0" algn="just">
              <a:buNone/>
            </a:pPr>
            <a:r>
              <a:rPr lang="en-IN" dirty="0"/>
              <a:t>      To track the sun in two directions, a dual axis tracking prototype s developed to capture the maximum sun rays by tracking the movement of the sun in four different sides. One axis which allows the solar panel to move left and right and the other axis which allows the panel to turn up and down. This new development provides the solar panels with extensive freedom of movement.  This implemented system can save more energy and probably offers more reduction in cost. </a:t>
            </a:r>
          </a:p>
        </p:txBody>
      </p:sp>
    </p:spTree>
    <p:extLst>
      <p:ext uri="{BB962C8B-B14F-4D97-AF65-F5344CB8AC3E}">
        <p14:creationId xmlns:p14="http://schemas.microsoft.com/office/powerpoint/2010/main" val="311448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2DA5-FB7D-1A13-E7BB-B35134B97BE7}"/>
              </a:ext>
            </a:extLst>
          </p:cNvPr>
          <p:cNvSpPr>
            <a:spLocks noGrp="1"/>
          </p:cNvSpPr>
          <p:nvPr>
            <p:ph type="title"/>
          </p:nvPr>
        </p:nvSpPr>
        <p:spPr>
          <a:xfrm>
            <a:off x="186613" y="84254"/>
            <a:ext cx="12005387" cy="1280890"/>
          </a:xfrm>
        </p:spPr>
        <p:txBody>
          <a:bodyPr>
            <a:normAutofit/>
          </a:bodyPr>
          <a:lstStyle/>
          <a:p>
            <a:pPr algn="ctr"/>
            <a:r>
              <a:rPr lang="en-IN" sz="6000" dirty="0"/>
              <a:t>SYSTEM’S COMPONENTS</a:t>
            </a:r>
          </a:p>
        </p:txBody>
      </p:sp>
      <p:sp>
        <p:nvSpPr>
          <p:cNvPr id="3" name="Content Placeholder 2">
            <a:extLst>
              <a:ext uri="{FF2B5EF4-FFF2-40B4-BE49-F238E27FC236}">
                <a16:creationId xmlns:a16="http://schemas.microsoft.com/office/drawing/2014/main" id="{94ADF4A2-CB5E-95D4-0D17-06AB4F5F01FE}"/>
              </a:ext>
            </a:extLst>
          </p:cNvPr>
          <p:cNvSpPr>
            <a:spLocks noGrp="1"/>
          </p:cNvSpPr>
          <p:nvPr>
            <p:ph idx="1"/>
          </p:nvPr>
        </p:nvSpPr>
        <p:spPr>
          <a:xfrm>
            <a:off x="1287624" y="1082351"/>
            <a:ext cx="8313576" cy="6046237"/>
          </a:xfrm>
        </p:spPr>
        <p:txBody>
          <a:bodyPr>
            <a:normAutofit fontScale="77500" lnSpcReduction="20000"/>
          </a:bodyPr>
          <a:lstStyle/>
          <a:p>
            <a:pPr marL="0" indent="0">
              <a:buNone/>
            </a:pPr>
            <a:r>
              <a:rPr lang="en-IN" sz="2800" b="1" u="sng" dirty="0"/>
              <a:t>1.Arduino UNO Board</a:t>
            </a:r>
          </a:p>
          <a:p>
            <a:pPr marL="0" indent="0">
              <a:buNone/>
            </a:pPr>
            <a:endParaRPr lang="en-IN" sz="100" u="sng" dirty="0"/>
          </a:p>
          <a:p>
            <a:pPr marL="0" indent="0" algn="just">
              <a:buNone/>
            </a:pPr>
            <a:r>
              <a:rPr lang="en-IN" sz="2300" dirty="0"/>
              <a:t>     The Arduino UNO is a standard board of Arduino. It is considered as the powerful board used in various projects. Arduino UNO is based on an ATmega328P microcontroller. It is easy to use compared to other boards, such as the Arduino Mega board, etc. The board consists of digital and analog  I/P pins(I/O),shields, and other circuits. The Arduino UNO includes 6 analog pin inputs, 14 digital pins, a USB connector, a power jack, and an ICSP (in-circuit serial Programming) header. It is programmed based on IDE, which stands for Integrated Development Environment. It can run on both online and offline platforms.</a:t>
            </a:r>
          </a:p>
          <a:p>
            <a:pPr algn="just"/>
            <a:r>
              <a:rPr lang="en-IN" sz="2300" dirty="0"/>
              <a:t>ATMEGA328 Microcontroller </a:t>
            </a:r>
          </a:p>
          <a:p>
            <a:pPr marL="0" indent="0" algn="just">
              <a:buNone/>
            </a:pPr>
            <a:r>
              <a:rPr lang="en-IN" sz="2300" dirty="0"/>
              <a:t>     It is a single chip Microcontroller of the ATmel family. The processor code inside it is of 8- bit. It combines MEMORY(SRAM,EEPROM, and FLASH), Analog to Digital converter, SPI serial ports, I/O lines, register, timer, external and internal interrupts, and oscillator.</a:t>
            </a:r>
          </a:p>
          <a:p>
            <a:pPr algn="just"/>
            <a:r>
              <a:rPr lang="en-IN" sz="2300" dirty="0"/>
              <a:t>ICSP pin</a:t>
            </a:r>
          </a:p>
          <a:p>
            <a:pPr marL="0" indent="0" algn="just">
              <a:buNone/>
            </a:pPr>
            <a:r>
              <a:rPr lang="en-IN" sz="2300" dirty="0"/>
              <a:t>       The in-circuit serial programming pin allows the user to program using the firmware of the Arduino board.</a:t>
            </a:r>
          </a:p>
          <a:p>
            <a:pPr algn="just"/>
            <a:r>
              <a:rPr lang="en-IN" sz="2300" dirty="0"/>
              <a:t>Power LED Indicator</a:t>
            </a:r>
          </a:p>
          <a:p>
            <a:pPr marL="0" indent="0" algn="just">
              <a:buNone/>
            </a:pPr>
            <a:r>
              <a:rPr lang="en-IN" sz="2300" dirty="0"/>
              <a:t>     The ON status of LED shows the power is activated. When the power is OFF, the LED will not light up.</a:t>
            </a:r>
          </a:p>
        </p:txBody>
      </p:sp>
      <p:pic>
        <p:nvPicPr>
          <p:cNvPr id="5" name="Picture 4">
            <a:extLst>
              <a:ext uri="{FF2B5EF4-FFF2-40B4-BE49-F238E27FC236}">
                <a16:creationId xmlns:a16="http://schemas.microsoft.com/office/drawing/2014/main" id="{1E69C3CF-0D5B-EA89-D228-67A8A6DE7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8312917" y="2969308"/>
            <a:ext cx="5184666" cy="2200275"/>
          </a:xfrm>
          <a:prstGeom prst="rect">
            <a:avLst/>
          </a:prstGeom>
        </p:spPr>
      </p:pic>
    </p:spTree>
    <p:extLst>
      <p:ext uri="{BB962C8B-B14F-4D97-AF65-F5344CB8AC3E}">
        <p14:creationId xmlns:p14="http://schemas.microsoft.com/office/powerpoint/2010/main" val="369556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DF4A2-CB5E-95D4-0D17-06AB4F5F01FE}"/>
              </a:ext>
            </a:extLst>
          </p:cNvPr>
          <p:cNvSpPr>
            <a:spLocks noGrp="1"/>
          </p:cNvSpPr>
          <p:nvPr>
            <p:ph idx="1"/>
          </p:nvPr>
        </p:nvSpPr>
        <p:spPr>
          <a:xfrm>
            <a:off x="1287624" y="1250302"/>
            <a:ext cx="10674220" cy="5411476"/>
          </a:xfrm>
        </p:spPr>
        <p:txBody>
          <a:bodyPr>
            <a:noAutofit/>
          </a:bodyPr>
          <a:lstStyle/>
          <a:p>
            <a:pPr algn="just"/>
            <a:r>
              <a:rPr lang="en-IN" dirty="0"/>
              <a:t>Digital I/O pins</a:t>
            </a:r>
          </a:p>
          <a:p>
            <a:pPr marL="0" indent="0" algn="just">
              <a:buNone/>
            </a:pPr>
            <a:r>
              <a:rPr lang="en-IN" dirty="0"/>
              <a:t>     The digital pins have the value HIGH or LOW. The pins numbered from D0 to D13 are digital pins.</a:t>
            </a:r>
          </a:p>
          <a:p>
            <a:pPr algn="just"/>
            <a:r>
              <a:rPr lang="en-IN" dirty="0"/>
              <a:t>TX and RX LED’s</a:t>
            </a:r>
          </a:p>
          <a:p>
            <a:pPr marL="0" indent="0" algn="just">
              <a:buNone/>
            </a:pPr>
            <a:r>
              <a:rPr lang="en-IN" dirty="0"/>
              <a:t>     The successful flow of data is represented by the lighting of these LED’s.</a:t>
            </a:r>
          </a:p>
          <a:p>
            <a:pPr algn="just"/>
            <a:r>
              <a:rPr lang="en-IN" dirty="0"/>
              <a:t>AREF</a:t>
            </a:r>
          </a:p>
          <a:p>
            <a:pPr marL="0" indent="0" algn="just">
              <a:buNone/>
            </a:pPr>
            <a:r>
              <a:rPr lang="en-IN" dirty="0"/>
              <a:t>     The Analog Reference (AREF) pin used to feed a reference voltage to the Arduino UNO board from the external power supply.</a:t>
            </a:r>
          </a:p>
          <a:p>
            <a:pPr algn="just"/>
            <a:r>
              <a:rPr lang="en-IN" dirty="0"/>
              <a:t>Reset button</a:t>
            </a:r>
          </a:p>
          <a:p>
            <a:pPr marL="0" indent="0" algn="just">
              <a:buNone/>
            </a:pPr>
            <a:r>
              <a:rPr lang="en-IN" dirty="0"/>
              <a:t>     It is used to add a Reset button to the connection.</a:t>
            </a:r>
          </a:p>
          <a:p>
            <a:pPr algn="just"/>
            <a:r>
              <a:rPr lang="en-IN" dirty="0"/>
              <a:t>USB</a:t>
            </a:r>
          </a:p>
          <a:p>
            <a:pPr marL="0" indent="0" algn="just">
              <a:buNone/>
            </a:pPr>
            <a:r>
              <a:rPr lang="en-IN" dirty="0"/>
              <a:t>     It allows the board to connect to the computer. It is essential for the programming of the Arduino UNO board.</a:t>
            </a:r>
          </a:p>
          <a:p>
            <a:pPr marL="0" indent="0" algn="just">
              <a:buNone/>
            </a:pPr>
            <a:endParaRPr lang="en-IN" dirty="0"/>
          </a:p>
        </p:txBody>
      </p:sp>
    </p:spTree>
    <p:extLst>
      <p:ext uri="{BB962C8B-B14F-4D97-AF65-F5344CB8AC3E}">
        <p14:creationId xmlns:p14="http://schemas.microsoft.com/office/powerpoint/2010/main" val="112498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81475-C1CB-E03E-08D3-AAC4CFC1CDB6}"/>
              </a:ext>
            </a:extLst>
          </p:cNvPr>
          <p:cNvSpPr>
            <a:spLocks noGrp="1"/>
          </p:cNvSpPr>
          <p:nvPr>
            <p:ph idx="1"/>
          </p:nvPr>
        </p:nvSpPr>
        <p:spPr>
          <a:xfrm>
            <a:off x="1343609" y="1287624"/>
            <a:ext cx="10161004" cy="5570376"/>
          </a:xfrm>
        </p:spPr>
        <p:txBody>
          <a:bodyPr/>
          <a:lstStyle/>
          <a:p>
            <a:pPr algn="just"/>
            <a:r>
              <a:rPr lang="en-IN" dirty="0"/>
              <a:t>Crystal Oscillator</a:t>
            </a:r>
          </a:p>
          <a:p>
            <a:pPr marL="0" indent="0" algn="just">
              <a:buNone/>
            </a:pPr>
            <a:r>
              <a:rPr lang="en-IN" dirty="0"/>
              <a:t>      The Crystal Oscillator has a frequency of 16MHZ, which makes the Arduino UNO a powerful board.</a:t>
            </a:r>
          </a:p>
          <a:p>
            <a:pPr algn="just"/>
            <a:r>
              <a:rPr lang="en-IN" dirty="0"/>
              <a:t>Voltage Regulator</a:t>
            </a:r>
          </a:p>
          <a:p>
            <a:pPr marL="0" indent="0" algn="just">
              <a:buNone/>
            </a:pPr>
            <a:r>
              <a:rPr lang="en-IN" dirty="0"/>
              <a:t>     The voltage regulator converts the input voltage to 5V.</a:t>
            </a:r>
          </a:p>
          <a:p>
            <a:pPr algn="just"/>
            <a:r>
              <a:rPr lang="en-IN" dirty="0"/>
              <a:t>GND</a:t>
            </a:r>
          </a:p>
          <a:p>
            <a:pPr marL="0" indent="0" algn="just">
              <a:buNone/>
            </a:pPr>
            <a:r>
              <a:rPr lang="en-IN" dirty="0"/>
              <a:t>      Ground pins. The ground pin acts as a pin with zero voltage.</a:t>
            </a:r>
          </a:p>
          <a:p>
            <a:r>
              <a:rPr lang="en-IN" dirty="0"/>
              <a:t>Vin</a:t>
            </a:r>
          </a:p>
          <a:p>
            <a:pPr marL="0" indent="0">
              <a:buNone/>
            </a:pPr>
            <a:r>
              <a:rPr lang="en-IN" dirty="0"/>
              <a:t>     It is the input voltage.</a:t>
            </a:r>
          </a:p>
          <a:p>
            <a:r>
              <a:rPr lang="en-IN" dirty="0"/>
              <a:t>Analog Pins</a:t>
            </a:r>
          </a:p>
          <a:p>
            <a:pPr marL="0" indent="0">
              <a:buNone/>
            </a:pPr>
            <a:r>
              <a:rPr lang="en-IN" dirty="0"/>
              <a:t>     The pins numbered from A0 to A5 are analog pins. The function of Analog pins is to read the analog sensor used in the connection. It can also act as GPIO(General Purpose Input Output) pins,</a:t>
            </a:r>
          </a:p>
        </p:txBody>
      </p:sp>
    </p:spTree>
    <p:extLst>
      <p:ext uri="{BB962C8B-B14F-4D97-AF65-F5344CB8AC3E}">
        <p14:creationId xmlns:p14="http://schemas.microsoft.com/office/powerpoint/2010/main" val="2867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B34AA8A3-360F-2E7F-5C79-DA2CB478240A}"/>
              </a:ext>
            </a:extLst>
          </p:cNvPr>
          <p:cNvSpPr>
            <a:spLocks noGrp="1"/>
          </p:cNvSpPr>
          <p:nvPr>
            <p:ph type="title"/>
          </p:nvPr>
        </p:nvSpPr>
        <p:spPr>
          <a:xfrm>
            <a:off x="1343607" y="1212980"/>
            <a:ext cx="8266923" cy="5390245"/>
          </a:xfrm>
        </p:spPr>
        <p:txBody>
          <a:bodyPr>
            <a:noAutofit/>
          </a:bodyPr>
          <a:lstStyle/>
          <a:p>
            <a:r>
              <a:rPr lang="en-IN" sz="2200" b="1" u="sng" dirty="0">
                <a:latin typeface="+mn-lt"/>
              </a:rPr>
              <a:t>2. Solar Panel</a:t>
            </a:r>
            <a:br>
              <a:rPr lang="en-IN" sz="1800" u="sng" dirty="0">
                <a:latin typeface="+mn-lt"/>
              </a:rPr>
            </a:br>
            <a:br>
              <a:rPr lang="en-IN" sz="1000" u="sng" dirty="0">
                <a:latin typeface="+mn-lt"/>
              </a:rPr>
            </a:br>
            <a:r>
              <a:rPr lang="en-IN" sz="1800" dirty="0">
                <a:latin typeface="+mn-lt"/>
              </a:rPr>
              <a:t>Solar panels, also known as photovoltaic (PV) panels, are devices that convert sunlight into electricity through the photovoltaic effect. The basic working principle of solar panels involves the generation of electric current when photons from sunlight interact with semiconductor materials within the panel.</a:t>
            </a:r>
            <a:br>
              <a:rPr lang="en-IN" sz="1800" dirty="0">
                <a:latin typeface="+mn-lt"/>
              </a:rPr>
            </a:br>
            <a:br>
              <a:rPr lang="en-IN" sz="1000" dirty="0">
                <a:latin typeface="+mn-lt"/>
              </a:rPr>
            </a:br>
            <a:r>
              <a:rPr lang="en-IN" sz="1800" dirty="0">
                <a:latin typeface="+mn-lt"/>
              </a:rPr>
              <a:t>1. Photovoltaic Cells: Solar panels consist of multiple photovoltaic cells, which are made of semiconductor materials, often silicon. These cells are responsible for converting sunlight into electricity. </a:t>
            </a:r>
            <a:br>
              <a:rPr lang="en-IN" sz="1800" dirty="0">
                <a:latin typeface="+mn-lt"/>
              </a:rPr>
            </a:br>
            <a:br>
              <a:rPr lang="en-IN" sz="1000" dirty="0">
                <a:latin typeface="+mn-lt"/>
              </a:rPr>
            </a:br>
            <a:r>
              <a:rPr lang="en-IN" sz="1800" dirty="0">
                <a:latin typeface="+mn-lt"/>
              </a:rPr>
              <a:t>2.  Photovoltaic Effect: When photons (particles of sunlight) strike the semiconductor material in the solar cells, they excite electrons, causing them to break free from their atomic bonds. This creates an electric current. </a:t>
            </a:r>
            <a:br>
              <a:rPr lang="en-IN" sz="1800" dirty="0">
                <a:latin typeface="+mn-lt"/>
              </a:rPr>
            </a:br>
            <a:br>
              <a:rPr lang="en-IN" sz="1000" dirty="0">
                <a:latin typeface="+mn-lt"/>
              </a:rPr>
            </a:br>
            <a:r>
              <a:rPr lang="en-IN" sz="1800" dirty="0">
                <a:latin typeface="+mn-lt"/>
              </a:rPr>
              <a:t>3.  Electric Field Formation: The semiconductor material in the solar cells is typically treated to create an electric field. This electric field acts as a medium to guide the liberated electrons in a specific direction, creating a flow of electric current.</a:t>
            </a:r>
          </a:p>
        </p:txBody>
      </p:sp>
      <p:pic>
        <p:nvPicPr>
          <p:cNvPr id="11" name="Content Placeholder 10">
            <a:extLst>
              <a:ext uri="{FF2B5EF4-FFF2-40B4-BE49-F238E27FC236}">
                <a16:creationId xmlns:a16="http://schemas.microsoft.com/office/drawing/2014/main" id="{C014E0DD-18F4-70E4-CF95-7B69C3CE6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64660" y="1905000"/>
            <a:ext cx="2190491" cy="4698226"/>
          </a:xfrm>
        </p:spPr>
      </p:pic>
    </p:spTree>
    <p:extLst>
      <p:ext uri="{BB962C8B-B14F-4D97-AF65-F5344CB8AC3E}">
        <p14:creationId xmlns:p14="http://schemas.microsoft.com/office/powerpoint/2010/main" val="359740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F8398-CCDF-9419-5029-81124A58165D}"/>
              </a:ext>
            </a:extLst>
          </p:cNvPr>
          <p:cNvSpPr>
            <a:spLocks noGrp="1"/>
          </p:cNvSpPr>
          <p:nvPr>
            <p:ph idx="1"/>
          </p:nvPr>
        </p:nvSpPr>
        <p:spPr>
          <a:xfrm>
            <a:off x="1754155" y="1158575"/>
            <a:ext cx="10156874" cy="5500468"/>
          </a:xfrm>
        </p:spPr>
        <p:txBody>
          <a:bodyPr>
            <a:normAutofit/>
          </a:bodyPr>
          <a:lstStyle/>
          <a:p>
            <a:pPr marL="0" indent="0">
              <a:buNone/>
            </a:pPr>
            <a:r>
              <a:rPr lang="en-IN" dirty="0"/>
              <a:t>4.Generation of Direct Current (DC): The movement of electrons through the electric field results in the generation of direct current (DC) electricity. However, most of our appliances and the electricity grid operate on alternating current (AC).</a:t>
            </a:r>
          </a:p>
          <a:p>
            <a:pPr marL="0" indent="0">
              <a:buNone/>
            </a:pPr>
            <a:r>
              <a:rPr lang="en-IN" dirty="0"/>
              <a:t>5.Inverter Conversion: To make the electricity compatible with standard household appliances and the grid, the DC electricity generated by the solar panels is passed through an inverter. The inverter converts it into alternating current (AC), which is the standard form of electricity used in homes and businesses.</a:t>
            </a:r>
          </a:p>
          <a:p>
            <a:pPr marL="0" indent="0">
              <a:buNone/>
            </a:pPr>
            <a:r>
              <a:rPr lang="en-IN" dirty="0"/>
              <a:t>6.Utilization or Grid Connection: The converted AC electricity can then be used to power electrical devices within the property where the solar panels are installed. Excess electricity can also be fed back into the grid, often earning credits or compensation for the solar panel owner through net metering programs.</a:t>
            </a:r>
          </a:p>
        </p:txBody>
      </p:sp>
    </p:spTree>
    <p:extLst>
      <p:ext uri="{BB962C8B-B14F-4D97-AF65-F5344CB8AC3E}">
        <p14:creationId xmlns:p14="http://schemas.microsoft.com/office/powerpoint/2010/main" val="36023063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384</TotalTime>
  <Words>2416</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Cambria Math</vt:lpstr>
      <vt:lpstr>Century Gothic</vt:lpstr>
      <vt:lpstr>Times New Roman</vt:lpstr>
      <vt:lpstr>Wingdings</vt:lpstr>
      <vt:lpstr>Wingdings 3</vt:lpstr>
      <vt:lpstr>Wisp</vt:lpstr>
      <vt:lpstr>MINI PROJECT</vt:lpstr>
      <vt:lpstr>CONTENT</vt:lpstr>
      <vt:lpstr>INTRODUCTION</vt:lpstr>
      <vt:lpstr>SOLAR TRACKING SYSTEM</vt:lpstr>
      <vt:lpstr>SYSTEM’S COMPONENTS</vt:lpstr>
      <vt:lpstr>PowerPoint Presentation</vt:lpstr>
      <vt:lpstr>PowerPoint Presentation</vt:lpstr>
      <vt:lpstr>2. Solar Panel  Solar panels, also known as photovoltaic (PV) panels, are devices that convert sunlight into electricity through the photovoltaic effect. The basic working principle of solar panels involves the generation of electric current when photons from sunlight interact with semiconductor materials within the panel.  1. Photovoltaic Cells: Solar panels consist of multiple photovoltaic cells, which are made of semiconductor materials, often silicon. These cells are responsible for converting sunlight into electricity.   2.  Photovoltaic Effect: When photons (particles of sunlight) strike the semiconductor material in the solar cells, they excite electrons, causing them to break free from their atomic bonds. This creates an electric current.   3.  Electric Field Formation: The semiconductor material in the solar cells is typically treated to create an electric field. This electric field acts as a medium to guide the liberated electrons in a specific direction, creating a flow of electric current.</vt:lpstr>
      <vt:lpstr>PowerPoint Presentation</vt:lpstr>
      <vt:lpstr>PowerPoint Presentation</vt:lpstr>
      <vt:lpstr>PowerPoint Presentation</vt:lpstr>
      <vt:lpstr>Methodology</vt:lpstr>
      <vt:lpstr>PowerPoint Presentation</vt:lpstr>
      <vt:lpstr>Formula</vt:lpstr>
      <vt:lpstr>PowerPoint Presentation</vt:lpstr>
      <vt:lpstr>Code</vt:lpstr>
      <vt:lpstr>PowerPoint Presentation</vt:lpstr>
      <vt:lpstr>RESULTS</vt:lpstr>
      <vt:lpstr>CONCLUSON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zaheer ahmed</dc:creator>
  <cp:lastModifiedBy>zaheer ahmed</cp:lastModifiedBy>
  <cp:revision>1</cp:revision>
  <dcterms:created xsi:type="dcterms:W3CDTF">2024-07-15T08:46:46Z</dcterms:created>
  <dcterms:modified xsi:type="dcterms:W3CDTF">2024-07-16T06:22:19Z</dcterms:modified>
</cp:coreProperties>
</file>