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755" autoAdjust="0"/>
  </p:normalViewPr>
  <p:slideViewPr>
    <p:cSldViewPr>
      <p:cViewPr>
        <p:scale>
          <a:sx n="90" d="100"/>
          <a:sy n="90" d="100"/>
        </p:scale>
        <p:origin x="-1234" y="-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2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8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4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5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9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0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5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CE5E-EBD8-4A97-BF97-13B69EEF926E}" type="datetimeFigureOut">
              <a:rPr lang="en-US" smtClean="0"/>
              <a:t>2025-04-28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ACB76-0EC8-46DC-9903-D1C718236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90600" y="144861"/>
            <a:ext cx="7315200" cy="6553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798546" y="188404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Product Management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1764432" y="883913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Category Management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1293078" y="1752600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Inventory Management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5818374" y="3215284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Browse  products</a:t>
            </a:r>
          </a:p>
        </p:txBody>
      </p:sp>
      <p:sp>
        <p:nvSpPr>
          <p:cNvPr id="9" name="Oval 8"/>
          <p:cNvSpPr/>
          <p:nvPr/>
        </p:nvSpPr>
        <p:spPr>
          <a:xfrm>
            <a:off x="1342748" y="3203826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Order Management</a:t>
            </a:r>
            <a:endParaRPr lang="en-US" sz="1200" dirty="0"/>
          </a:p>
        </p:txBody>
      </p:sp>
      <p:cxnSp>
        <p:nvCxnSpPr>
          <p:cNvPr id="57" name="Straight Arrow Connector 56"/>
          <p:cNvCxnSpPr>
            <a:stCxn id="60" idx="0"/>
            <a:endCxn id="7" idx="4"/>
          </p:cNvCxnSpPr>
          <p:nvPr/>
        </p:nvCxnSpPr>
        <p:spPr>
          <a:xfrm flipV="1">
            <a:off x="1824858" y="2286000"/>
            <a:ext cx="267006" cy="38185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1219200" y="2667858"/>
            <a:ext cx="1211316" cy="36078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 to Inventory</a:t>
            </a:r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2659236" y="2584055"/>
            <a:ext cx="1513117" cy="36078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Remove from Inventory</a:t>
            </a:r>
            <a:endParaRPr lang="en-US" sz="1200" dirty="0"/>
          </a:p>
        </p:txBody>
      </p:sp>
      <p:cxnSp>
        <p:nvCxnSpPr>
          <p:cNvPr id="64" name="Straight Arrow Connector 63"/>
          <p:cNvCxnSpPr>
            <a:stCxn id="63" idx="0"/>
            <a:endCxn id="7" idx="4"/>
          </p:cNvCxnSpPr>
          <p:nvPr/>
        </p:nvCxnSpPr>
        <p:spPr>
          <a:xfrm flipH="1" flipV="1">
            <a:off x="2091864" y="2286000"/>
            <a:ext cx="1323931" cy="29805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73" idx="0"/>
          </p:cNvCxnSpPr>
          <p:nvPr/>
        </p:nvCxnSpPr>
        <p:spPr>
          <a:xfrm flipH="1" flipV="1">
            <a:off x="2141534" y="3743835"/>
            <a:ext cx="1774020" cy="14885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3348746" y="3892691"/>
            <a:ext cx="1133615" cy="36078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Reject order</a:t>
            </a:r>
            <a:endParaRPr lang="en-US" sz="1200" dirty="0"/>
          </a:p>
        </p:txBody>
      </p:sp>
      <p:sp>
        <p:nvSpPr>
          <p:cNvPr id="75" name="Oval 74"/>
          <p:cNvSpPr/>
          <p:nvPr/>
        </p:nvSpPr>
        <p:spPr>
          <a:xfrm>
            <a:off x="2456296" y="4408940"/>
            <a:ext cx="1133615" cy="36078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Edit order status</a:t>
            </a:r>
            <a:endParaRPr lang="en-US" sz="1200" dirty="0"/>
          </a:p>
        </p:txBody>
      </p:sp>
      <p:sp>
        <p:nvSpPr>
          <p:cNvPr id="76" name="Oval 75"/>
          <p:cNvSpPr/>
          <p:nvPr/>
        </p:nvSpPr>
        <p:spPr>
          <a:xfrm>
            <a:off x="1255921" y="4235941"/>
            <a:ext cx="1133615" cy="36078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Accept order</a:t>
            </a:r>
            <a:endParaRPr lang="en-US" sz="1200" dirty="0"/>
          </a:p>
        </p:txBody>
      </p:sp>
      <p:cxnSp>
        <p:nvCxnSpPr>
          <p:cNvPr id="80" name="Straight Arrow Connector 79"/>
          <p:cNvCxnSpPr>
            <a:stCxn id="75" idx="0"/>
            <a:endCxn id="9" idx="4"/>
          </p:cNvCxnSpPr>
          <p:nvPr/>
        </p:nvCxnSpPr>
        <p:spPr>
          <a:xfrm flipH="1" flipV="1">
            <a:off x="2141534" y="3737226"/>
            <a:ext cx="881570" cy="67171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6" idx="0"/>
            <a:endCxn id="9" idx="4"/>
          </p:cNvCxnSpPr>
          <p:nvPr/>
        </p:nvCxnSpPr>
        <p:spPr>
          <a:xfrm flipV="1">
            <a:off x="1822729" y="3737226"/>
            <a:ext cx="318805" cy="49871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5382131" y="4496354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Users</a:t>
            </a:r>
          </a:p>
          <a:p>
            <a:pPr algn="ctr"/>
            <a:r>
              <a:rPr lang="en-US" sz="1200" dirty="0" smtClean="0"/>
              <a:t>management</a:t>
            </a:r>
          </a:p>
        </p:txBody>
      </p:sp>
      <p:sp>
        <p:nvSpPr>
          <p:cNvPr id="136" name="Oval 135"/>
          <p:cNvSpPr/>
          <p:nvPr/>
        </p:nvSpPr>
        <p:spPr>
          <a:xfrm>
            <a:off x="1161210" y="4840570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Shop</a:t>
            </a:r>
          </a:p>
          <a:p>
            <a:pPr algn="ctr"/>
            <a:r>
              <a:rPr lang="en-US" sz="1200" dirty="0" smtClean="0"/>
              <a:t>management</a:t>
            </a:r>
          </a:p>
        </p:txBody>
      </p:sp>
      <p:sp>
        <p:nvSpPr>
          <p:cNvPr id="154" name="Oval 153"/>
          <p:cNvSpPr/>
          <p:nvPr/>
        </p:nvSpPr>
        <p:spPr>
          <a:xfrm>
            <a:off x="6369418" y="6021286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Reports generator</a:t>
            </a:r>
          </a:p>
        </p:txBody>
      </p:sp>
      <p:sp>
        <p:nvSpPr>
          <p:cNvPr id="202" name="TextBox 201"/>
          <p:cNvSpPr txBox="1"/>
          <p:nvPr/>
        </p:nvSpPr>
        <p:spPr>
          <a:xfrm rot="829259">
            <a:off x="1484860" y="2374311"/>
            <a:ext cx="6799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&lt;&lt;extend&gt;&gt;</a:t>
            </a:r>
            <a:endParaRPr lang="en-US" sz="800" dirty="0"/>
          </a:p>
        </p:txBody>
      </p:sp>
      <p:sp>
        <p:nvSpPr>
          <p:cNvPr id="203" name="TextBox 202"/>
          <p:cNvSpPr txBox="1"/>
          <p:nvPr/>
        </p:nvSpPr>
        <p:spPr>
          <a:xfrm rot="20544755">
            <a:off x="2456196" y="2340891"/>
            <a:ext cx="6799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&lt;&lt;extend&gt;&gt;</a:t>
            </a:r>
            <a:endParaRPr lang="en-US" sz="800" dirty="0"/>
          </a:p>
        </p:txBody>
      </p:sp>
      <p:sp>
        <p:nvSpPr>
          <p:cNvPr id="215" name="TextBox 214"/>
          <p:cNvSpPr txBox="1"/>
          <p:nvPr/>
        </p:nvSpPr>
        <p:spPr>
          <a:xfrm>
            <a:off x="1528866" y="3922943"/>
            <a:ext cx="6799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&lt;&lt;extend&gt;&gt;</a:t>
            </a:r>
            <a:endParaRPr lang="en-US" sz="8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844389" y="3700169"/>
            <a:ext cx="6799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&lt;&lt;extend&gt;&gt;</a:t>
            </a:r>
            <a:endParaRPr lang="en-US" sz="800" dirty="0"/>
          </a:p>
        </p:txBody>
      </p:sp>
      <p:sp>
        <p:nvSpPr>
          <p:cNvPr id="218" name="TextBox 217"/>
          <p:cNvSpPr txBox="1"/>
          <p:nvPr/>
        </p:nvSpPr>
        <p:spPr>
          <a:xfrm>
            <a:off x="2363910" y="4069497"/>
            <a:ext cx="6799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&lt;&lt;extend&gt;&gt;</a:t>
            </a:r>
            <a:endParaRPr lang="en-US" sz="800" dirty="0"/>
          </a:p>
        </p:txBody>
      </p:sp>
      <p:grpSp>
        <p:nvGrpSpPr>
          <p:cNvPr id="237" name="Group 236"/>
          <p:cNvGrpSpPr/>
          <p:nvPr/>
        </p:nvGrpSpPr>
        <p:grpSpPr>
          <a:xfrm>
            <a:off x="104774" y="724914"/>
            <a:ext cx="419100" cy="1051602"/>
            <a:chOff x="266700" y="1752600"/>
            <a:chExt cx="419100" cy="1051602"/>
          </a:xfrm>
        </p:grpSpPr>
        <p:sp>
          <p:nvSpPr>
            <p:cNvPr id="222" name="Oval 221"/>
            <p:cNvSpPr/>
            <p:nvPr/>
          </p:nvSpPr>
          <p:spPr>
            <a:xfrm>
              <a:off x="381000" y="1752600"/>
              <a:ext cx="228600" cy="25702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/>
            <p:cNvCxnSpPr>
              <a:endCxn id="222" idx="4"/>
            </p:cNvCxnSpPr>
            <p:nvPr/>
          </p:nvCxnSpPr>
          <p:spPr>
            <a:xfrm flipV="1">
              <a:off x="495300" y="2009623"/>
              <a:ext cx="0" cy="6147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66700" y="2129390"/>
              <a:ext cx="419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flipV="1">
              <a:off x="333375" y="2624409"/>
              <a:ext cx="161925" cy="1797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 flipV="1">
              <a:off x="495300" y="2624409"/>
              <a:ext cx="190500" cy="1797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8458200" y="1205741"/>
            <a:ext cx="419100" cy="1051602"/>
            <a:chOff x="266700" y="1752600"/>
            <a:chExt cx="419100" cy="1051602"/>
          </a:xfrm>
        </p:grpSpPr>
        <p:sp>
          <p:nvSpPr>
            <p:cNvPr id="239" name="Oval 238"/>
            <p:cNvSpPr/>
            <p:nvPr/>
          </p:nvSpPr>
          <p:spPr>
            <a:xfrm>
              <a:off x="381000" y="1752600"/>
              <a:ext cx="228600" cy="25702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>
              <a:endCxn id="239" idx="4"/>
            </p:cNvCxnSpPr>
            <p:nvPr/>
          </p:nvCxnSpPr>
          <p:spPr>
            <a:xfrm flipV="1">
              <a:off x="495300" y="2009623"/>
              <a:ext cx="0" cy="6147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266700" y="2129390"/>
              <a:ext cx="419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flipV="1">
              <a:off x="333375" y="2624409"/>
              <a:ext cx="161925" cy="1797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flipH="1" flipV="1">
              <a:off x="495300" y="2624409"/>
              <a:ext cx="190500" cy="1797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4" name="Group 243"/>
          <p:cNvGrpSpPr/>
          <p:nvPr/>
        </p:nvGrpSpPr>
        <p:grpSpPr>
          <a:xfrm>
            <a:off x="8507291" y="4542854"/>
            <a:ext cx="419100" cy="1051602"/>
            <a:chOff x="266700" y="1752600"/>
            <a:chExt cx="419100" cy="1051602"/>
          </a:xfrm>
        </p:grpSpPr>
        <p:sp>
          <p:nvSpPr>
            <p:cNvPr id="245" name="Oval 244"/>
            <p:cNvSpPr/>
            <p:nvPr/>
          </p:nvSpPr>
          <p:spPr>
            <a:xfrm>
              <a:off x="381000" y="1752600"/>
              <a:ext cx="228600" cy="257023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6" name="Straight Connector 245"/>
            <p:cNvCxnSpPr>
              <a:endCxn id="245" idx="4"/>
            </p:cNvCxnSpPr>
            <p:nvPr/>
          </p:nvCxnSpPr>
          <p:spPr>
            <a:xfrm flipV="1">
              <a:off x="495300" y="2009623"/>
              <a:ext cx="0" cy="6147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266700" y="2129390"/>
              <a:ext cx="4191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flipV="1">
              <a:off x="333375" y="2624409"/>
              <a:ext cx="161925" cy="1797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flipH="1" flipV="1">
              <a:off x="495300" y="2624409"/>
              <a:ext cx="190500" cy="17979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6" name="Straight Arrow Connector 255"/>
          <p:cNvCxnSpPr>
            <a:endCxn id="5" idx="2"/>
          </p:cNvCxnSpPr>
          <p:nvPr/>
        </p:nvCxnSpPr>
        <p:spPr>
          <a:xfrm flipV="1">
            <a:off x="523874" y="455104"/>
            <a:ext cx="1274672" cy="64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endCxn id="7" idx="2"/>
          </p:cNvCxnSpPr>
          <p:nvPr/>
        </p:nvCxnSpPr>
        <p:spPr>
          <a:xfrm>
            <a:off x="523874" y="1101704"/>
            <a:ext cx="769204" cy="9175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endCxn id="6" idx="2"/>
          </p:cNvCxnSpPr>
          <p:nvPr/>
        </p:nvCxnSpPr>
        <p:spPr>
          <a:xfrm>
            <a:off x="523874" y="1101704"/>
            <a:ext cx="1240558" cy="48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/>
          <p:cNvCxnSpPr>
            <a:endCxn id="9" idx="2"/>
          </p:cNvCxnSpPr>
          <p:nvPr/>
        </p:nvCxnSpPr>
        <p:spPr>
          <a:xfrm>
            <a:off x="523874" y="1101704"/>
            <a:ext cx="818874" cy="23688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/>
          <p:cNvCxnSpPr/>
          <p:nvPr/>
        </p:nvCxnSpPr>
        <p:spPr>
          <a:xfrm flipH="1" flipV="1">
            <a:off x="7643803" y="704503"/>
            <a:ext cx="881072" cy="892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/>
          <p:cNvCxnSpPr>
            <a:endCxn id="119" idx="6"/>
          </p:cNvCxnSpPr>
          <p:nvPr/>
        </p:nvCxnSpPr>
        <p:spPr>
          <a:xfrm flipH="1" flipV="1">
            <a:off x="6979703" y="4763054"/>
            <a:ext cx="1545172" cy="170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endCxn id="103" idx="7"/>
          </p:cNvCxnSpPr>
          <p:nvPr/>
        </p:nvCxnSpPr>
        <p:spPr>
          <a:xfrm flipH="1">
            <a:off x="6114825" y="4919644"/>
            <a:ext cx="2392467" cy="646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endCxn id="154" idx="0"/>
          </p:cNvCxnSpPr>
          <p:nvPr/>
        </p:nvCxnSpPr>
        <p:spPr>
          <a:xfrm flipH="1">
            <a:off x="7168204" y="4933257"/>
            <a:ext cx="1339087" cy="1088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-76200" y="1752600"/>
            <a:ext cx="8889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Sales person</a:t>
            </a:r>
            <a:endParaRPr lang="en-US" sz="1000" dirty="0"/>
          </a:p>
        </p:txBody>
      </p:sp>
      <p:sp>
        <p:nvSpPr>
          <p:cNvPr id="291" name="TextBox 290"/>
          <p:cNvSpPr txBox="1"/>
          <p:nvPr/>
        </p:nvSpPr>
        <p:spPr>
          <a:xfrm>
            <a:off x="8386641" y="2278501"/>
            <a:ext cx="7573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customer</a:t>
            </a:r>
            <a:endParaRPr lang="en-US" sz="1000" dirty="0"/>
          </a:p>
        </p:txBody>
      </p:sp>
      <p:sp>
        <p:nvSpPr>
          <p:cNvPr id="292" name="TextBox 291"/>
          <p:cNvSpPr txBox="1"/>
          <p:nvPr/>
        </p:nvSpPr>
        <p:spPr>
          <a:xfrm>
            <a:off x="8305800" y="5631476"/>
            <a:ext cx="9478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System admin</a:t>
            </a:r>
            <a:endParaRPr lang="en-US" sz="1000" dirty="0"/>
          </a:p>
        </p:txBody>
      </p:sp>
      <p:sp>
        <p:nvSpPr>
          <p:cNvPr id="115" name="Oval 114"/>
          <p:cNvSpPr/>
          <p:nvPr/>
        </p:nvSpPr>
        <p:spPr>
          <a:xfrm>
            <a:off x="5608732" y="1925299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Signup</a:t>
            </a:r>
          </a:p>
        </p:txBody>
      </p:sp>
      <p:sp>
        <p:nvSpPr>
          <p:cNvPr id="116" name="Oval 115"/>
          <p:cNvSpPr/>
          <p:nvPr/>
        </p:nvSpPr>
        <p:spPr>
          <a:xfrm>
            <a:off x="5562325" y="2532912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Login</a:t>
            </a:r>
          </a:p>
        </p:txBody>
      </p:sp>
      <p:cxnSp>
        <p:nvCxnSpPr>
          <p:cNvPr id="118" name="Straight Arrow Connector 117"/>
          <p:cNvCxnSpPr/>
          <p:nvPr/>
        </p:nvCxnSpPr>
        <p:spPr>
          <a:xfrm flipH="1" flipV="1">
            <a:off x="7168204" y="2848250"/>
            <a:ext cx="1356671" cy="20850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7197997" y="1563114"/>
            <a:ext cx="1309294" cy="5144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159897" y="1582531"/>
            <a:ext cx="1347394" cy="10970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15" idx="2"/>
          </p:cNvCxnSpPr>
          <p:nvPr/>
        </p:nvCxnSpPr>
        <p:spPr>
          <a:xfrm>
            <a:off x="523874" y="1126158"/>
            <a:ext cx="5084858" cy="106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523874" y="1101704"/>
            <a:ext cx="5113590" cy="1552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203954" y="222359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Place order</a:t>
            </a:r>
          </a:p>
        </p:txBody>
      </p:sp>
      <p:sp>
        <p:nvSpPr>
          <p:cNvPr id="144" name="Oval 143"/>
          <p:cNvSpPr/>
          <p:nvPr/>
        </p:nvSpPr>
        <p:spPr>
          <a:xfrm>
            <a:off x="4709443" y="1392378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Cart management</a:t>
            </a:r>
          </a:p>
        </p:txBody>
      </p:sp>
      <p:cxnSp>
        <p:nvCxnSpPr>
          <p:cNvPr id="147" name="Straight Arrow Connector 146"/>
          <p:cNvCxnSpPr>
            <a:endCxn id="8" idx="6"/>
          </p:cNvCxnSpPr>
          <p:nvPr/>
        </p:nvCxnSpPr>
        <p:spPr>
          <a:xfrm flipH="1">
            <a:off x="7415946" y="1596723"/>
            <a:ext cx="1091346" cy="1885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144" idx="6"/>
          </p:cNvCxnSpPr>
          <p:nvPr/>
        </p:nvCxnSpPr>
        <p:spPr>
          <a:xfrm flipH="1">
            <a:off x="6307015" y="1582531"/>
            <a:ext cx="2200276" cy="76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751212" y="5487886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Tracking shops</a:t>
            </a:r>
          </a:p>
        </p:txBody>
      </p:sp>
      <p:sp>
        <p:nvSpPr>
          <p:cNvPr id="117" name="Oval 116"/>
          <p:cNvSpPr/>
          <p:nvPr/>
        </p:nvSpPr>
        <p:spPr>
          <a:xfrm>
            <a:off x="1144153" y="5877508"/>
            <a:ext cx="1133615" cy="36078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Create shop</a:t>
            </a:r>
            <a:endParaRPr lang="en-US" sz="1200" dirty="0"/>
          </a:p>
        </p:txBody>
      </p:sp>
      <p:cxnSp>
        <p:nvCxnSpPr>
          <p:cNvPr id="120" name="Straight Arrow Connector 119"/>
          <p:cNvCxnSpPr>
            <a:stCxn id="117" idx="0"/>
            <a:endCxn id="136" idx="4"/>
          </p:cNvCxnSpPr>
          <p:nvPr/>
        </p:nvCxnSpPr>
        <p:spPr>
          <a:xfrm flipV="1">
            <a:off x="1710961" y="5373970"/>
            <a:ext cx="249035" cy="50353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531086" y="5575756"/>
            <a:ext cx="6799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&lt;&lt;extend&gt;&gt;</a:t>
            </a:r>
            <a:endParaRPr lang="en-US" sz="800" dirty="0"/>
          </a:p>
        </p:txBody>
      </p:sp>
      <p:sp>
        <p:nvSpPr>
          <p:cNvPr id="131" name="Oval 130"/>
          <p:cNvSpPr/>
          <p:nvPr/>
        </p:nvSpPr>
        <p:spPr>
          <a:xfrm>
            <a:off x="2208860" y="5726893"/>
            <a:ext cx="1133615" cy="36078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Edit shop details</a:t>
            </a:r>
            <a:endParaRPr lang="en-US" sz="1200" dirty="0"/>
          </a:p>
        </p:txBody>
      </p:sp>
      <p:sp>
        <p:nvSpPr>
          <p:cNvPr id="132" name="Oval 131"/>
          <p:cNvSpPr/>
          <p:nvPr/>
        </p:nvSpPr>
        <p:spPr>
          <a:xfrm>
            <a:off x="3028544" y="5294263"/>
            <a:ext cx="1133615" cy="360784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Delete shop</a:t>
            </a:r>
            <a:endParaRPr lang="en-US" sz="1200" dirty="0"/>
          </a:p>
        </p:txBody>
      </p:sp>
      <p:cxnSp>
        <p:nvCxnSpPr>
          <p:cNvPr id="137" name="Straight Arrow Connector 136"/>
          <p:cNvCxnSpPr>
            <a:stCxn id="131" idx="0"/>
            <a:endCxn id="136" idx="4"/>
          </p:cNvCxnSpPr>
          <p:nvPr/>
        </p:nvCxnSpPr>
        <p:spPr>
          <a:xfrm flipH="1" flipV="1">
            <a:off x="1959996" y="5373970"/>
            <a:ext cx="815672" cy="35292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2211080" y="5486734"/>
            <a:ext cx="6799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&lt;&lt;extend&gt;&gt;</a:t>
            </a:r>
            <a:endParaRPr lang="en-US" sz="800" dirty="0"/>
          </a:p>
        </p:txBody>
      </p:sp>
      <p:cxnSp>
        <p:nvCxnSpPr>
          <p:cNvPr id="140" name="Straight Arrow Connector 139"/>
          <p:cNvCxnSpPr>
            <a:stCxn id="132" idx="1"/>
            <a:endCxn id="136" idx="4"/>
          </p:cNvCxnSpPr>
          <p:nvPr/>
        </p:nvCxnSpPr>
        <p:spPr>
          <a:xfrm flipH="1">
            <a:off x="1959996" y="5347099"/>
            <a:ext cx="1234562" cy="2687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 rot="20138627">
            <a:off x="2604966" y="5199219"/>
            <a:ext cx="6799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&lt;&lt;extend&gt;&gt;</a:t>
            </a:r>
            <a:endParaRPr lang="en-US" sz="800" dirty="0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23874" y="1101704"/>
            <a:ext cx="732047" cy="38315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Oval 144"/>
          <p:cNvSpPr/>
          <p:nvPr/>
        </p:nvSpPr>
        <p:spPr>
          <a:xfrm>
            <a:off x="3783799" y="222359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Track order status</a:t>
            </a:r>
          </a:p>
        </p:txBody>
      </p:sp>
      <p:cxnSp>
        <p:nvCxnSpPr>
          <p:cNvPr id="153" name="Straight Arrow Connector 152"/>
          <p:cNvCxnSpPr>
            <a:stCxn id="143" idx="2"/>
            <a:endCxn id="145" idx="7"/>
          </p:cNvCxnSpPr>
          <p:nvPr/>
        </p:nvCxnSpPr>
        <p:spPr>
          <a:xfrm flipH="1" flipV="1">
            <a:off x="5147412" y="300474"/>
            <a:ext cx="1056542" cy="18858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 rot="571560">
            <a:off x="5463147" y="338047"/>
            <a:ext cx="69602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&lt;&lt;include&gt;&gt;</a:t>
            </a:r>
            <a:endParaRPr lang="en-US" sz="800" dirty="0"/>
          </a:p>
        </p:txBody>
      </p:sp>
      <p:sp>
        <p:nvSpPr>
          <p:cNvPr id="81" name="Oval 80"/>
          <p:cNvSpPr/>
          <p:nvPr/>
        </p:nvSpPr>
        <p:spPr>
          <a:xfrm>
            <a:off x="4709443" y="778404"/>
            <a:ext cx="1597572" cy="533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Process payment</a:t>
            </a:r>
            <a:endParaRPr lang="en-US" sz="1200" dirty="0"/>
          </a:p>
        </p:txBody>
      </p:sp>
      <p:cxnSp>
        <p:nvCxnSpPr>
          <p:cNvPr id="84" name="Straight Arrow Connector 83"/>
          <p:cNvCxnSpPr>
            <a:stCxn id="143" idx="4"/>
            <a:endCxn id="81" idx="6"/>
          </p:cNvCxnSpPr>
          <p:nvPr/>
        </p:nvCxnSpPr>
        <p:spPr>
          <a:xfrm flipH="1">
            <a:off x="6307015" y="755759"/>
            <a:ext cx="695725" cy="28934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 rot="925611">
            <a:off x="6425709" y="830071"/>
            <a:ext cx="69602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 smtClean="0"/>
              <a:t>&lt;&lt;include&gt;&gt;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81227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07872"/>
              </p:ext>
            </p:extLst>
          </p:nvPr>
        </p:nvGraphicFramePr>
        <p:xfrm>
          <a:off x="298469" y="76200"/>
          <a:ext cx="1139886" cy="15334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9886"/>
              </a:tblGrid>
              <a:tr h="2649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User</a:t>
                      </a:r>
                      <a:endParaRPr lang="en-US" sz="1200" dirty="0"/>
                    </a:p>
                  </a:txBody>
                  <a:tcPr/>
                </a:tc>
              </a:tr>
              <a:tr h="12590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user_id</a:t>
                      </a:r>
                    </a:p>
                    <a:p>
                      <a:pPr algn="ctr"/>
                      <a:r>
                        <a:rPr lang="en-US" sz="1200" dirty="0" smtClean="0"/>
                        <a:t>Username</a:t>
                      </a:r>
                    </a:p>
                    <a:p>
                      <a:pPr algn="ctr"/>
                      <a:r>
                        <a:rPr lang="en-US" sz="1200" dirty="0" smtClean="0"/>
                        <a:t>Password</a:t>
                      </a:r>
                    </a:p>
                    <a:p>
                      <a:pPr algn="ctr"/>
                      <a:r>
                        <a:rPr lang="en-US" sz="1200" dirty="0" smtClean="0"/>
                        <a:t>Email</a:t>
                      </a:r>
                    </a:p>
                    <a:p>
                      <a:pPr algn="ctr"/>
                      <a:r>
                        <a:rPr lang="en-US" sz="1200" dirty="0" smtClean="0"/>
                        <a:t>Phone</a:t>
                      </a:r>
                    </a:p>
                    <a:p>
                      <a:pPr algn="ctr"/>
                      <a:r>
                        <a:rPr lang="en-US" sz="1200" dirty="0" smtClean="0"/>
                        <a:t>Address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92370"/>
              </p:ext>
            </p:extLst>
          </p:nvPr>
        </p:nvGraphicFramePr>
        <p:xfrm>
          <a:off x="3335215" y="2575560"/>
          <a:ext cx="144307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3077"/>
              </a:tblGrid>
              <a:tr h="33117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Products</a:t>
                      </a:r>
                      <a:endParaRPr lang="en-US" sz="1200" dirty="0"/>
                    </a:p>
                  </a:txBody>
                  <a:tcPr/>
                </a:tc>
              </a:tr>
              <a:tr h="1589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product_id</a:t>
                      </a:r>
                    </a:p>
                    <a:p>
                      <a:pPr algn="ctr"/>
                      <a:r>
                        <a:rPr lang="en-US" sz="1200" dirty="0" smtClean="0"/>
                        <a:t>FK: seller_id</a:t>
                      </a:r>
                    </a:p>
                    <a:p>
                      <a:pPr algn="ctr"/>
                      <a:r>
                        <a:rPr lang="en-US" sz="1200" dirty="0" smtClean="0"/>
                        <a:t>FK: </a:t>
                      </a:r>
                      <a:r>
                        <a:rPr lang="en-US" sz="1200" dirty="0" err="1" smtClean="0"/>
                        <a:t>category_id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FK: order_id</a:t>
                      </a:r>
                    </a:p>
                    <a:p>
                      <a:pPr algn="ctr"/>
                      <a:r>
                        <a:rPr lang="en-US" sz="1200" dirty="0" err="1" smtClean="0"/>
                        <a:t>Product_name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Description</a:t>
                      </a:r>
                    </a:p>
                    <a:p>
                      <a:pPr algn="ctr"/>
                      <a:r>
                        <a:rPr lang="en-US" sz="1200" dirty="0" smtClean="0"/>
                        <a:t>Price</a:t>
                      </a:r>
                    </a:p>
                    <a:p>
                      <a:pPr algn="ctr"/>
                      <a:r>
                        <a:rPr lang="en-US" sz="1200" dirty="0" smtClean="0"/>
                        <a:t>Stock_quantity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72092"/>
              </p:ext>
            </p:extLst>
          </p:nvPr>
        </p:nvGraphicFramePr>
        <p:xfrm>
          <a:off x="2667000" y="98304"/>
          <a:ext cx="1600200" cy="1545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200"/>
              </a:tblGrid>
              <a:tr h="299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Customer</a:t>
                      </a:r>
                      <a:endParaRPr lang="en-US" sz="1200" dirty="0"/>
                    </a:p>
                  </a:txBody>
                  <a:tcPr/>
                </a:tc>
              </a:tr>
              <a:tr h="12453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customer_id</a:t>
                      </a:r>
                    </a:p>
                    <a:p>
                      <a:pPr algn="ctr"/>
                      <a:r>
                        <a:rPr lang="en-US" sz="1200" dirty="0" smtClean="0"/>
                        <a:t>FK:</a:t>
                      </a:r>
                      <a:r>
                        <a:rPr lang="en-US" sz="1200" baseline="0" dirty="0" smtClean="0"/>
                        <a:t> user_id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First_name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Last_name</a:t>
                      </a:r>
                    </a:p>
                    <a:p>
                      <a:pPr algn="ctr"/>
                      <a:r>
                        <a:rPr lang="en-US" sz="1200" dirty="0" smtClean="0"/>
                        <a:t>Shipping_address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971353"/>
              </p:ext>
            </p:extLst>
          </p:nvPr>
        </p:nvGraphicFramePr>
        <p:xfrm>
          <a:off x="4466826" y="4809420"/>
          <a:ext cx="1371600" cy="838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29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Categories</a:t>
                      </a:r>
                      <a:endParaRPr lang="en-US" sz="1200" dirty="0"/>
                    </a:p>
                  </a:txBody>
                  <a:tcPr/>
                </a:tc>
              </a:tr>
              <a:tr h="54635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category_id</a:t>
                      </a:r>
                    </a:p>
                    <a:p>
                      <a:pPr algn="ctr"/>
                      <a:r>
                        <a:rPr lang="en-US" sz="1200" dirty="0" err="1" smtClean="0"/>
                        <a:t>Category_name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74493"/>
              </p:ext>
            </p:extLst>
          </p:nvPr>
        </p:nvGraphicFramePr>
        <p:xfrm>
          <a:off x="239762" y="3124200"/>
          <a:ext cx="1257300" cy="8254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7300"/>
              </a:tblGrid>
              <a:tr h="23962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Sales</a:t>
                      </a:r>
                      <a:r>
                        <a:rPr lang="en-US" sz="1200" baseline="0" dirty="0" smtClean="0"/>
                        <a:t> person</a:t>
                      </a:r>
                      <a:endParaRPr lang="en-US" sz="1200" dirty="0"/>
                    </a:p>
                  </a:txBody>
                  <a:tcPr/>
                </a:tc>
              </a:tr>
              <a:tr h="5511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seller_id</a:t>
                      </a:r>
                    </a:p>
                    <a:p>
                      <a:pPr algn="ctr"/>
                      <a:r>
                        <a:rPr lang="en-US" sz="1200" dirty="0" smtClean="0"/>
                        <a:t>FK:</a:t>
                      </a:r>
                      <a:r>
                        <a:rPr lang="en-US" sz="1200" baseline="0" dirty="0" smtClean="0"/>
                        <a:t> user_id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548028"/>
              </p:ext>
            </p:extLst>
          </p:nvPr>
        </p:nvGraphicFramePr>
        <p:xfrm>
          <a:off x="5258036" y="128735"/>
          <a:ext cx="1387284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284"/>
              </a:tblGrid>
              <a:tr h="28113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Orders</a:t>
                      </a:r>
                      <a:endParaRPr lang="en-US" sz="1200" dirty="0"/>
                    </a:p>
                  </a:txBody>
                  <a:tcPr/>
                </a:tc>
              </a:tr>
              <a:tr h="12428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order_id</a:t>
                      </a:r>
                    </a:p>
                    <a:p>
                      <a:pPr algn="ctr"/>
                      <a:r>
                        <a:rPr lang="en-US" sz="1200" dirty="0" smtClean="0"/>
                        <a:t>FK: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customer_id</a:t>
                      </a:r>
                      <a:endParaRPr lang="en-US" sz="1200" baseline="0" dirty="0" smtClean="0"/>
                    </a:p>
                    <a:p>
                      <a:pPr algn="ctr"/>
                      <a:r>
                        <a:rPr lang="en-US" sz="1200" baseline="0" dirty="0" smtClean="0"/>
                        <a:t>FK: product_id</a:t>
                      </a:r>
                    </a:p>
                    <a:p>
                      <a:pPr algn="ctr"/>
                      <a:r>
                        <a:rPr lang="en-US" sz="1200" baseline="0" dirty="0" smtClean="0"/>
                        <a:t>Order_date</a:t>
                      </a:r>
                    </a:p>
                    <a:p>
                      <a:pPr algn="ctr"/>
                      <a:r>
                        <a:rPr lang="en-US" sz="1200" baseline="0" dirty="0" err="1" smtClean="0"/>
                        <a:t>Total_amount</a:t>
                      </a:r>
                      <a:endParaRPr lang="en-US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Connector 18"/>
          <p:cNvCxnSpPr>
            <a:stCxn id="4" idx="3"/>
            <a:endCxn id="6" idx="1"/>
          </p:cNvCxnSpPr>
          <p:nvPr/>
        </p:nvCxnSpPr>
        <p:spPr>
          <a:xfrm>
            <a:off x="1438355" y="842906"/>
            <a:ext cx="1228645" cy="27919"/>
          </a:xfrm>
          <a:prstGeom prst="line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47800" y="51283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2362200" y="89682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cxnSp>
        <p:nvCxnSpPr>
          <p:cNvPr id="24" name="Straight Connector 23"/>
          <p:cNvCxnSpPr>
            <a:stCxn id="4" idx="2"/>
            <a:endCxn id="8" idx="0"/>
          </p:cNvCxnSpPr>
          <p:nvPr/>
        </p:nvCxnSpPr>
        <p:spPr>
          <a:xfrm>
            <a:off x="868412" y="1609613"/>
            <a:ext cx="0" cy="1514587"/>
          </a:xfrm>
          <a:prstGeom prst="line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8200" y="160961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657598" y="2895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16512"/>
              </p:ext>
            </p:extLst>
          </p:nvPr>
        </p:nvGraphicFramePr>
        <p:xfrm>
          <a:off x="6340934" y="5798940"/>
          <a:ext cx="1649962" cy="836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962"/>
              </a:tblGrid>
              <a:tr h="294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Product_Categories</a:t>
                      </a:r>
                      <a:endParaRPr lang="en-US" sz="1200" dirty="0"/>
                    </a:p>
                  </a:txBody>
                  <a:tcPr/>
                </a:tc>
              </a:tr>
              <a:tr h="5423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category_id</a:t>
                      </a:r>
                    </a:p>
                    <a:p>
                      <a:pPr algn="ctr"/>
                      <a:r>
                        <a:rPr lang="en-US" sz="1200" dirty="0" smtClean="0"/>
                        <a:t>PK:</a:t>
                      </a:r>
                      <a:r>
                        <a:rPr lang="en-US" sz="1200" baseline="0" dirty="0" smtClean="0"/>
                        <a:t> product_id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3" name="Straight Connector 52"/>
          <p:cNvCxnSpPr>
            <a:stCxn id="8" idx="3"/>
            <a:endCxn id="5" idx="1"/>
          </p:cNvCxnSpPr>
          <p:nvPr/>
        </p:nvCxnSpPr>
        <p:spPr>
          <a:xfrm flipV="1">
            <a:off x="1497062" y="3535680"/>
            <a:ext cx="1838153" cy="1249"/>
          </a:xfrm>
          <a:prstGeom prst="line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1447800" y="3276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3047908" y="3516868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6463888" y="5486400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8" name="TextBox 67"/>
          <p:cNvSpPr txBox="1"/>
          <p:nvPr/>
        </p:nvSpPr>
        <p:spPr>
          <a:xfrm>
            <a:off x="6030779" y="6217128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69" name="TextBox 68"/>
          <p:cNvSpPr txBox="1"/>
          <p:nvPr/>
        </p:nvSpPr>
        <p:spPr>
          <a:xfrm>
            <a:off x="4767374" y="40290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70" name="TextBox 69"/>
          <p:cNvSpPr txBox="1"/>
          <p:nvPr/>
        </p:nvSpPr>
        <p:spPr>
          <a:xfrm>
            <a:off x="5602622" y="563774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cxnSp>
        <p:nvCxnSpPr>
          <p:cNvPr id="71" name="Straight Connector 70"/>
          <p:cNvCxnSpPr>
            <a:stCxn id="6" idx="3"/>
            <a:endCxn id="14" idx="1"/>
          </p:cNvCxnSpPr>
          <p:nvPr/>
        </p:nvCxnSpPr>
        <p:spPr>
          <a:xfrm>
            <a:off x="4267200" y="870825"/>
            <a:ext cx="990836" cy="19910"/>
          </a:xfrm>
          <a:prstGeom prst="line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4876800" y="88216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76" name="TextBox 75"/>
          <p:cNvSpPr txBox="1"/>
          <p:nvPr/>
        </p:nvSpPr>
        <p:spPr>
          <a:xfrm>
            <a:off x="4267200" y="53627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graphicFrame>
        <p:nvGraphicFramePr>
          <p:cNvPr id="131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20060"/>
              </p:ext>
            </p:extLst>
          </p:nvPr>
        </p:nvGraphicFramePr>
        <p:xfrm>
          <a:off x="5138634" y="3094578"/>
          <a:ext cx="1649962" cy="844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962"/>
              </a:tblGrid>
              <a:tr h="294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Product_Orders</a:t>
                      </a:r>
                      <a:endParaRPr lang="en-US" sz="1200" dirty="0"/>
                    </a:p>
                  </a:txBody>
                  <a:tcPr/>
                </a:tc>
              </a:tr>
              <a:tr h="5505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</a:t>
                      </a:r>
                      <a:r>
                        <a:rPr lang="en-US" sz="1200" baseline="0" dirty="0" smtClean="0"/>
                        <a:t> product_id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PK:</a:t>
                      </a:r>
                      <a:r>
                        <a:rPr lang="en-US" sz="1200" baseline="0" dirty="0" smtClean="0"/>
                        <a:t> order_id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8" name="Elbow Connector 137"/>
          <p:cNvCxnSpPr>
            <a:stCxn id="131" idx="1"/>
            <a:endCxn id="5" idx="0"/>
          </p:cNvCxnSpPr>
          <p:nvPr/>
        </p:nvCxnSpPr>
        <p:spPr>
          <a:xfrm rot="10800000">
            <a:off x="4056754" y="2575561"/>
            <a:ext cx="1081881" cy="941307"/>
          </a:xfrm>
          <a:prstGeom prst="bentConnector4">
            <a:avLst>
              <a:gd name="adj1" fmla="val 16653"/>
              <a:gd name="adj2" fmla="val 124285"/>
            </a:avLst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714764" y="2832968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142" name="TextBox 141"/>
          <p:cNvSpPr txBox="1"/>
          <p:nvPr/>
        </p:nvSpPr>
        <p:spPr>
          <a:xfrm>
            <a:off x="4848482" y="3535680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143" name="TextBox 142"/>
          <p:cNvSpPr txBox="1"/>
          <p:nvPr/>
        </p:nvSpPr>
        <p:spPr>
          <a:xfrm>
            <a:off x="3755067" y="22098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44" name="TextBox 143"/>
          <p:cNvSpPr txBox="1"/>
          <p:nvPr/>
        </p:nvSpPr>
        <p:spPr>
          <a:xfrm>
            <a:off x="5409429" y="160961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graphicFrame>
        <p:nvGraphicFramePr>
          <p:cNvPr id="145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67670"/>
              </p:ext>
            </p:extLst>
          </p:nvPr>
        </p:nvGraphicFramePr>
        <p:xfrm>
          <a:off x="189321" y="5105398"/>
          <a:ext cx="1334679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4679"/>
              </a:tblGrid>
              <a:tr h="2996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Shop</a:t>
                      </a:r>
                      <a:endParaRPr lang="en-US" sz="1200" dirty="0"/>
                    </a:p>
                  </a:txBody>
                  <a:tcPr/>
                </a:tc>
              </a:tr>
              <a:tr h="122433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</a:t>
                      </a:r>
                      <a:r>
                        <a:rPr lang="en-US" sz="1200" dirty="0" err="1" smtClean="0"/>
                        <a:t>Shop_id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FK:</a:t>
                      </a:r>
                      <a:r>
                        <a:rPr lang="en-US" sz="1200" baseline="0" dirty="0" smtClean="0"/>
                        <a:t> seller_id</a:t>
                      </a:r>
                    </a:p>
                    <a:p>
                      <a:pPr algn="ctr"/>
                      <a:r>
                        <a:rPr lang="en-US" sz="1200" baseline="0" dirty="0" err="1" smtClean="0"/>
                        <a:t>FK:product_id</a:t>
                      </a:r>
                      <a:endParaRPr lang="en-US" sz="1200" baseline="0" dirty="0" smtClean="0"/>
                    </a:p>
                    <a:p>
                      <a:pPr algn="ctr"/>
                      <a:r>
                        <a:rPr lang="en-US" sz="1200" baseline="0" dirty="0" err="1" smtClean="0"/>
                        <a:t>FK_category_id</a:t>
                      </a:r>
                      <a:endParaRPr lang="en-US" sz="1200" baseline="0" dirty="0" smtClean="0"/>
                    </a:p>
                    <a:p>
                      <a:pPr algn="ctr"/>
                      <a:r>
                        <a:rPr lang="en-US" sz="1200" baseline="0" dirty="0" err="1" smtClean="0"/>
                        <a:t>Shop_name</a:t>
                      </a:r>
                      <a:endParaRPr lang="en-US" sz="1200" baseline="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7" name="Straight Connector 146"/>
          <p:cNvCxnSpPr>
            <a:stCxn id="8" idx="2"/>
            <a:endCxn id="145" idx="0"/>
          </p:cNvCxnSpPr>
          <p:nvPr/>
        </p:nvCxnSpPr>
        <p:spPr>
          <a:xfrm flipH="1">
            <a:off x="856660" y="3949659"/>
            <a:ext cx="11752" cy="1155739"/>
          </a:xfrm>
          <a:prstGeom prst="line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612714" y="389786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38200" y="48006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12943"/>
              </p:ext>
            </p:extLst>
          </p:nvPr>
        </p:nvGraphicFramePr>
        <p:xfrm>
          <a:off x="1447800" y="4018856"/>
          <a:ext cx="1649962" cy="93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962"/>
              </a:tblGrid>
              <a:tr h="294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Product_Shops</a:t>
                      </a:r>
                      <a:endParaRPr lang="en-US" sz="1200" dirty="0"/>
                    </a:p>
                  </a:txBody>
                  <a:tcPr/>
                </a:tc>
              </a:tr>
              <a:tr h="5505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</a:t>
                      </a:r>
                      <a:r>
                        <a:rPr lang="en-US" sz="1200" baseline="0" dirty="0" smtClean="0"/>
                        <a:t> product_id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PK: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Shop_id</a:t>
                      </a:r>
                      <a:endParaRPr lang="en-US" sz="12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Stock_quantity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3" name="Elbow Connector 152"/>
          <p:cNvCxnSpPr>
            <a:stCxn id="5" idx="2"/>
            <a:endCxn id="152" idx="2"/>
          </p:cNvCxnSpPr>
          <p:nvPr/>
        </p:nvCxnSpPr>
        <p:spPr>
          <a:xfrm rot="5400000">
            <a:off x="2936167" y="3832414"/>
            <a:ext cx="457200" cy="1783972"/>
          </a:xfrm>
          <a:prstGeom prst="bentConnector3">
            <a:avLst>
              <a:gd name="adj1" fmla="val 150000"/>
            </a:avLst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/>
          <p:cNvCxnSpPr/>
          <p:nvPr/>
        </p:nvCxnSpPr>
        <p:spPr>
          <a:xfrm rot="5400000" flipH="1" flipV="1">
            <a:off x="1394466" y="5114800"/>
            <a:ext cx="577336" cy="318268"/>
          </a:xfrm>
          <a:prstGeom prst="bentConnector3">
            <a:avLst>
              <a:gd name="adj1" fmla="val 2790"/>
            </a:avLst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1447800" y="54864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63" name="TextBox 162"/>
          <p:cNvSpPr txBox="1"/>
          <p:nvPr/>
        </p:nvSpPr>
        <p:spPr>
          <a:xfrm>
            <a:off x="4038600" y="457200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64" name="TextBox 163"/>
          <p:cNvSpPr txBox="1"/>
          <p:nvPr/>
        </p:nvSpPr>
        <p:spPr>
          <a:xfrm>
            <a:off x="1953987" y="4898740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165" name="TextBox 164"/>
          <p:cNvSpPr txBox="1"/>
          <p:nvPr/>
        </p:nvSpPr>
        <p:spPr>
          <a:xfrm>
            <a:off x="1562491" y="4903176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graphicFrame>
        <p:nvGraphicFramePr>
          <p:cNvPr id="166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309563"/>
              </p:ext>
            </p:extLst>
          </p:nvPr>
        </p:nvGraphicFramePr>
        <p:xfrm>
          <a:off x="2478057" y="5486400"/>
          <a:ext cx="1649962" cy="8445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962"/>
              </a:tblGrid>
              <a:tr h="294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Categories_Shops</a:t>
                      </a:r>
                      <a:endParaRPr lang="en-US" sz="1200" dirty="0"/>
                    </a:p>
                  </a:txBody>
                  <a:tcPr/>
                </a:tc>
              </a:tr>
              <a:tr h="5505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category_id</a:t>
                      </a:r>
                      <a:endParaRPr lang="en-US" sz="12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PK: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Shop_id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7" name="Straight Connector 166"/>
          <p:cNvCxnSpPr/>
          <p:nvPr/>
        </p:nvCxnSpPr>
        <p:spPr>
          <a:xfrm flipH="1">
            <a:off x="1524001" y="6019800"/>
            <a:ext cx="914491" cy="0"/>
          </a:xfrm>
          <a:prstGeom prst="line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7" idx="2"/>
            <a:endCxn id="166" idx="3"/>
          </p:cNvCxnSpPr>
          <p:nvPr/>
        </p:nvCxnSpPr>
        <p:spPr>
          <a:xfrm rot="5400000">
            <a:off x="4509788" y="5265851"/>
            <a:ext cx="261070" cy="1024607"/>
          </a:xfrm>
          <a:prstGeom prst="bentConnector2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497062" y="600224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76" name="TextBox 175"/>
          <p:cNvSpPr txBox="1"/>
          <p:nvPr/>
        </p:nvSpPr>
        <p:spPr>
          <a:xfrm>
            <a:off x="5152627" y="56268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77" name="TextBox 176"/>
          <p:cNvSpPr txBox="1"/>
          <p:nvPr/>
        </p:nvSpPr>
        <p:spPr>
          <a:xfrm>
            <a:off x="2209708" y="5758190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178" name="TextBox 177"/>
          <p:cNvSpPr txBox="1"/>
          <p:nvPr/>
        </p:nvSpPr>
        <p:spPr>
          <a:xfrm>
            <a:off x="4176588" y="5559434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graphicFrame>
        <p:nvGraphicFramePr>
          <p:cNvPr id="185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53182"/>
              </p:ext>
            </p:extLst>
          </p:nvPr>
        </p:nvGraphicFramePr>
        <p:xfrm>
          <a:off x="7467600" y="428664"/>
          <a:ext cx="1649962" cy="934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9962"/>
              </a:tblGrid>
              <a:tr h="2940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Payment_method</a:t>
                      </a:r>
                      <a:endParaRPr lang="en-US" sz="1200" dirty="0"/>
                    </a:p>
                  </a:txBody>
                  <a:tcPr/>
                </a:tc>
              </a:tr>
              <a:tr h="5505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payment_id</a:t>
                      </a:r>
                      <a:endParaRPr lang="en-US" sz="1200" baseline="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FK:</a:t>
                      </a:r>
                      <a:r>
                        <a:rPr lang="en-US" sz="1200" baseline="0" dirty="0" smtClean="0"/>
                        <a:t> order_id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 err="1" smtClean="0"/>
                        <a:t>Payment_name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1" name="TextBox 190"/>
          <p:cNvSpPr txBox="1"/>
          <p:nvPr/>
        </p:nvSpPr>
        <p:spPr>
          <a:xfrm>
            <a:off x="7191902" y="620554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92" name="TextBox 191"/>
          <p:cNvSpPr txBox="1"/>
          <p:nvPr/>
        </p:nvSpPr>
        <p:spPr>
          <a:xfrm>
            <a:off x="6629308" y="838200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cxnSp>
        <p:nvCxnSpPr>
          <p:cNvPr id="73" name="Elbow Connector 72"/>
          <p:cNvCxnSpPr/>
          <p:nvPr/>
        </p:nvCxnSpPr>
        <p:spPr>
          <a:xfrm>
            <a:off x="5586288" y="5638800"/>
            <a:ext cx="738312" cy="569509"/>
          </a:xfrm>
          <a:prstGeom prst="bentConnector3">
            <a:avLst>
              <a:gd name="adj1" fmla="val 3556"/>
            </a:avLst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66459"/>
              </p:ext>
            </p:extLst>
          </p:nvPr>
        </p:nvGraphicFramePr>
        <p:xfrm>
          <a:off x="7549664" y="4294767"/>
          <a:ext cx="1371600" cy="783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29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Order_Status</a:t>
                      </a:r>
                      <a:endParaRPr lang="en-US" sz="1200" dirty="0"/>
                    </a:p>
                  </a:txBody>
                  <a:tcPr/>
                </a:tc>
              </a:tr>
              <a:tr h="49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</a:t>
                      </a:r>
                      <a:r>
                        <a:rPr lang="en-US" sz="1200" dirty="0" err="1" smtClean="0"/>
                        <a:t>Status_id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err="1" smtClean="0"/>
                        <a:t>Status_name</a:t>
                      </a:r>
                      <a:endParaRPr lang="en-US" sz="120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394305"/>
              </p:ext>
            </p:extLst>
          </p:nvPr>
        </p:nvGraphicFramePr>
        <p:xfrm>
          <a:off x="7543800" y="1981386"/>
          <a:ext cx="1371600" cy="1297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</a:tblGrid>
              <a:tr h="2918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Status_Tracker</a:t>
                      </a:r>
                      <a:endParaRPr lang="en-US" sz="1200" dirty="0"/>
                    </a:p>
                  </a:txBody>
                  <a:tcPr/>
                </a:tc>
              </a:tr>
              <a:tr h="49175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PK: </a:t>
                      </a:r>
                      <a:r>
                        <a:rPr lang="en-US" sz="1200" dirty="0" err="1" smtClean="0"/>
                        <a:t>tracker_id</a:t>
                      </a:r>
                      <a:r>
                        <a:rPr lang="en-US" sz="1200" dirty="0" smtClean="0"/>
                        <a:t>    </a:t>
                      </a:r>
                    </a:p>
                    <a:p>
                      <a:pPr algn="ctr"/>
                      <a:r>
                        <a:rPr lang="en-US" sz="1200" dirty="0" smtClean="0"/>
                        <a:t>FK: </a:t>
                      </a:r>
                      <a:r>
                        <a:rPr lang="en-US" sz="1200" dirty="0" err="1" smtClean="0"/>
                        <a:t>order_id</a:t>
                      </a:r>
                      <a:r>
                        <a:rPr lang="en-US" sz="1200" dirty="0" smtClean="0"/>
                        <a:t> </a:t>
                      </a:r>
                    </a:p>
                    <a:p>
                      <a:pPr algn="ctr"/>
                      <a:r>
                        <a:rPr lang="en-US" sz="1200" dirty="0" smtClean="0"/>
                        <a:t>FK: </a:t>
                      </a:r>
                      <a:r>
                        <a:rPr lang="en-US" sz="1200" dirty="0" err="1" smtClean="0"/>
                        <a:t>status_id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err="1" smtClean="0"/>
                        <a:t>Start_date</a:t>
                      </a:r>
                      <a:endParaRPr lang="en-US" sz="1200" dirty="0" smtClean="0"/>
                    </a:p>
                    <a:p>
                      <a:pPr algn="ctr"/>
                      <a:r>
                        <a:rPr lang="en-US" sz="1200" dirty="0" err="1" smtClean="0"/>
                        <a:t>End_date</a:t>
                      </a:r>
                      <a:r>
                        <a:rPr lang="en-US" sz="1200" dirty="0" smtClean="0"/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9" name="Elbow Connector 78"/>
          <p:cNvCxnSpPr/>
          <p:nvPr/>
        </p:nvCxnSpPr>
        <p:spPr>
          <a:xfrm>
            <a:off x="4805235" y="4343400"/>
            <a:ext cx="1963545" cy="1434754"/>
          </a:xfrm>
          <a:prstGeom prst="bentConnector3">
            <a:avLst>
              <a:gd name="adj1" fmla="val 100599"/>
            </a:avLst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4" idx="3"/>
            <a:endCxn id="185" idx="1"/>
          </p:cNvCxnSpPr>
          <p:nvPr/>
        </p:nvCxnSpPr>
        <p:spPr>
          <a:xfrm>
            <a:off x="6645320" y="890735"/>
            <a:ext cx="822280" cy="5001"/>
          </a:xfrm>
          <a:prstGeom prst="line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endCxn id="131" idx="0"/>
          </p:cNvCxnSpPr>
          <p:nvPr/>
        </p:nvCxnSpPr>
        <p:spPr>
          <a:xfrm rot="16200000" flipH="1">
            <a:off x="4977432" y="2108395"/>
            <a:ext cx="1418178" cy="554187"/>
          </a:xfrm>
          <a:prstGeom prst="bentConnector3">
            <a:avLst>
              <a:gd name="adj1" fmla="val 50000"/>
            </a:avLst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7" idx="2"/>
            <a:endCxn id="74" idx="0"/>
          </p:cNvCxnSpPr>
          <p:nvPr/>
        </p:nvCxnSpPr>
        <p:spPr>
          <a:xfrm>
            <a:off x="8229600" y="3279069"/>
            <a:ext cx="5864" cy="1015698"/>
          </a:xfrm>
          <a:prstGeom prst="line">
            <a:avLst/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endCxn id="77" idx="1"/>
          </p:cNvCxnSpPr>
          <p:nvPr/>
        </p:nvCxnSpPr>
        <p:spPr>
          <a:xfrm>
            <a:off x="6335675" y="1676399"/>
            <a:ext cx="1208125" cy="953828"/>
          </a:xfrm>
          <a:prstGeom prst="bentConnector3">
            <a:avLst>
              <a:gd name="adj1" fmla="val 512"/>
            </a:avLst>
          </a:prstGeom>
          <a:ln w="15875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238908" y="2368617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930572" y="3253240"/>
            <a:ext cx="304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M</a:t>
            </a:r>
            <a:endParaRPr lang="en-US" sz="1100" dirty="0"/>
          </a:p>
        </p:txBody>
      </p:sp>
      <p:sp>
        <p:nvSpPr>
          <p:cNvPr id="123" name="TextBox 122"/>
          <p:cNvSpPr txBox="1"/>
          <p:nvPr/>
        </p:nvSpPr>
        <p:spPr>
          <a:xfrm>
            <a:off x="6095441" y="160961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  <p:sp>
        <p:nvSpPr>
          <p:cNvPr id="124" name="TextBox 123"/>
          <p:cNvSpPr txBox="1"/>
          <p:nvPr/>
        </p:nvSpPr>
        <p:spPr>
          <a:xfrm>
            <a:off x="8235464" y="402903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1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0485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241</Words>
  <Application>Microsoft Office PowerPoint</Application>
  <PresentationFormat>On-screen Show (4:3)</PresentationFormat>
  <Paragraphs>136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SACC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Maher</dc:creator>
  <cp:lastModifiedBy>Maher</cp:lastModifiedBy>
  <cp:revision>64</cp:revision>
  <dcterms:created xsi:type="dcterms:W3CDTF">2025-04-16T06:49:30Z</dcterms:created>
  <dcterms:modified xsi:type="dcterms:W3CDTF">2025-04-28T08:04:44Z</dcterms:modified>
</cp:coreProperties>
</file>