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1" r:id="rId4"/>
    <p:sldId id="301" r:id="rId5"/>
    <p:sldId id="302" r:id="rId6"/>
    <p:sldId id="303" r:id="rId7"/>
    <p:sldId id="262" r:id="rId8"/>
    <p:sldId id="297" r:id="rId9"/>
    <p:sldId id="304" r:id="rId10"/>
    <p:sldId id="305" r:id="rId11"/>
    <p:sldId id="306" r:id="rId12"/>
    <p:sldId id="307" r:id="rId13"/>
    <p:sldId id="308" r:id="rId14"/>
    <p:sldId id="296" r:id="rId15"/>
    <p:sldId id="264" r:id="rId16"/>
    <p:sldId id="309" r:id="rId17"/>
    <p:sldId id="279" r:id="rId18"/>
  </p:sldIdLst>
  <p:sldSz cx="9144000" cy="5143500" type="screen16x9"/>
  <p:notesSz cx="6858000" cy="9144000"/>
  <p:embeddedFontLst>
    <p:embeddedFont>
      <p:font typeface="Karla" pitchFamily="2" charset="0"/>
      <p:regular r:id="rId20"/>
      <p:bold r:id="rId21"/>
      <p:italic r:id="rId22"/>
      <p:boldItalic r:id="rId23"/>
    </p:embeddedFont>
    <p:embeddedFont>
      <p:font typeface="Montserrat" panose="02000505000000020004" pitchFamily="2" charset="0"/>
      <p:regular r:id="rId24"/>
      <p:bold r:id="rId25"/>
      <p:italic r:id="rId26"/>
      <p:boldItalic r:id="rId27"/>
    </p:embeddedFont>
    <p:embeddedFont>
      <p:font typeface="Source Sans Pro" panose="020B0503030403020204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0FC04-E60C-445B-9C84-749C2441B467}">
  <a:tblStyle styleId="{E430FC04-E60C-445B-9C84-749C2441B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2F8888-6F45-44FD-ABB7-5584A37B89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97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097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249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124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799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478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95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7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2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150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5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CD4"/>
                </a:solidFill>
              </a:rPr>
              <a:t>Javascript</a:t>
            </a:r>
            <a:endParaRPr dirty="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 </a:t>
            </a:r>
            <a:r>
              <a:rPr lang="en" dirty="0">
                <a:solidFill>
                  <a:srgbClr val="8BC34A"/>
                </a:solidFill>
              </a:rPr>
              <a:t>World</a:t>
            </a:r>
            <a:endParaRPr dirty="0">
              <a:solidFill>
                <a:srgbClr val="8BC34A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Karla" pitchFamily="2" charset="0"/>
              </a:rPr>
              <a:t>C++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Karla" pitchFamily="2" charset="0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2"/>
          </p:nvPr>
        </p:nvSpPr>
        <p:spPr>
          <a:xfrm>
            <a:off x="334913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Karla" pitchFamily="2" charset="0"/>
              </a:rPr>
              <a:t>Java</a:t>
            </a:r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3"/>
          </p:nvPr>
        </p:nvSpPr>
        <p:spPr>
          <a:xfrm>
            <a:off x="2127737" y="3242799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Javascript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E2E9F-69BD-F43A-829D-874819AB1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0" y="2110683"/>
            <a:ext cx="1685978" cy="1027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0DF518-EEF6-94A1-0006-97826AB2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750" y="2110683"/>
            <a:ext cx="2646029" cy="1027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5FA74-B4F0-D540-6B52-D47639D0A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89" y="3875946"/>
            <a:ext cx="25050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5722"/>
                </a:solidFill>
              </a:rPr>
              <a:t>Sangat </a:t>
            </a:r>
            <a:r>
              <a:rPr lang="en-US" dirty="0" err="1">
                <a:solidFill>
                  <a:srgbClr val="FF5722"/>
                </a:solidFill>
              </a:rPr>
              <a:t>Powerfull</a:t>
            </a:r>
            <a:endParaRPr lang="en-US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2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website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basisnya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masih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PHP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mungkin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saja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kita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pakai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WordPress.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Semua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logika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web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dibuat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bergantung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pada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sisi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server.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Inilah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membuat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web browser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lebih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statis. </a:t>
            </a:r>
          </a:p>
          <a:p>
            <a:pPr algn="l"/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Browser modern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memiliki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sifat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interaktif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dinamis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Logika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sebelumnya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harus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di-</a:t>
            </a:r>
            <a:r>
              <a:rPr lang="en-US" sz="12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handle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oleh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sisi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server,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kini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sepenuhnya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di-</a:t>
            </a:r>
            <a:r>
              <a:rPr lang="en-US" sz="12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handle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pada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sisi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client,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semua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berkat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JavaScript.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800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5722"/>
                </a:solidFill>
              </a:rPr>
              <a:t>Banyak </a:t>
            </a:r>
            <a:r>
              <a:rPr lang="en-US" dirty="0" err="1">
                <a:solidFill>
                  <a:srgbClr val="FF5722"/>
                </a:solidFill>
              </a:rPr>
              <a:t>perusahaan</a:t>
            </a:r>
            <a:r>
              <a:rPr lang="en-US" dirty="0">
                <a:solidFill>
                  <a:srgbClr val="FF5722"/>
                </a:solidFill>
              </a:rPr>
              <a:t> yang </a:t>
            </a:r>
            <a:r>
              <a:rPr lang="en-US" dirty="0" err="1">
                <a:solidFill>
                  <a:srgbClr val="FF5722"/>
                </a:solidFill>
              </a:rPr>
              <a:t>mengimplementasikan</a:t>
            </a:r>
            <a:r>
              <a:rPr lang="en-US" dirty="0">
                <a:solidFill>
                  <a:srgbClr val="FF5722"/>
                </a:solidFill>
              </a:rPr>
              <a:t> JS</a:t>
            </a:r>
            <a:endParaRPr lang="en-US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l">
              <a:buNone/>
            </a:pP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JavaScript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menempati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urutan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ke-4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soal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gaji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developer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tertinggi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di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tahun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2018 dengan rata-rata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pendapatan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$105,415 (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Techrepublic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)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Apalagi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pada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tahun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ini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bisa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makin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lebih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besar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nih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Dan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lebih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manisnya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lagi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jika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kamu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bekerja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sebagai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developer Google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dsb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karena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mereka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semua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sudah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menerapkan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JavaScript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sebagai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penunjang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teknologi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Dan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itupun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juga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tergantung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pada level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pemrograman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kamu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juga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posisi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kerja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985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5722"/>
                </a:solidFill>
              </a:rPr>
              <a:t>Dukungan</a:t>
            </a:r>
            <a:r>
              <a:rPr lang="en-US" dirty="0">
                <a:solidFill>
                  <a:srgbClr val="FF5722"/>
                </a:solidFill>
              </a:rPr>
              <a:t> </a:t>
            </a:r>
            <a:r>
              <a:rPr lang="en-US" dirty="0" err="1">
                <a:solidFill>
                  <a:srgbClr val="FF5722"/>
                </a:solidFill>
              </a:rPr>
              <a:t>Komunitas</a:t>
            </a:r>
            <a:endParaRPr lang="en-US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l">
              <a:buNone/>
            </a:pP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Inilah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salah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satu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alasan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JavaScript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banyak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digandrungi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oleh developer.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Dukungan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komunitas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hal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penting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dalam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memilih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sebuah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bahasa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pemrograman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Tentu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saja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jika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kamu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sedang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mengembangkan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sebuah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aplikasi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serta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menemukan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bug. Dengan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dukungan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komunitas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baik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maka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kamu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akan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lebih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mudah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untuk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menemukan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solusi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bug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tersebut</a:t>
            </a:r>
            <a:endParaRPr lang="en-US" sz="1600" b="0" i="0" dirty="0">
              <a:solidFill>
                <a:srgbClr val="555555"/>
              </a:solidFill>
              <a:effectLst/>
              <a:latin typeface="Source Sans Pro" panose="020B0503030403020204" pitchFamily="34" charset="0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92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5355812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2.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Tools</a:t>
            </a:r>
            <a:endParaRPr sz="4800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2A4CE-391E-46E3-BDEE-9861A56CC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7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Karla" pitchFamily="2" charset="0"/>
              </a:rPr>
              <a:t>Web Browser</a:t>
            </a:r>
            <a:endParaRPr b="1" dirty="0">
              <a:latin typeface="Karla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200" dirty="0">
                <a:latin typeface="Karla" pitchFamily="2" charset="0"/>
              </a:rPr>
              <a:t>Pada web browser </a:t>
            </a:r>
            <a:r>
              <a:rPr lang="en-ID" sz="1200" dirty="0" err="1">
                <a:latin typeface="Karla" pitchFamily="2" charset="0"/>
              </a:rPr>
              <a:t>bisa</a:t>
            </a:r>
            <a:r>
              <a:rPr lang="en-ID" sz="1200" dirty="0">
                <a:latin typeface="Karla" pitchFamily="2" charset="0"/>
              </a:rPr>
              <a:t> </a:t>
            </a:r>
            <a:r>
              <a:rPr lang="en-ID" sz="1200" dirty="0" err="1">
                <a:latin typeface="Karla" pitchFamily="2" charset="0"/>
              </a:rPr>
              <a:t>menggunakan</a:t>
            </a:r>
            <a:r>
              <a:rPr lang="en-ID" sz="1200" dirty="0">
                <a:latin typeface="Karla" pitchFamily="2" charset="0"/>
              </a:rPr>
              <a:t> console browser </a:t>
            </a:r>
            <a:r>
              <a:rPr lang="en-ID" sz="1200" dirty="0" err="1">
                <a:latin typeface="Karla" pitchFamily="2" charset="0"/>
              </a:rPr>
              <a:t>dengan</a:t>
            </a:r>
            <a:r>
              <a:rPr lang="en-ID" sz="1200" dirty="0">
                <a:latin typeface="Karla" pitchFamily="2" charset="0"/>
              </a:rPr>
              <a:t> </a:t>
            </a:r>
            <a:r>
              <a:rPr lang="en-ID" sz="1200" dirty="0" err="1">
                <a:latin typeface="Karla" pitchFamily="2" charset="0"/>
              </a:rPr>
              <a:t>menekan</a:t>
            </a:r>
            <a:r>
              <a:rPr lang="en-ID" sz="1200" dirty="0">
                <a:latin typeface="Karla" pitchFamily="2" charset="0"/>
              </a:rPr>
              <a:t> F12</a:t>
            </a:r>
            <a:endParaRPr sz="1200" dirty="0">
              <a:latin typeface="Karla" pitchFamily="2" charset="0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Karla" pitchFamily="2" charset="0"/>
              </a:rPr>
              <a:t>Text Editor</a:t>
            </a:r>
          </a:p>
          <a:p>
            <a:pPr marL="0" marR="0" lvl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200" dirty="0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Pada text editor </a:t>
            </a:r>
            <a:r>
              <a:rPr lang="en-ID" sz="1200" dirty="0" err="1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200" dirty="0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200" dirty="0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VS Code Ketika </a:t>
            </a:r>
            <a:r>
              <a:rPr lang="en-ID" sz="1200" dirty="0" err="1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mencoba</a:t>
            </a:r>
            <a:r>
              <a:rPr lang="en-ID" sz="1200" dirty="0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code dan </a:t>
            </a:r>
            <a:r>
              <a:rPr lang="en-ID" sz="1200" dirty="0" err="1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200" dirty="0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html dan script</a:t>
            </a:r>
            <a:endParaRPr lang="en-US" sz="1200" dirty="0">
              <a:effectLst/>
              <a:latin typeface="Karl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NodeJS</a:t>
            </a:r>
            <a:endParaRPr b="1" dirty="0"/>
          </a:p>
          <a:p>
            <a:pPr marL="0" marR="0" lvl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200" dirty="0" err="1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en-US" sz="1200" dirty="0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200" dirty="0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mengguakan</a:t>
            </a:r>
            <a:r>
              <a:rPr lang="en-US" sz="1200" dirty="0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console </a:t>
            </a:r>
            <a:r>
              <a:rPr lang="en-US" sz="1200" dirty="0" err="1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en-US" sz="1200" dirty="0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Dengan </a:t>
            </a:r>
            <a:r>
              <a:rPr lang="en-US" sz="1200" dirty="0" err="1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syarat</a:t>
            </a:r>
            <a:r>
              <a:rPr lang="en-US" sz="1200" dirty="0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200" dirty="0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menginstall</a:t>
            </a:r>
            <a:r>
              <a:rPr lang="en-US" sz="1200" dirty="0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NodeJS </a:t>
            </a:r>
            <a:r>
              <a:rPr lang="en-US" sz="1200" dirty="0" err="1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US" sz="1200" dirty="0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endParaRPr lang="en-US" sz="1200" dirty="0">
              <a:effectLst/>
              <a:latin typeface="Karl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Google Shape;163;p22">
            <a:extLst>
              <a:ext uri="{FF2B5EF4-FFF2-40B4-BE49-F238E27FC236}">
                <a16:creationId xmlns:a16="http://schemas.microsoft.com/office/drawing/2014/main" id="{E36E112F-32A5-F420-30B5-BA7BEC733900}"/>
              </a:ext>
            </a:extLst>
          </p:cNvPr>
          <p:cNvSpPr txBox="1">
            <a:spLocks/>
          </p:cNvSpPr>
          <p:nvPr/>
        </p:nvSpPr>
        <p:spPr>
          <a:xfrm>
            <a:off x="841000" y="11320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Tools yang </a:t>
            </a:r>
            <a:r>
              <a:rPr lang="en-US" dirty="0" err="1"/>
              <a:t>Dipakai</a:t>
            </a:r>
            <a:r>
              <a:rPr lang="en-US" dirty="0"/>
              <a:t> untuk </a:t>
            </a:r>
            <a:r>
              <a:rPr lang="en-US" dirty="0" err="1"/>
              <a:t>Belajar</a:t>
            </a:r>
            <a:r>
              <a:rPr lang="en-US" dirty="0"/>
              <a:t> JavaScript</a:t>
            </a:r>
            <a:endParaRPr lang="en-US" dirty="0">
              <a:solidFill>
                <a:srgbClr val="9C27B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pemakaian javascript</a:t>
            </a:r>
            <a:endParaRPr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841000" y="1463093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Karla" pitchFamily="2" charset="0"/>
              </a:rPr>
              <a:t>Browser</a:t>
            </a:r>
            <a:endParaRPr b="1" dirty="0">
              <a:latin typeface="Karla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Karla" pitchFamily="2" charset="0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2"/>
          </p:nvPr>
        </p:nvSpPr>
        <p:spPr>
          <a:xfrm>
            <a:off x="4297034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Karla" pitchFamily="2" charset="0"/>
              </a:rPr>
              <a:t>Text Editor</a:t>
            </a:r>
          </a:p>
          <a:p>
            <a:pPr marL="0" marR="0" lvl="0" indent="0" algn="just">
              <a:spcBef>
                <a:spcPts val="0"/>
              </a:spcBef>
              <a:spcAft>
                <a:spcPts val="800"/>
              </a:spcAft>
              <a:buNone/>
            </a:pPr>
            <a:endParaRPr lang="en-US" sz="1200" dirty="0">
              <a:effectLst/>
              <a:latin typeface="Karl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3"/>
          </p:nvPr>
        </p:nvSpPr>
        <p:spPr>
          <a:xfrm>
            <a:off x="841000" y="3060116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Ketiga</a:t>
            </a:r>
            <a:endParaRPr b="1" dirty="0"/>
          </a:p>
          <a:p>
            <a:pPr marL="0" marR="0" lvl="0" indent="0" algn="just">
              <a:spcBef>
                <a:spcPts val="0"/>
              </a:spcBef>
              <a:spcAft>
                <a:spcPts val="800"/>
              </a:spcAft>
              <a:buNone/>
            </a:pPr>
            <a:endParaRPr lang="en-US" sz="1200" dirty="0">
              <a:effectLst/>
              <a:latin typeface="Karl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E8BB4-A7AD-4D18-134D-B73F21FA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0" y="2041589"/>
            <a:ext cx="2958518" cy="1060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13FBA2-85F7-8215-6CF3-1728DE837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424" y="2091786"/>
            <a:ext cx="2539967" cy="1720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1A137-EC7D-3FC5-3D45-8CE36736D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90" y="3461443"/>
            <a:ext cx="2101500" cy="11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0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5722"/>
                </a:solidFill>
              </a:rPr>
              <a:t>Terimakasih!</a:t>
            </a:r>
            <a:endParaRPr sz="3600" dirty="0">
              <a:solidFill>
                <a:srgbClr val="FF5722"/>
              </a:solidFill>
            </a:endParaRPr>
          </a:p>
        </p:txBody>
      </p:sp>
      <p:sp>
        <p:nvSpPr>
          <p:cNvPr id="399" name="Google Shape;399;p37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Ada Pertanyaan?</a:t>
            </a:r>
            <a:endParaRPr sz="3600" dirty="0"/>
          </a:p>
        </p:txBody>
      </p:sp>
      <p:grpSp>
        <p:nvGrpSpPr>
          <p:cNvPr id="401" name="Google Shape;401;p37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402" name="Google Shape;402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C107"/>
                </a:solidFill>
              </a:rPr>
              <a:t>1. </a:t>
            </a:r>
            <a:r>
              <a:rPr lang="en" sz="4000" dirty="0"/>
              <a:t>Perkenalan</a:t>
            </a:r>
            <a:endParaRPr sz="4000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2A4CE-391E-46E3-BDEE-9861A56CC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</a:t>
            </a:r>
            <a:r>
              <a:rPr lang="en" dirty="0">
                <a:solidFill>
                  <a:srgbClr val="FF5722"/>
                </a:solidFill>
              </a:rPr>
              <a:t>Javascript?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JavaScript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bahasa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pemrograman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yang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digunakan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dalam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pengembangan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website agar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lebih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dinamis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interaktif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Kalau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sebelumnya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kamu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hanya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mengenal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HTML dan CSS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sz="1600" dirty="0">
              <a:solidFill>
                <a:srgbClr val="555555"/>
              </a:solidFill>
              <a:latin typeface="Source Sans Pro" panose="020B0503030403020204" pitchFamily="34" charset="0"/>
            </a:endParaRP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sekarang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kamu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jadi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tahu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bahwa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JavaScript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meningkatkan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fungsionalitas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pada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halaman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web.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Bahkan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dengan JavaScript ini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kamu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bisa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membuat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aplikasi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en-US" sz="16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tools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bahkan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sz="16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game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pada web.</a:t>
            </a:r>
            <a:endParaRPr sz="1600" dirty="0">
              <a:latin typeface="Karla" pitchFamily="2" charset="0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Sejarah </a:t>
            </a:r>
            <a:r>
              <a:rPr lang="en" dirty="0">
                <a:solidFill>
                  <a:srgbClr val="FF5722"/>
                </a:solidFill>
              </a:rPr>
              <a:t>Javascript?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Pada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tahun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1994 JavaScript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mulai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dikenal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pada saat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itu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web dan internet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sudah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mulai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berkembang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JavaScript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didesain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oleh Brendan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Eich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merupakan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karyawan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Netscape.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Transformasi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nama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JavaScript,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dimulai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Mocha, Mona,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LiveScript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hingga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akhirnya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resmi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bernama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JavaScript. 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sz="1400" dirty="0">
              <a:solidFill>
                <a:srgbClr val="555555"/>
              </a:solidFill>
              <a:latin typeface="Source Sans Pro" panose="020B0503030403020204" pitchFamily="34" charset="0"/>
            </a:endParaRP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Singkat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cerita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pada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tahun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1996 JavaScript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secara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resmi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dinamakan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sebagai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ECMAScript. ECMAScript 2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dikembangkan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pada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tahun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1998 yang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dilanjutkan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dengan ECMAScript 3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setahun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kemudian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ECMAScript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terus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dikembangkan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sampai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akhirnya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menjadi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JavaScript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JS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hingga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saat ini. Pada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tahun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2016, 92% web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diketahui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telah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menggunakan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JavaScript.</a:t>
            </a:r>
            <a:endParaRPr sz="1400" dirty="0">
              <a:latin typeface="Karla" pitchFamily="2" charset="0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85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Mengapa </a:t>
            </a:r>
            <a:r>
              <a:rPr lang="en" dirty="0">
                <a:solidFill>
                  <a:srgbClr val="FF5722"/>
                </a:solidFill>
              </a:rPr>
              <a:t>Javascript?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tahun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2016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saja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sudah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sekitar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92%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pembuatan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web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menggunakan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JS,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apalagi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di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tahun-tahun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sekarang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Tentunya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web yang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dibuat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dengan JS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akan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lebih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dinamis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interaktif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Banyak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perusahaan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top global yang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sudah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mengimplementasikan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JS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sebagai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bahasa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pemrograman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andalannya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Kita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bisa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buktikan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juga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bahwa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JS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itu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populer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menjadi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bahasa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paling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banyak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digunakan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di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Github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  <a:endParaRPr sz="1400" dirty="0">
              <a:latin typeface="Karla" pitchFamily="2" charset="0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592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Statistik </a:t>
            </a:r>
            <a:r>
              <a:rPr lang="en" dirty="0">
                <a:solidFill>
                  <a:srgbClr val="FF5722"/>
                </a:solidFill>
              </a:rPr>
              <a:t>Javascript</a:t>
            </a:r>
            <a:endParaRPr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1629C4-BB2B-E110-D61A-73204AFD8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50" y="1752692"/>
            <a:ext cx="4588289" cy="24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0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Keunggulan </a:t>
            </a:r>
            <a:r>
              <a:rPr lang="en" sz="4400" dirty="0">
                <a:solidFill>
                  <a:srgbClr val="F44336"/>
                </a:solidFill>
              </a:rPr>
              <a:t>Javascript</a:t>
            </a:r>
            <a:endParaRPr sz="4400" dirty="0">
              <a:solidFill>
                <a:srgbClr val="F44336"/>
              </a:solidFill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722"/>
                </a:solidFill>
              </a:rPr>
              <a:t>General Purpose?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Semenjak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adanya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Node.js JavaScript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digunakan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di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luar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browser. Dengan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begitu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kamu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bisa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mengembangkan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sz="16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back-end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(server), </a:t>
            </a:r>
            <a:r>
              <a:rPr lang="en-US" sz="16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console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program desktop, </a:t>
            </a:r>
            <a:r>
              <a:rPr lang="en-US" sz="16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mobile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IoT, </a:t>
            </a:r>
            <a:r>
              <a:rPr lang="en-US" sz="16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game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dan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lainnya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menggunakan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JavaScript.</a:t>
            </a:r>
            <a:endParaRPr sz="1800" dirty="0">
              <a:latin typeface="Karla" pitchFamily="2" charset="0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116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5722"/>
                </a:solidFill>
              </a:rPr>
              <a:t>Mudah</a:t>
            </a:r>
            <a:r>
              <a:rPr lang="en-US" dirty="0">
                <a:solidFill>
                  <a:srgbClr val="FF5722"/>
                </a:solidFill>
              </a:rPr>
              <a:t> untuk </a:t>
            </a:r>
            <a:r>
              <a:rPr lang="en-US" dirty="0" err="1">
                <a:solidFill>
                  <a:srgbClr val="FF5722"/>
                </a:solidFill>
              </a:rPr>
              <a:t>Dipelajari</a:t>
            </a:r>
            <a:endParaRPr lang="en-US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JS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masih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tergolong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mudah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dipelajari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asalkan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kamu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serius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dalam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belajar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selalu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berani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melakukan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sz="14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improvement 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bermain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-main dengan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itu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Masih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belum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percaya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JS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mudah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dipelajari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?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Baiklah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ini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perbandingan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JS dengan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beberapa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bahasa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lainnya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Contohnya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dalam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menampilkan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“Hello World!”</a:t>
            </a:r>
            <a:endParaRPr sz="1800" dirty="0">
              <a:latin typeface="Karla" pitchFamily="2" charset="0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6013033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589</Words>
  <Application>Microsoft Office PowerPoint</Application>
  <PresentationFormat>On-screen Show (16:9)</PresentationFormat>
  <Paragraphs>60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Karla</vt:lpstr>
      <vt:lpstr>Arial</vt:lpstr>
      <vt:lpstr>Montserrat</vt:lpstr>
      <vt:lpstr>Source Sans Pro</vt:lpstr>
      <vt:lpstr>Arviragus template</vt:lpstr>
      <vt:lpstr>Javascript</vt:lpstr>
      <vt:lpstr>1. Perkenalan</vt:lpstr>
      <vt:lpstr>Apa itu Javascript?</vt:lpstr>
      <vt:lpstr>Sejarah Javascript?</vt:lpstr>
      <vt:lpstr>Mengapa Javascript?</vt:lpstr>
      <vt:lpstr>Statistik Javascript</vt:lpstr>
      <vt:lpstr>Keunggulan Javascript</vt:lpstr>
      <vt:lpstr>General Purpose?</vt:lpstr>
      <vt:lpstr>Mudah untuk Dipelajari</vt:lpstr>
      <vt:lpstr>Hello World</vt:lpstr>
      <vt:lpstr>Sangat Powerfull</vt:lpstr>
      <vt:lpstr>Banyak perusahaan yang mengimplementasikan JS</vt:lpstr>
      <vt:lpstr>Dukungan Komunitas</vt:lpstr>
      <vt:lpstr>2. Tools</vt:lpstr>
      <vt:lpstr>PowerPoint Presentation</vt:lpstr>
      <vt:lpstr>Contoh pemakaian javascript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&amp; CodeIgniter</dc:title>
  <dc:creator>wacom</dc:creator>
  <cp:lastModifiedBy>kasanaru</cp:lastModifiedBy>
  <cp:revision>11</cp:revision>
  <dcterms:modified xsi:type="dcterms:W3CDTF">2022-08-15T16:55:53Z</dcterms:modified>
</cp:coreProperties>
</file>