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A6221-8B4F-1F43-BB13-53F1A1FC6D43}" v="4" dt="2022-06-22T16:40:4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/>
    <p:restoredTop sz="94699"/>
  </p:normalViewPr>
  <p:slideViewPr>
    <p:cSldViewPr snapToGrid="0" snapToObjects="1">
      <p:cViewPr varScale="1">
        <p:scale>
          <a:sx n="124" d="100"/>
          <a:sy n="12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ukder, Zahidur Rahim" userId="be617038-0a1a-4c7f-82a9-86735d4131d9" providerId="ADAL" clId="{280A6221-8B4F-1F43-BB13-53F1A1FC6D43}"/>
    <pc:docChg chg="undo custSel addSld modSld">
      <pc:chgData name="Talukder, Zahidur Rahim" userId="be617038-0a1a-4c7f-82a9-86735d4131d9" providerId="ADAL" clId="{280A6221-8B4F-1F43-BB13-53F1A1FC6D43}" dt="2022-06-22T16:41:03.290" v="10" actId="14100"/>
      <pc:docMkLst>
        <pc:docMk/>
      </pc:docMkLst>
      <pc:sldChg chg="addSp delSp modSp add mod">
        <pc:chgData name="Talukder, Zahidur Rahim" userId="be617038-0a1a-4c7f-82a9-86735d4131d9" providerId="ADAL" clId="{280A6221-8B4F-1F43-BB13-53F1A1FC6D43}" dt="2022-06-22T16:41:03.290" v="10" actId="14100"/>
        <pc:sldMkLst>
          <pc:docMk/>
          <pc:sldMk cId="3739923253" sldId="257"/>
        </pc:sldMkLst>
        <pc:spChg chg="add del 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2" creationId="{20FCABC8-84FD-604F-BCCA-EDCE3D9FF47B}"/>
          </ac:spMkLst>
        </pc:spChg>
        <pc:spChg chg="add del mod">
          <ac:chgData name="Talukder, Zahidur Rahim" userId="be617038-0a1a-4c7f-82a9-86735d4131d9" providerId="ADAL" clId="{280A6221-8B4F-1F43-BB13-53F1A1FC6D43}" dt="2022-06-22T16:40:47.882" v="9" actId="767"/>
          <ac:spMkLst>
            <pc:docMk/>
            <pc:sldMk cId="3739923253" sldId="257"/>
            <ac:spMk id="5" creationId="{A258779F-0831-7B4A-A087-99C54E17F3D9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7" creationId="{0E34221C-C44D-B94E-B6AF-AC4CD0318D9F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36" creationId="{EF434D19-8390-E940-B845-77AC995301A8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37" creationId="{5A0F06CB-8772-CD4D-BB6D-4AB50718C230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38" creationId="{E663CD6E-FA59-5A43-AC93-1198A5623302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39" creationId="{EA79FB63-4863-F942-BF2D-51DB577C382E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0" creationId="{E4826E6B-D56C-8348-B8F4-E4230CB61D1A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1" creationId="{6E0DCA5D-0AFC-544F-A47E-0F822E3E8267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2" creationId="{1FE1C22B-F439-2049-99CE-F39E2DC2372E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3" creationId="{DB67BB96-BCFC-DF45-8CA9-00658B112842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4" creationId="{8F256BED-C9B7-3C43-A1A3-C2BACBACA602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5" creationId="{5C0C96A8-3DDF-0B44-BCB9-4680593CC8B4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6" creationId="{BA3EA335-39A0-2640-99D5-0B0CF0787B9D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7" creationId="{E8576782-35DA-354F-92F4-E14AC9934F2D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8" creationId="{D0DE4306-2863-BA4B-9523-041C9436FEA3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49" creationId="{34B67EE1-3794-2E4E-B5A6-CC7ED4ED260A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50" creationId="{9C5A9977-EF51-BF42-8B19-51DF019CA6C3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51" creationId="{F38409F9-54E4-CF4D-A667-B4205B2DEBA0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52" creationId="{066BA932-9CAC-DF40-9F7D-EE21A7BA886F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55" creationId="{BF2EA910-9B93-7B46-AB26-0373016FFE42}"/>
          </ac:spMkLst>
        </pc:spChg>
        <pc:spChg chg="mod">
          <ac:chgData name="Talukder, Zahidur Rahim" userId="be617038-0a1a-4c7f-82a9-86735d4131d9" providerId="ADAL" clId="{280A6221-8B4F-1F43-BB13-53F1A1FC6D43}" dt="2022-06-22T16:35:54.259" v="4" actId="164"/>
          <ac:spMkLst>
            <pc:docMk/>
            <pc:sldMk cId="3739923253" sldId="257"/>
            <ac:spMk id="60" creationId="{AB82405C-FE28-F141-8ADB-306881D4B081}"/>
          </ac:spMkLst>
        </pc:spChg>
        <pc:grpChg chg="add mod">
          <ac:chgData name="Talukder, Zahidur Rahim" userId="be617038-0a1a-4c7f-82a9-86735d4131d9" providerId="ADAL" clId="{280A6221-8B4F-1F43-BB13-53F1A1FC6D43}" dt="2022-06-22T16:41:03.290" v="10" actId="14100"/>
          <ac:grpSpMkLst>
            <pc:docMk/>
            <pc:sldMk cId="3739923253" sldId="257"/>
            <ac:grpSpMk id="4" creationId="{EC943263-028B-1049-8630-C416C3781877}"/>
          </ac:grpSpMkLst>
        </pc:grp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17" creationId="{6AB07ABE-8A4A-E74F-A431-1E9EA8581C28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18" creationId="{DFF9F26E-E056-B94A-B312-80F72E8F19A5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19" creationId="{8F467140-D4F3-3A42-BADD-D3582EEA24E8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0" creationId="{36FD8245-0E9E-B44D-9960-73D3A0DFE498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1" creationId="{5DBB8E9F-1588-D943-9117-50A4843A6AF5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2" creationId="{DA2863FB-9744-2242-8DA0-3F3985628C4A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3" creationId="{4F8434A7-FEEC-DE45-B53C-2014FAA06F26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4" creationId="{E5A3B9DF-A5E3-2D4B-A3AB-7D3A0EAD41DD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5" creationId="{9A68C2FD-C78B-3F40-88D6-1F8E093AE20D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6" creationId="{583E2750-DBA0-5E46-AAFC-AF19C547BE47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7" creationId="{47AC01BF-5034-F141-A30A-BA5251B36557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8" creationId="{E659A446-5697-1D47-AD56-FBAF09236525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29" creationId="{D8D40812-388C-CF44-AD1E-C8942266A57A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0" creationId="{C15D5237-7EDB-484C-AEB7-6E9DA831668F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1" creationId="{2204D1CE-F89A-A143-99E9-4303EE595318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2" creationId="{B6715994-DAB7-8B43-B0BA-C80904B1F5D2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3" creationId="{C28B763B-16D2-7642-ADCC-69B50827BEF1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4" creationId="{F67F3F76-5803-234E-B1BC-436557B39A03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35" creationId="{56D626E8-DEE7-FE41-9C6D-26149B8CB850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53" creationId="{6A7B6285-D995-0A46-9CF6-388E1910C573}"/>
          </ac:picMkLst>
        </pc:picChg>
        <pc:picChg chg="mod">
          <ac:chgData name="Talukder, Zahidur Rahim" userId="be617038-0a1a-4c7f-82a9-86735d4131d9" providerId="ADAL" clId="{280A6221-8B4F-1F43-BB13-53F1A1FC6D43}" dt="2022-06-22T16:35:54.259" v="4" actId="164"/>
          <ac:picMkLst>
            <pc:docMk/>
            <pc:sldMk cId="3739923253" sldId="257"/>
            <ac:picMk id="54" creationId="{74342937-B7AB-8E44-9C26-8C2531BF1D8E}"/>
          </ac:picMkLst>
        </pc:pic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0" creationId="{AA29F76E-65B4-124E-8181-276AE3F2CFDC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1" creationId="{62C3475A-072A-3A45-B770-7AF89556F5D1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4" creationId="{ED2D6F56-22ED-8846-9046-3DF5C5598C10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69" creationId="{BBC6288E-AE39-0044-951C-553239ED351B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72" creationId="{E497D599-083C-8E44-97D4-25813253E07E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76" creationId="{E659E566-8CD9-5E42-AC68-7A094E4D3DF2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94" creationId="{FAFB9774-C73A-C749-8E8E-22B496C43C57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95" creationId="{A5E635C6-53BE-D943-A1EF-92028CD35BA5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03" creationId="{5BB0AA23-D479-EB4F-9E7C-B28ABBE9EE5C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14" creationId="{0F14E4B3-2B9C-D243-A08D-42F65062970C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27" creationId="{05D65483-8023-9641-A1BF-55FB299F9895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28" creationId="{8F60A861-E80A-E24C-8BC3-A905C80CA50F}"/>
          </ac:cxnSpMkLst>
        </pc:cxnChg>
        <pc:cxnChg chg="mod">
          <ac:chgData name="Talukder, Zahidur Rahim" userId="be617038-0a1a-4c7f-82a9-86735d4131d9" providerId="ADAL" clId="{280A6221-8B4F-1F43-BB13-53F1A1FC6D43}" dt="2022-06-22T16:35:54.259" v="4" actId="164"/>
          <ac:cxnSpMkLst>
            <pc:docMk/>
            <pc:sldMk cId="3739923253" sldId="257"/>
            <ac:cxnSpMk id="139" creationId="{BD41AA08-A617-7A48-AFD4-E93C2EC050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D69-A105-CC47-9B59-7C1E330F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54CF0-371E-CF42-85ED-5590EF1E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77CC-4BC9-234B-95D8-BA284AD9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45EE-3F0E-3940-8AE4-E7618B59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2AF4-0EE3-534A-8E12-955B9040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0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5592-4EE7-BC4F-88EF-D94B594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C9AE7-D3D2-F842-BB2B-67656FD0F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615-1E90-2A48-9E90-0FB8059D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C417A-1EE0-FB4F-BA21-873E6461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1B76-EFB4-6B44-AEF2-9B09C383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C90BB-DDBA-A443-90C6-465DC3BC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027A5-27B4-DD40-8080-92CFB030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9D87-7BA4-A547-820D-4BF4CEA2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63E8-4BD9-E14B-A6B5-BB57B4CF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D424-72A8-DC47-A276-74C022F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7DEA-EF79-F64B-A216-553AD65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D4D5-A351-234E-8AFF-3FD390160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E736-EACD-6342-9BD8-DDDE7C42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5D77-9DE6-3E4D-9A21-568D100B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D50C-486B-D549-BE8E-FC724F1D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DCF-EF19-3F4C-8F4C-C37076F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2789A-A58D-864D-BCCD-D3E7160E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96A2-2111-7A48-B437-7C82AA28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1620-B4ED-4246-8073-EDFAA079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369-0472-0C43-9EF6-0E4AEE26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7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0EC-A538-6543-80A2-B888AD20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3B84-D341-6849-A6B6-BB9130E3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05D25-51B7-C245-8292-A8587E45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01BF4-FEC7-C448-9045-8E7CDA6E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0FD5-6793-4648-A199-AA514DB0A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96C4-AB86-7A4B-893D-DD09FDB2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67F1-5BA0-E041-9F55-E9FB5A0D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FED81-7F7C-4444-AEFE-91C3410E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AF4F-59B2-4D44-A79D-DD11D7DAA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94CB0-C371-F84C-ADE0-4C81439A8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D96BC-51BE-F64B-A4E3-E047A1E90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7507F-059A-B949-B1F4-DAB3BF9E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1024D-2811-CD47-B87C-D81ED7C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1B470-57C2-5241-BBCD-36629F27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7F2A-5519-1D4F-BA62-A5ED8A5A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05D3E-64CB-0246-B43E-7EDE523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8B96-BBD4-9044-BFDC-5111316B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D200-65EC-DA45-8FFB-2B6424D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41C01-42EB-E141-B31F-A70ED16C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460BF-F450-C447-9D63-02CB1C96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A0FF7-7E3C-3744-B84D-DE7576B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B80-DF22-B74D-A65D-A54EA7C6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74DB-A627-5049-B17C-087D7BD9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9E228-50D4-2D47-9F68-E8D464089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1CF9-1C83-C44B-AD1B-A85BD773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C6718-C92D-2B4B-B4B6-70E7DDC9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4E9F-0B01-CB40-B05E-B1B4929C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7469-7CCD-F641-90D2-7D43A905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0043B-1512-144B-AB2D-45AC36648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F97AD-0684-FC41-ACE4-DA583AED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734D-9045-EC4E-B338-5456CC2E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EEC1-5B3B-804E-9862-CF01B819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362C-53E4-4842-A1E6-4DC592E6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A5CBD-E32D-6841-B28E-83805D0F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947C0-7CBD-274C-A62C-1D8FF5E8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BD4C-DAD4-2143-B7DB-3CA180410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6A8B6-8925-B941-B7D5-3335AC4AA834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901B-557B-5048-A374-860C3124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5D87-A509-074C-8252-2A9026FF4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B548-DFED-CD45-990E-668E5772D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9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D41AA08-A617-7A48-AFD4-E93C2EC0509D}"/>
              </a:ext>
            </a:extLst>
          </p:cNvPr>
          <p:cNvCxnSpPr>
            <a:cxnSpLocks/>
          </p:cNvCxnSpPr>
          <p:nvPr/>
        </p:nvCxnSpPr>
        <p:spPr>
          <a:xfrm>
            <a:off x="1550764" y="4911592"/>
            <a:ext cx="1036200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B0AA23-D479-EB4F-9E7C-B28ABBE9EE5C}"/>
              </a:ext>
            </a:extLst>
          </p:cNvPr>
          <p:cNvCxnSpPr>
            <a:cxnSpLocks/>
          </p:cNvCxnSpPr>
          <p:nvPr/>
        </p:nvCxnSpPr>
        <p:spPr>
          <a:xfrm>
            <a:off x="7088003" y="2480466"/>
            <a:ext cx="7311" cy="34078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6F56-22ED-8846-9046-3DF5C5598C10}"/>
              </a:ext>
            </a:extLst>
          </p:cNvPr>
          <p:cNvCxnSpPr>
            <a:cxnSpLocks/>
            <a:stCxn id="7" idx="11"/>
          </p:cNvCxnSpPr>
          <p:nvPr/>
        </p:nvCxnSpPr>
        <p:spPr>
          <a:xfrm>
            <a:off x="4572373" y="2414625"/>
            <a:ext cx="0" cy="3490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B82405C-FE28-F141-8ADB-306881D4B081}"/>
              </a:ext>
            </a:extLst>
          </p:cNvPr>
          <p:cNvSpPr/>
          <p:nvPr/>
        </p:nvSpPr>
        <p:spPr>
          <a:xfrm>
            <a:off x="4591438" y="2480466"/>
            <a:ext cx="2478692" cy="33694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5E635C6-53BE-D943-A1EF-92028CD35BA5}"/>
              </a:ext>
            </a:extLst>
          </p:cNvPr>
          <p:cNvCxnSpPr>
            <a:cxnSpLocks/>
            <a:endCxn id="30" idx="2"/>
          </p:cNvCxnSpPr>
          <p:nvPr/>
        </p:nvCxnSpPr>
        <p:spPr>
          <a:xfrm flipH="1">
            <a:off x="5826340" y="530560"/>
            <a:ext cx="20490" cy="5329183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9F76E-65B4-124E-8181-276AE3F2CFDC}"/>
              </a:ext>
            </a:extLst>
          </p:cNvPr>
          <p:cNvCxnSpPr>
            <a:cxnSpLocks/>
          </p:cNvCxnSpPr>
          <p:nvPr/>
        </p:nvCxnSpPr>
        <p:spPr>
          <a:xfrm>
            <a:off x="1533332" y="294024"/>
            <a:ext cx="0" cy="56159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Star with solid fill">
            <a:extLst>
              <a:ext uri="{FF2B5EF4-FFF2-40B4-BE49-F238E27FC236}">
                <a16:creationId xmlns:a16="http://schemas.microsoft.com/office/drawing/2014/main" id="{6AB07ABE-8A4A-E74F-A431-1E9EA858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241" y="5451241"/>
            <a:ext cx="416609" cy="379766"/>
          </a:xfrm>
          <a:prstGeom prst="rect">
            <a:avLst/>
          </a:prstGeom>
        </p:spPr>
      </p:pic>
      <p:pic>
        <p:nvPicPr>
          <p:cNvPr id="18" name="Graphic 17" descr="Star with solid fill">
            <a:extLst>
              <a:ext uri="{FF2B5EF4-FFF2-40B4-BE49-F238E27FC236}">
                <a16:creationId xmlns:a16="http://schemas.microsoft.com/office/drawing/2014/main" id="{DFF9F26E-E056-B94A-B312-80F72E8F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073" y="5459882"/>
            <a:ext cx="416609" cy="379766"/>
          </a:xfrm>
          <a:prstGeom prst="rect">
            <a:avLst/>
          </a:prstGeom>
        </p:spPr>
      </p:pic>
      <p:pic>
        <p:nvPicPr>
          <p:cNvPr id="19" name="Graphic 18" descr="Star with solid fill">
            <a:extLst>
              <a:ext uri="{FF2B5EF4-FFF2-40B4-BE49-F238E27FC236}">
                <a16:creationId xmlns:a16="http://schemas.microsoft.com/office/drawing/2014/main" id="{8F467140-D4F3-3A42-BADD-D3582EEA2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99" y="5451241"/>
            <a:ext cx="416609" cy="379766"/>
          </a:xfrm>
          <a:prstGeom prst="rect">
            <a:avLst/>
          </a:prstGeom>
        </p:spPr>
      </p:pic>
      <p:pic>
        <p:nvPicPr>
          <p:cNvPr id="20" name="Graphic 19" descr="Star with solid fill">
            <a:extLst>
              <a:ext uri="{FF2B5EF4-FFF2-40B4-BE49-F238E27FC236}">
                <a16:creationId xmlns:a16="http://schemas.microsoft.com/office/drawing/2014/main" id="{36FD8245-0E9E-B44D-9960-73D3A0DFE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267" y="5469074"/>
            <a:ext cx="416609" cy="379766"/>
          </a:xfrm>
          <a:prstGeom prst="rect">
            <a:avLst/>
          </a:prstGeom>
        </p:spPr>
      </p:pic>
      <p:pic>
        <p:nvPicPr>
          <p:cNvPr id="21" name="Graphic 20" descr="Star with solid fill">
            <a:extLst>
              <a:ext uri="{FF2B5EF4-FFF2-40B4-BE49-F238E27FC236}">
                <a16:creationId xmlns:a16="http://schemas.microsoft.com/office/drawing/2014/main" id="{5DBB8E9F-1588-D943-9117-50A4843A6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332" y="5463125"/>
            <a:ext cx="416609" cy="379766"/>
          </a:xfrm>
          <a:prstGeom prst="rect">
            <a:avLst/>
          </a:prstGeom>
        </p:spPr>
      </p:pic>
      <p:pic>
        <p:nvPicPr>
          <p:cNvPr id="22" name="Graphic 21" descr="Star with solid fill">
            <a:extLst>
              <a:ext uri="{FF2B5EF4-FFF2-40B4-BE49-F238E27FC236}">
                <a16:creationId xmlns:a16="http://schemas.microsoft.com/office/drawing/2014/main" id="{DA2863FB-9744-2242-8DA0-3F398562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173" y="5451241"/>
            <a:ext cx="416609" cy="379766"/>
          </a:xfrm>
          <a:prstGeom prst="rect">
            <a:avLst/>
          </a:prstGeom>
        </p:spPr>
      </p:pic>
      <p:pic>
        <p:nvPicPr>
          <p:cNvPr id="23" name="Graphic 22" descr="Star with solid fill">
            <a:extLst>
              <a:ext uri="{FF2B5EF4-FFF2-40B4-BE49-F238E27FC236}">
                <a16:creationId xmlns:a16="http://schemas.microsoft.com/office/drawing/2014/main" id="{4F8434A7-FEEC-DE45-B53C-2014FAA0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8199" y="5453690"/>
            <a:ext cx="416609" cy="379766"/>
          </a:xfrm>
          <a:prstGeom prst="rect">
            <a:avLst/>
          </a:prstGeom>
        </p:spPr>
      </p:pic>
      <p:pic>
        <p:nvPicPr>
          <p:cNvPr id="24" name="Graphic 23" descr="Star with solid fill">
            <a:extLst>
              <a:ext uri="{FF2B5EF4-FFF2-40B4-BE49-F238E27FC236}">
                <a16:creationId xmlns:a16="http://schemas.microsoft.com/office/drawing/2014/main" id="{E5A3B9DF-A5E3-2D4B-A3AB-7D3A0EAD4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167" y="5469074"/>
            <a:ext cx="416609" cy="379766"/>
          </a:xfrm>
          <a:prstGeom prst="rect">
            <a:avLst/>
          </a:prstGeom>
        </p:spPr>
      </p:pic>
      <p:pic>
        <p:nvPicPr>
          <p:cNvPr id="25" name="Graphic 24" descr="Star with solid fill">
            <a:extLst>
              <a:ext uri="{FF2B5EF4-FFF2-40B4-BE49-F238E27FC236}">
                <a16:creationId xmlns:a16="http://schemas.microsoft.com/office/drawing/2014/main" id="{9A68C2FD-C78B-3F40-88D6-1F8E093AE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5260" y="5451241"/>
            <a:ext cx="416609" cy="379766"/>
          </a:xfrm>
          <a:prstGeom prst="rect">
            <a:avLst/>
          </a:prstGeom>
        </p:spPr>
      </p:pic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583E2750-DBA0-5E46-AAFC-AF19C547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7489" y="5469074"/>
            <a:ext cx="416609" cy="379766"/>
          </a:xfrm>
          <a:prstGeom prst="rect">
            <a:avLst/>
          </a:prstGeom>
        </p:spPr>
      </p:pic>
      <p:pic>
        <p:nvPicPr>
          <p:cNvPr id="27" name="Graphic 26" descr="Star with solid fill">
            <a:extLst>
              <a:ext uri="{FF2B5EF4-FFF2-40B4-BE49-F238E27FC236}">
                <a16:creationId xmlns:a16="http://schemas.microsoft.com/office/drawing/2014/main" id="{47AC01BF-5034-F141-A30A-BA5251B36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841" y="5489022"/>
            <a:ext cx="416609" cy="379766"/>
          </a:xfrm>
          <a:prstGeom prst="rect">
            <a:avLst/>
          </a:prstGeom>
        </p:spPr>
      </p:pic>
      <p:pic>
        <p:nvPicPr>
          <p:cNvPr id="28" name="Graphic 27" descr="Star with solid fill">
            <a:extLst>
              <a:ext uri="{FF2B5EF4-FFF2-40B4-BE49-F238E27FC236}">
                <a16:creationId xmlns:a16="http://schemas.microsoft.com/office/drawing/2014/main" id="{E659A446-5697-1D47-AD56-FBAF09236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808" y="5468830"/>
            <a:ext cx="416609" cy="379766"/>
          </a:xfrm>
          <a:prstGeom prst="rect">
            <a:avLst/>
          </a:prstGeom>
        </p:spPr>
      </p:pic>
      <p:pic>
        <p:nvPicPr>
          <p:cNvPr id="29" name="Graphic 28" descr="Star with solid fill">
            <a:extLst>
              <a:ext uri="{FF2B5EF4-FFF2-40B4-BE49-F238E27FC236}">
                <a16:creationId xmlns:a16="http://schemas.microsoft.com/office/drawing/2014/main" id="{D8D40812-388C-CF44-AD1E-C8942266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1745" y="5464780"/>
            <a:ext cx="416609" cy="379766"/>
          </a:xfrm>
          <a:prstGeom prst="rect">
            <a:avLst/>
          </a:prstGeom>
        </p:spPr>
      </p:pic>
      <p:pic>
        <p:nvPicPr>
          <p:cNvPr id="30" name="Graphic 29" descr="Star with solid fill">
            <a:extLst>
              <a:ext uri="{FF2B5EF4-FFF2-40B4-BE49-F238E27FC236}">
                <a16:creationId xmlns:a16="http://schemas.microsoft.com/office/drawing/2014/main" id="{C15D5237-7EDB-484C-AEB7-6E9DA831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8035" y="5479977"/>
            <a:ext cx="416609" cy="379766"/>
          </a:xfrm>
          <a:prstGeom prst="rect">
            <a:avLst/>
          </a:prstGeom>
        </p:spPr>
      </p:pic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2204D1CE-F89A-A143-99E9-4303EE595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7792" y="5437201"/>
            <a:ext cx="416609" cy="379766"/>
          </a:xfrm>
          <a:prstGeom prst="rect">
            <a:avLst/>
          </a:prstGeom>
        </p:spPr>
      </p:pic>
      <p:pic>
        <p:nvPicPr>
          <p:cNvPr id="32" name="Graphic 31" descr="Star with solid fill">
            <a:extLst>
              <a:ext uri="{FF2B5EF4-FFF2-40B4-BE49-F238E27FC236}">
                <a16:creationId xmlns:a16="http://schemas.microsoft.com/office/drawing/2014/main" id="{B6715994-DAB7-8B43-B0BA-C80904B1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629" y="5433650"/>
            <a:ext cx="416609" cy="379766"/>
          </a:xfrm>
          <a:prstGeom prst="rect">
            <a:avLst/>
          </a:prstGeom>
        </p:spPr>
      </p:pic>
      <p:pic>
        <p:nvPicPr>
          <p:cNvPr id="33" name="Graphic 32" descr="Star with solid fill">
            <a:extLst>
              <a:ext uri="{FF2B5EF4-FFF2-40B4-BE49-F238E27FC236}">
                <a16:creationId xmlns:a16="http://schemas.microsoft.com/office/drawing/2014/main" id="{C28B763B-16D2-7642-ADCC-69B50827B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2002" y="5479977"/>
            <a:ext cx="416609" cy="379766"/>
          </a:xfrm>
          <a:prstGeom prst="rect">
            <a:avLst/>
          </a:prstGeom>
        </p:spPr>
      </p:pic>
      <p:pic>
        <p:nvPicPr>
          <p:cNvPr id="34" name="Graphic 33" descr="Star with solid fill">
            <a:extLst>
              <a:ext uri="{FF2B5EF4-FFF2-40B4-BE49-F238E27FC236}">
                <a16:creationId xmlns:a16="http://schemas.microsoft.com/office/drawing/2014/main" id="{F67F3F76-5803-234E-B1BC-436557B39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4511" y="5479977"/>
            <a:ext cx="416609" cy="379766"/>
          </a:xfrm>
          <a:prstGeom prst="rect">
            <a:avLst/>
          </a:prstGeom>
        </p:spPr>
      </p:pic>
      <p:pic>
        <p:nvPicPr>
          <p:cNvPr id="35" name="Graphic 34" descr="Star with solid fill">
            <a:extLst>
              <a:ext uri="{FF2B5EF4-FFF2-40B4-BE49-F238E27FC236}">
                <a16:creationId xmlns:a16="http://schemas.microsoft.com/office/drawing/2014/main" id="{56D626E8-DEE7-FE41-9C6D-26149B8CB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038" y="5479977"/>
            <a:ext cx="416609" cy="379766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EF434D19-8390-E940-B845-77AC995301A8}"/>
              </a:ext>
            </a:extLst>
          </p:cNvPr>
          <p:cNvSpPr/>
          <p:nvPr/>
        </p:nvSpPr>
        <p:spPr>
          <a:xfrm>
            <a:off x="2767246" y="5589613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0F06CB-8772-CD4D-BB6D-4AB50718C230}"/>
              </a:ext>
            </a:extLst>
          </p:cNvPr>
          <p:cNvSpPr/>
          <p:nvPr/>
        </p:nvSpPr>
        <p:spPr>
          <a:xfrm>
            <a:off x="2926928" y="5589613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63CD6E-FA59-5A43-AC93-1198A5623302}"/>
              </a:ext>
            </a:extLst>
          </p:cNvPr>
          <p:cNvSpPr/>
          <p:nvPr/>
        </p:nvSpPr>
        <p:spPr>
          <a:xfrm>
            <a:off x="3220954" y="5574697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79FB63-4863-F942-BF2D-51DB577C382E}"/>
              </a:ext>
            </a:extLst>
          </p:cNvPr>
          <p:cNvSpPr/>
          <p:nvPr/>
        </p:nvSpPr>
        <p:spPr>
          <a:xfrm>
            <a:off x="3468273" y="5580990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826E6B-D56C-8348-B8F4-E4230CB61D1A}"/>
              </a:ext>
            </a:extLst>
          </p:cNvPr>
          <p:cNvSpPr/>
          <p:nvPr/>
        </p:nvSpPr>
        <p:spPr>
          <a:xfrm>
            <a:off x="4152919" y="5574697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0DCA5D-0AFC-544F-A47E-0F822E3E8267}"/>
              </a:ext>
            </a:extLst>
          </p:cNvPr>
          <p:cNvSpPr/>
          <p:nvPr/>
        </p:nvSpPr>
        <p:spPr>
          <a:xfrm>
            <a:off x="5514004" y="5589613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E1C22B-F439-2049-99CE-F39E2DC2372E}"/>
              </a:ext>
            </a:extLst>
          </p:cNvPr>
          <p:cNvSpPr/>
          <p:nvPr/>
        </p:nvSpPr>
        <p:spPr>
          <a:xfrm>
            <a:off x="4714977" y="5580990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67BB96-BCFC-DF45-8CA9-00658B112842}"/>
              </a:ext>
            </a:extLst>
          </p:cNvPr>
          <p:cNvSpPr/>
          <p:nvPr/>
        </p:nvSpPr>
        <p:spPr>
          <a:xfrm>
            <a:off x="6034034" y="5574697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F256BED-C9B7-3C43-A1A3-C2BACBACA602}"/>
              </a:ext>
            </a:extLst>
          </p:cNvPr>
          <p:cNvSpPr/>
          <p:nvPr/>
        </p:nvSpPr>
        <p:spPr>
          <a:xfrm>
            <a:off x="7764753" y="5634746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C0C96A8-3DDF-0B44-BCB9-4680593CC8B4}"/>
              </a:ext>
            </a:extLst>
          </p:cNvPr>
          <p:cNvSpPr/>
          <p:nvPr/>
        </p:nvSpPr>
        <p:spPr>
          <a:xfrm>
            <a:off x="7120922" y="5610352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EA335-39A0-2640-99D5-0B0CF0787B9D}"/>
              </a:ext>
            </a:extLst>
          </p:cNvPr>
          <p:cNvSpPr/>
          <p:nvPr/>
        </p:nvSpPr>
        <p:spPr>
          <a:xfrm>
            <a:off x="1983613" y="5617722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76782-35DA-354F-92F4-E14AC9934F2D}"/>
              </a:ext>
            </a:extLst>
          </p:cNvPr>
          <p:cNvSpPr/>
          <p:nvPr/>
        </p:nvSpPr>
        <p:spPr>
          <a:xfrm>
            <a:off x="9053259" y="5643573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DE4306-2863-BA4B-9523-041C9436FEA3}"/>
              </a:ext>
            </a:extLst>
          </p:cNvPr>
          <p:cNvSpPr/>
          <p:nvPr/>
        </p:nvSpPr>
        <p:spPr>
          <a:xfrm>
            <a:off x="8399169" y="5634746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4B67EE1-3794-2E4E-B5A6-CC7ED4ED260A}"/>
              </a:ext>
            </a:extLst>
          </p:cNvPr>
          <p:cNvSpPr/>
          <p:nvPr/>
        </p:nvSpPr>
        <p:spPr>
          <a:xfrm>
            <a:off x="4996639" y="5586325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C5A9977-EF51-BF42-8B19-51DF019CA6C3}"/>
              </a:ext>
            </a:extLst>
          </p:cNvPr>
          <p:cNvSpPr/>
          <p:nvPr/>
        </p:nvSpPr>
        <p:spPr>
          <a:xfrm>
            <a:off x="3703125" y="5594793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409F9-54E4-CF4D-A667-B4205B2DEBA0}"/>
              </a:ext>
            </a:extLst>
          </p:cNvPr>
          <p:cNvSpPr/>
          <p:nvPr/>
        </p:nvSpPr>
        <p:spPr>
          <a:xfrm>
            <a:off x="2362979" y="5603837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66BA932-9CAC-DF40-9F7D-EE21A7BA886F}"/>
              </a:ext>
            </a:extLst>
          </p:cNvPr>
          <p:cNvSpPr/>
          <p:nvPr/>
        </p:nvSpPr>
        <p:spPr>
          <a:xfrm>
            <a:off x="8726214" y="5636824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52" descr="Star with solid fill">
            <a:extLst>
              <a:ext uri="{FF2B5EF4-FFF2-40B4-BE49-F238E27FC236}">
                <a16:creationId xmlns:a16="http://schemas.microsoft.com/office/drawing/2014/main" id="{6A7B6285-D995-0A46-9CF6-388E1910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947" y="5488539"/>
            <a:ext cx="416609" cy="379766"/>
          </a:xfrm>
          <a:prstGeom prst="rect">
            <a:avLst/>
          </a:prstGeom>
        </p:spPr>
      </p:pic>
      <p:pic>
        <p:nvPicPr>
          <p:cNvPr id="54" name="Graphic 53" descr="Star with solid fill">
            <a:extLst>
              <a:ext uri="{FF2B5EF4-FFF2-40B4-BE49-F238E27FC236}">
                <a16:creationId xmlns:a16="http://schemas.microsoft.com/office/drawing/2014/main" id="{74342937-B7AB-8E44-9C26-8C2531BF1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465" y="5474552"/>
            <a:ext cx="416609" cy="379766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F2EA910-9B93-7B46-AB26-0373016FFE42}"/>
              </a:ext>
            </a:extLst>
          </p:cNvPr>
          <p:cNvSpPr/>
          <p:nvPr/>
        </p:nvSpPr>
        <p:spPr>
          <a:xfrm>
            <a:off x="6428177" y="5606732"/>
            <a:ext cx="160292" cy="1501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6ECA7-4DE8-9F44-AE74-F1980B18E187}"/>
              </a:ext>
            </a:extLst>
          </p:cNvPr>
          <p:cNvGrpSpPr/>
          <p:nvPr/>
        </p:nvGrpSpPr>
        <p:grpSpPr>
          <a:xfrm>
            <a:off x="9342681" y="3075884"/>
            <a:ext cx="3730768" cy="1268471"/>
            <a:chOff x="7852172" y="1585714"/>
            <a:chExt cx="3358077" cy="1215551"/>
          </a:xfrm>
        </p:grpSpPr>
        <p:pic>
          <p:nvPicPr>
            <p:cNvPr id="83" name="Graphic 82" descr="Star with solid fill">
              <a:extLst>
                <a:ext uri="{FF2B5EF4-FFF2-40B4-BE49-F238E27FC236}">
                  <a16:creationId xmlns:a16="http://schemas.microsoft.com/office/drawing/2014/main" id="{7C0F5856-E1A1-4442-A91C-55D32302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52172" y="1635826"/>
              <a:ext cx="374991" cy="363922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7AC4B4-452C-B747-B84D-0FC4A2FE7811}"/>
                </a:ext>
              </a:extLst>
            </p:cNvPr>
            <p:cNvSpPr/>
            <p:nvPr/>
          </p:nvSpPr>
          <p:spPr>
            <a:xfrm>
              <a:off x="7967529" y="2356701"/>
              <a:ext cx="144279" cy="14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FE5FD3-4ABA-954C-A568-C7ACD219F62E}"/>
                </a:ext>
              </a:extLst>
            </p:cNvPr>
            <p:cNvSpPr txBox="1"/>
            <p:nvPr/>
          </p:nvSpPr>
          <p:spPr>
            <a:xfrm>
              <a:off x="8320196" y="1585714"/>
              <a:ext cx="2876857" cy="67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Good Client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AED4C4-308B-F046-8F74-C44EF7F396A7}"/>
                </a:ext>
              </a:extLst>
            </p:cNvPr>
            <p:cNvSpPr txBox="1"/>
            <p:nvPr/>
          </p:nvSpPr>
          <p:spPr>
            <a:xfrm>
              <a:off x="8333392" y="2129284"/>
              <a:ext cx="2876857" cy="67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Bad Client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EC13CF-66CD-7C47-9B30-871CF23B134D}"/>
              </a:ext>
            </a:extLst>
          </p:cNvPr>
          <p:cNvSpPr txBox="1"/>
          <p:nvPr/>
        </p:nvSpPr>
        <p:spPr>
          <a:xfrm>
            <a:off x="1954245" y="6312001"/>
            <a:ext cx="8191843" cy="54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Local Training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1DE23D-8710-934B-92B6-B9215FB8E2E2}"/>
                  </a:ext>
                </a:extLst>
              </p:cNvPr>
              <p:cNvSpPr txBox="1"/>
              <p:nvPr/>
            </p:nvSpPr>
            <p:spPr>
              <a:xfrm>
                <a:off x="3640803" y="10976"/>
                <a:ext cx="4449401" cy="545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Palatino Linotype" panose="02040502050505030304" pitchFamily="18" charset="0"/>
                  </a:rPr>
                  <a:t>Median Loss</a:t>
                </a:r>
                <a:r>
                  <a:rPr lang="en-US" sz="2800" b="1" dirty="0"/>
                  <a:t> 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𝒎𝒆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sz="2800" b="1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1DE23D-8710-934B-92B6-B9215FB8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03" y="10976"/>
                <a:ext cx="4449401" cy="545999"/>
              </a:xfrm>
              <a:prstGeom prst="rect">
                <a:avLst/>
              </a:prstGeom>
              <a:blipFill>
                <a:blip r:embed="rId4"/>
                <a:stretch>
                  <a:fillRect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C3475A-072A-3A45-B770-7AF89556F5D1}"/>
              </a:ext>
            </a:extLst>
          </p:cNvPr>
          <p:cNvCxnSpPr>
            <a:cxnSpLocks/>
          </p:cNvCxnSpPr>
          <p:nvPr/>
        </p:nvCxnSpPr>
        <p:spPr>
          <a:xfrm>
            <a:off x="1533332" y="5868787"/>
            <a:ext cx="103620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14D54B0-FB52-EE46-96E0-100BE6961470}"/>
              </a:ext>
            </a:extLst>
          </p:cNvPr>
          <p:cNvSpPr txBox="1"/>
          <p:nvPr/>
        </p:nvSpPr>
        <p:spPr>
          <a:xfrm>
            <a:off x="2533636" y="5933859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-3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F8BF5F-4DA6-DA42-AE1D-0750A731AE74}"/>
              </a:ext>
            </a:extLst>
          </p:cNvPr>
          <p:cNvSpPr txBox="1"/>
          <p:nvPr/>
        </p:nvSpPr>
        <p:spPr>
          <a:xfrm>
            <a:off x="3469560" y="5898429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-2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9FEE83-2D54-AA4A-9B52-BB013EC675B6}"/>
              </a:ext>
            </a:extLst>
          </p:cNvPr>
          <p:cNvSpPr txBox="1"/>
          <p:nvPr/>
        </p:nvSpPr>
        <p:spPr>
          <a:xfrm>
            <a:off x="4497529" y="5885393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-1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D95EE-8012-2A47-A8AD-3DAC4BD28932}"/>
              </a:ext>
            </a:extLst>
          </p:cNvPr>
          <p:cNvSpPr txBox="1"/>
          <p:nvPr/>
        </p:nvSpPr>
        <p:spPr>
          <a:xfrm>
            <a:off x="6451416" y="5867420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1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F4624E-EF06-DB4E-BC46-FCDB48F5FF8C}"/>
              </a:ext>
            </a:extLst>
          </p:cNvPr>
          <p:cNvSpPr txBox="1"/>
          <p:nvPr/>
        </p:nvSpPr>
        <p:spPr>
          <a:xfrm>
            <a:off x="7382185" y="5856332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2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234E32-1D4E-D243-8BCE-C474EE42862B}"/>
              </a:ext>
            </a:extLst>
          </p:cNvPr>
          <p:cNvSpPr txBox="1"/>
          <p:nvPr/>
        </p:nvSpPr>
        <p:spPr>
          <a:xfrm>
            <a:off x="8295758" y="5876856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3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14E4B3-2B9C-D243-A08D-42F65062970C}"/>
              </a:ext>
            </a:extLst>
          </p:cNvPr>
          <p:cNvCxnSpPr>
            <a:cxnSpLocks/>
          </p:cNvCxnSpPr>
          <p:nvPr/>
        </p:nvCxnSpPr>
        <p:spPr>
          <a:xfrm>
            <a:off x="4621637" y="2790305"/>
            <a:ext cx="1167825" cy="7615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BD2F6-166A-DF4A-8657-9C5466CE9094}"/>
              </a:ext>
            </a:extLst>
          </p:cNvPr>
          <p:cNvSpPr txBox="1"/>
          <p:nvPr/>
        </p:nvSpPr>
        <p:spPr>
          <a:xfrm>
            <a:off x="5189420" y="1491883"/>
            <a:ext cx="1649716" cy="10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Region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ACF27BA-6448-0647-9C66-C92DE6440347}"/>
              </a:ext>
            </a:extLst>
          </p:cNvPr>
          <p:cNvSpPr txBox="1"/>
          <p:nvPr/>
        </p:nvSpPr>
        <p:spPr>
          <a:xfrm>
            <a:off x="98855" y="3281032"/>
            <a:ext cx="1195866" cy="6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 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D3857D-A716-A84E-B7D4-2876D2B287A6}"/>
              </a:ext>
            </a:extLst>
          </p:cNvPr>
          <p:cNvSpPr txBox="1"/>
          <p:nvPr/>
        </p:nvSpPr>
        <p:spPr>
          <a:xfrm>
            <a:off x="5519929" y="5891645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0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E34221C-C44D-B94E-B6AF-AC4CD0318D9F}"/>
              </a:ext>
            </a:extLst>
          </p:cNvPr>
          <p:cNvSpPr/>
          <p:nvPr/>
        </p:nvSpPr>
        <p:spPr>
          <a:xfrm>
            <a:off x="1683731" y="708854"/>
            <a:ext cx="8392079" cy="4983272"/>
          </a:xfrm>
          <a:custGeom>
            <a:avLst/>
            <a:gdLst>
              <a:gd name="connsiteX0" fmla="*/ 0 w 7553739"/>
              <a:gd name="connsiteY0" fmla="*/ 4759470 h 4775372"/>
              <a:gd name="connsiteX1" fmla="*/ 206734 w 7553739"/>
              <a:gd name="connsiteY1" fmla="*/ 4727664 h 4775372"/>
              <a:gd name="connsiteX2" fmla="*/ 365760 w 7553739"/>
              <a:gd name="connsiteY2" fmla="*/ 4695859 h 4775372"/>
              <a:gd name="connsiteX3" fmla="*/ 628153 w 7553739"/>
              <a:gd name="connsiteY3" fmla="*/ 4616346 h 4775372"/>
              <a:gd name="connsiteX4" fmla="*/ 826936 w 7553739"/>
              <a:gd name="connsiteY4" fmla="*/ 4505028 h 4775372"/>
              <a:gd name="connsiteX5" fmla="*/ 1089329 w 7553739"/>
              <a:gd name="connsiteY5" fmla="*/ 4306245 h 4775372"/>
              <a:gd name="connsiteX6" fmla="*/ 1343771 w 7553739"/>
              <a:gd name="connsiteY6" fmla="*/ 4043852 h 4775372"/>
              <a:gd name="connsiteX7" fmla="*/ 1566407 w 7553739"/>
              <a:gd name="connsiteY7" fmla="*/ 3749654 h 4775372"/>
              <a:gd name="connsiteX8" fmla="*/ 1828800 w 7553739"/>
              <a:gd name="connsiteY8" fmla="*/ 3336186 h 4775372"/>
              <a:gd name="connsiteX9" fmla="*/ 2075291 w 7553739"/>
              <a:gd name="connsiteY9" fmla="*/ 2867059 h 4775372"/>
              <a:gd name="connsiteX10" fmla="*/ 2337684 w 7553739"/>
              <a:gd name="connsiteY10" fmla="*/ 2246857 h 4775372"/>
              <a:gd name="connsiteX11" fmla="*/ 2600077 w 7553739"/>
              <a:gd name="connsiteY11" fmla="*/ 1634607 h 4775372"/>
              <a:gd name="connsiteX12" fmla="*/ 2814762 w 7553739"/>
              <a:gd name="connsiteY12" fmla="*/ 1165480 h 4775372"/>
              <a:gd name="connsiteX13" fmla="*/ 3053301 w 7553739"/>
              <a:gd name="connsiteY13" fmla="*/ 696353 h 4775372"/>
              <a:gd name="connsiteX14" fmla="*/ 3252084 w 7553739"/>
              <a:gd name="connsiteY14" fmla="*/ 354447 h 4775372"/>
              <a:gd name="connsiteX15" fmla="*/ 3450866 w 7553739"/>
              <a:gd name="connsiteY15" fmla="*/ 155664 h 4775372"/>
              <a:gd name="connsiteX16" fmla="*/ 3609892 w 7553739"/>
              <a:gd name="connsiteY16" fmla="*/ 52297 h 4775372"/>
              <a:gd name="connsiteX17" fmla="*/ 3737113 w 7553739"/>
              <a:gd name="connsiteY17" fmla="*/ 4590 h 4775372"/>
              <a:gd name="connsiteX18" fmla="*/ 3808675 w 7553739"/>
              <a:gd name="connsiteY18" fmla="*/ 4590 h 4775372"/>
              <a:gd name="connsiteX19" fmla="*/ 3904091 w 7553739"/>
              <a:gd name="connsiteY19" fmla="*/ 28443 h 4775372"/>
              <a:gd name="connsiteX20" fmla="*/ 3999506 w 7553739"/>
              <a:gd name="connsiteY20" fmla="*/ 107957 h 4775372"/>
              <a:gd name="connsiteX21" fmla="*/ 4174435 w 7553739"/>
              <a:gd name="connsiteY21" fmla="*/ 290837 h 4775372"/>
              <a:gd name="connsiteX22" fmla="*/ 4389120 w 7553739"/>
              <a:gd name="connsiteY22" fmla="*/ 600937 h 4775372"/>
              <a:gd name="connsiteX23" fmla="*/ 4524292 w 7553739"/>
              <a:gd name="connsiteY23" fmla="*/ 871282 h 4775372"/>
              <a:gd name="connsiteX24" fmla="*/ 4667416 w 7553739"/>
              <a:gd name="connsiteY24" fmla="*/ 1181383 h 4775372"/>
              <a:gd name="connsiteX25" fmla="*/ 4810539 w 7553739"/>
              <a:gd name="connsiteY25" fmla="*/ 1523289 h 4775372"/>
              <a:gd name="connsiteX26" fmla="*/ 5009322 w 7553739"/>
              <a:gd name="connsiteY26" fmla="*/ 1976513 h 4775372"/>
              <a:gd name="connsiteX27" fmla="*/ 5279666 w 7553739"/>
              <a:gd name="connsiteY27" fmla="*/ 2620569 h 4775372"/>
              <a:gd name="connsiteX28" fmla="*/ 5581816 w 7553739"/>
              <a:gd name="connsiteY28" fmla="*/ 3201014 h 4775372"/>
              <a:gd name="connsiteX29" fmla="*/ 5883965 w 7553739"/>
              <a:gd name="connsiteY29" fmla="*/ 3717849 h 4775372"/>
              <a:gd name="connsiteX30" fmla="*/ 6082748 w 7553739"/>
              <a:gd name="connsiteY30" fmla="*/ 4019998 h 4775372"/>
              <a:gd name="connsiteX31" fmla="*/ 6225872 w 7553739"/>
              <a:gd name="connsiteY31" fmla="*/ 4171073 h 4775372"/>
              <a:gd name="connsiteX32" fmla="*/ 6456459 w 7553739"/>
              <a:gd name="connsiteY32" fmla="*/ 4377807 h 4775372"/>
              <a:gd name="connsiteX33" fmla="*/ 6718852 w 7553739"/>
              <a:gd name="connsiteY33" fmla="*/ 4544784 h 4775372"/>
              <a:gd name="connsiteX34" fmla="*/ 7021002 w 7553739"/>
              <a:gd name="connsiteY34" fmla="*/ 4679957 h 4775372"/>
              <a:gd name="connsiteX35" fmla="*/ 7307249 w 7553739"/>
              <a:gd name="connsiteY35" fmla="*/ 4743567 h 4775372"/>
              <a:gd name="connsiteX36" fmla="*/ 7553739 w 7553739"/>
              <a:gd name="connsiteY36" fmla="*/ 4775372 h 4775372"/>
              <a:gd name="connsiteX37" fmla="*/ 7553739 w 7553739"/>
              <a:gd name="connsiteY37" fmla="*/ 4775372 h 477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553739" h="4775372">
                <a:moveTo>
                  <a:pt x="0" y="4759470"/>
                </a:moveTo>
                <a:lnTo>
                  <a:pt x="206734" y="4727664"/>
                </a:lnTo>
                <a:cubicBezTo>
                  <a:pt x="267694" y="4717062"/>
                  <a:pt x="295523" y="4714412"/>
                  <a:pt x="365760" y="4695859"/>
                </a:cubicBezTo>
                <a:cubicBezTo>
                  <a:pt x="435997" y="4677306"/>
                  <a:pt x="551290" y="4648151"/>
                  <a:pt x="628153" y="4616346"/>
                </a:cubicBezTo>
                <a:cubicBezTo>
                  <a:pt x="705016" y="4584541"/>
                  <a:pt x="750073" y="4556712"/>
                  <a:pt x="826936" y="4505028"/>
                </a:cubicBezTo>
                <a:cubicBezTo>
                  <a:pt x="903799" y="4453344"/>
                  <a:pt x="1003190" y="4383108"/>
                  <a:pt x="1089329" y="4306245"/>
                </a:cubicBezTo>
                <a:cubicBezTo>
                  <a:pt x="1175468" y="4229382"/>
                  <a:pt x="1264258" y="4136617"/>
                  <a:pt x="1343771" y="4043852"/>
                </a:cubicBezTo>
                <a:cubicBezTo>
                  <a:pt x="1423284" y="3951087"/>
                  <a:pt x="1485569" y="3867598"/>
                  <a:pt x="1566407" y="3749654"/>
                </a:cubicBezTo>
                <a:cubicBezTo>
                  <a:pt x="1647245" y="3631710"/>
                  <a:pt x="1743986" y="3483285"/>
                  <a:pt x="1828800" y="3336186"/>
                </a:cubicBezTo>
                <a:cubicBezTo>
                  <a:pt x="1913614" y="3189087"/>
                  <a:pt x="1990477" y="3048614"/>
                  <a:pt x="2075291" y="2867059"/>
                </a:cubicBezTo>
                <a:cubicBezTo>
                  <a:pt x="2160105" y="2685504"/>
                  <a:pt x="2250220" y="2452266"/>
                  <a:pt x="2337684" y="2246857"/>
                </a:cubicBezTo>
                <a:cubicBezTo>
                  <a:pt x="2425148" y="2041448"/>
                  <a:pt x="2520564" y="1814836"/>
                  <a:pt x="2600077" y="1634607"/>
                </a:cubicBezTo>
                <a:cubicBezTo>
                  <a:pt x="2679590" y="1454378"/>
                  <a:pt x="2739225" y="1321856"/>
                  <a:pt x="2814762" y="1165480"/>
                </a:cubicBezTo>
                <a:cubicBezTo>
                  <a:pt x="2890299" y="1009104"/>
                  <a:pt x="2980414" y="831525"/>
                  <a:pt x="3053301" y="696353"/>
                </a:cubicBezTo>
                <a:cubicBezTo>
                  <a:pt x="3126188" y="561181"/>
                  <a:pt x="3185823" y="444562"/>
                  <a:pt x="3252084" y="354447"/>
                </a:cubicBezTo>
                <a:cubicBezTo>
                  <a:pt x="3318345" y="264332"/>
                  <a:pt x="3391231" y="206022"/>
                  <a:pt x="3450866" y="155664"/>
                </a:cubicBezTo>
                <a:cubicBezTo>
                  <a:pt x="3510501" y="105306"/>
                  <a:pt x="3562184" y="77476"/>
                  <a:pt x="3609892" y="52297"/>
                </a:cubicBezTo>
                <a:cubicBezTo>
                  <a:pt x="3657600" y="27118"/>
                  <a:pt x="3703983" y="12541"/>
                  <a:pt x="3737113" y="4590"/>
                </a:cubicBezTo>
                <a:cubicBezTo>
                  <a:pt x="3770244" y="-3361"/>
                  <a:pt x="3780845" y="615"/>
                  <a:pt x="3808675" y="4590"/>
                </a:cubicBezTo>
                <a:cubicBezTo>
                  <a:pt x="3836505" y="8565"/>
                  <a:pt x="3872286" y="11215"/>
                  <a:pt x="3904091" y="28443"/>
                </a:cubicBezTo>
                <a:cubicBezTo>
                  <a:pt x="3935896" y="45671"/>
                  <a:pt x="3954449" y="64225"/>
                  <a:pt x="3999506" y="107957"/>
                </a:cubicBezTo>
                <a:cubicBezTo>
                  <a:pt x="4044563" y="151689"/>
                  <a:pt x="4109499" y="208674"/>
                  <a:pt x="4174435" y="290837"/>
                </a:cubicBezTo>
                <a:cubicBezTo>
                  <a:pt x="4239371" y="373000"/>
                  <a:pt x="4330811" y="504196"/>
                  <a:pt x="4389120" y="600937"/>
                </a:cubicBezTo>
                <a:cubicBezTo>
                  <a:pt x="4447430" y="697678"/>
                  <a:pt x="4477909" y="774541"/>
                  <a:pt x="4524292" y="871282"/>
                </a:cubicBezTo>
                <a:cubicBezTo>
                  <a:pt x="4570675" y="968023"/>
                  <a:pt x="4619708" y="1072715"/>
                  <a:pt x="4667416" y="1181383"/>
                </a:cubicBezTo>
                <a:cubicBezTo>
                  <a:pt x="4715124" y="1290051"/>
                  <a:pt x="4753555" y="1390767"/>
                  <a:pt x="4810539" y="1523289"/>
                </a:cubicBezTo>
                <a:cubicBezTo>
                  <a:pt x="4867523" y="1655811"/>
                  <a:pt x="4931134" y="1793633"/>
                  <a:pt x="5009322" y="1976513"/>
                </a:cubicBezTo>
                <a:cubicBezTo>
                  <a:pt x="5087510" y="2159393"/>
                  <a:pt x="5184250" y="2416486"/>
                  <a:pt x="5279666" y="2620569"/>
                </a:cubicBezTo>
                <a:cubicBezTo>
                  <a:pt x="5375082" y="2824652"/>
                  <a:pt x="5481100" y="3018134"/>
                  <a:pt x="5581816" y="3201014"/>
                </a:cubicBezTo>
                <a:cubicBezTo>
                  <a:pt x="5682532" y="3383894"/>
                  <a:pt x="5800476" y="3581352"/>
                  <a:pt x="5883965" y="3717849"/>
                </a:cubicBezTo>
                <a:cubicBezTo>
                  <a:pt x="5967454" y="3854346"/>
                  <a:pt x="6025764" y="3944461"/>
                  <a:pt x="6082748" y="4019998"/>
                </a:cubicBezTo>
                <a:cubicBezTo>
                  <a:pt x="6139732" y="4095535"/>
                  <a:pt x="6163587" y="4111438"/>
                  <a:pt x="6225872" y="4171073"/>
                </a:cubicBezTo>
                <a:cubicBezTo>
                  <a:pt x="6288157" y="4230708"/>
                  <a:pt x="6374296" y="4315522"/>
                  <a:pt x="6456459" y="4377807"/>
                </a:cubicBezTo>
                <a:cubicBezTo>
                  <a:pt x="6538622" y="4440092"/>
                  <a:pt x="6624762" y="4494426"/>
                  <a:pt x="6718852" y="4544784"/>
                </a:cubicBezTo>
                <a:cubicBezTo>
                  <a:pt x="6812942" y="4595142"/>
                  <a:pt x="6922936" y="4646827"/>
                  <a:pt x="7021002" y="4679957"/>
                </a:cubicBezTo>
                <a:cubicBezTo>
                  <a:pt x="7119068" y="4713087"/>
                  <a:pt x="7218460" y="4727665"/>
                  <a:pt x="7307249" y="4743567"/>
                </a:cubicBezTo>
                <a:cubicBezTo>
                  <a:pt x="7396038" y="4759469"/>
                  <a:pt x="7553739" y="4775372"/>
                  <a:pt x="7553739" y="4775372"/>
                </a:cubicBezTo>
                <a:lnTo>
                  <a:pt x="7553739" y="4775372"/>
                </a:lnTo>
              </a:path>
            </a:pathLst>
          </a:cu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AFB9774-C73A-C749-8E8E-22B496C43C57}"/>
              </a:ext>
            </a:extLst>
          </p:cNvPr>
          <p:cNvCxnSpPr>
            <a:cxnSpLocks/>
          </p:cNvCxnSpPr>
          <p:nvPr/>
        </p:nvCxnSpPr>
        <p:spPr>
          <a:xfrm>
            <a:off x="5839343" y="2794598"/>
            <a:ext cx="1243789" cy="23091"/>
          </a:xfrm>
          <a:prstGeom prst="straightConnector1">
            <a:avLst/>
          </a:prstGeom>
          <a:ln w="69850">
            <a:solidFill>
              <a:schemeClr val="accent6">
                <a:lumMod val="5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79EEB7B-7412-5D4C-B2B3-21C1AD4BF54E}"/>
              </a:ext>
            </a:extLst>
          </p:cNvPr>
          <p:cNvSpPr/>
          <p:nvPr/>
        </p:nvSpPr>
        <p:spPr>
          <a:xfrm>
            <a:off x="6193680" y="2924409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61456E-E3E5-9C4C-B3B7-906594ACEC5F}"/>
              </a:ext>
            </a:extLst>
          </p:cNvPr>
          <p:cNvSpPr/>
          <p:nvPr/>
        </p:nvSpPr>
        <p:spPr>
          <a:xfrm>
            <a:off x="4862060" y="2918460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C6288E-AE39-0044-951C-553239ED351B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960412" y="2058778"/>
            <a:ext cx="2631026" cy="210643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97D599-083C-8E44-97D4-25813253E07E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7070130" y="2105046"/>
            <a:ext cx="2681409" cy="20601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659E566-8CD9-5E42-AC68-7A094E4D3DF2}"/>
              </a:ext>
            </a:extLst>
          </p:cNvPr>
          <p:cNvCxnSpPr>
            <a:cxnSpLocks/>
          </p:cNvCxnSpPr>
          <p:nvPr/>
        </p:nvCxnSpPr>
        <p:spPr>
          <a:xfrm>
            <a:off x="4591438" y="4913215"/>
            <a:ext cx="2510803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5D65483-8023-9641-A1BF-55FB299F9895}"/>
              </a:ext>
            </a:extLst>
          </p:cNvPr>
          <p:cNvCxnSpPr>
            <a:cxnSpLocks/>
          </p:cNvCxnSpPr>
          <p:nvPr/>
        </p:nvCxnSpPr>
        <p:spPr>
          <a:xfrm>
            <a:off x="1529772" y="4184384"/>
            <a:ext cx="1036200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60A861-E80A-E24C-8BC3-A905C80CA50F}"/>
              </a:ext>
            </a:extLst>
          </p:cNvPr>
          <p:cNvCxnSpPr>
            <a:cxnSpLocks/>
          </p:cNvCxnSpPr>
          <p:nvPr/>
        </p:nvCxnSpPr>
        <p:spPr>
          <a:xfrm flipV="1">
            <a:off x="5076784" y="4936028"/>
            <a:ext cx="0" cy="817943"/>
          </a:xfrm>
          <a:prstGeom prst="straightConnector1">
            <a:avLst/>
          </a:prstGeom>
          <a:ln w="69850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833D77-4722-B64B-82D0-D41C8431961F}"/>
              </a:ext>
            </a:extLst>
          </p:cNvPr>
          <p:cNvSpPr/>
          <p:nvPr/>
        </p:nvSpPr>
        <p:spPr>
          <a:xfrm>
            <a:off x="5164215" y="4947125"/>
            <a:ext cx="664636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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CE40CC-0997-1840-85F5-237CF9136676}"/>
                  </a:ext>
                </a:extLst>
              </p:cNvPr>
              <p:cNvSpPr/>
              <p:nvPr/>
            </p:nvSpPr>
            <p:spPr>
              <a:xfrm rot="19385385">
                <a:off x="6983479" y="2205919"/>
                <a:ext cx="3454752" cy="481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𝒂𝒃𝒔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𝒍𝒐𝒔𝒔</m:t>
                              </m:r>
                            </m:sub>
                          </m:s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CE40CC-0997-1840-85F5-237CF9136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5385">
                <a:off x="6983479" y="2205919"/>
                <a:ext cx="3454752" cy="481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D6F2DB3-A6CD-2245-8C21-3BDF631E5F18}"/>
                  </a:ext>
                </a:extLst>
              </p:cNvPr>
              <p:cNvSpPr/>
              <p:nvPr/>
            </p:nvSpPr>
            <p:spPr>
              <a:xfrm rot="2310658">
                <a:off x="1301199" y="2237102"/>
                <a:ext cx="3454752" cy="481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𝒂𝒃𝒔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𝒍𝒐𝒔𝒔</m:t>
                              </m:r>
                            </m:sub>
                          </m:s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D6F2DB3-A6CD-2245-8C21-3BDF631E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0658">
                <a:off x="1301199" y="2237102"/>
                <a:ext cx="3454752" cy="481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5E5C1865-6E76-1747-AAC4-0604AB78180B}"/>
              </a:ext>
            </a:extLst>
          </p:cNvPr>
          <p:cNvSpPr/>
          <p:nvPr/>
        </p:nvSpPr>
        <p:spPr>
          <a:xfrm>
            <a:off x="814381" y="3880436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C1AD4F-D236-9F48-AFC0-602019546EC3}"/>
              </a:ext>
            </a:extLst>
          </p:cNvPr>
          <p:cNvSpPr/>
          <p:nvPr/>
        </p:nvSpPr>
        <p:spPr>
          <a:xfrm>
            <a:off x="858979" y="4603096"/>
            <a:ext cx="664636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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1B6ECA7-4DE8-9F44-AE74-F1980B18E187}"/>
              </a:ext>
            </a:extLst>
          </p:cNvPr>
          <p:cNvGrpSpPr/>
          <p:nvPr/>
        </p:nvGrpSpPr>
        <p:grpSpPr>
          <a:xfrm>
            <a:off x="9342681" y="3075884"/>
            <a:ext cx="3730768" cy="1268471"/>
            <a:chOff x="7852172" y="1585714"/>
            <a:chExt cx="3358077" cy="1215551"/>
          </a:xfrm>
        </p:grpSpPr>
        <p:pic>
          <p:nvPicPr>
            <p:cNvPr id="83" name="Graphic 82" descr="Star with solid fill">
              <a:extLst>
                <a:ext uri="{FF2B5EF4-FFF2-40B4-BE49-F238E27FC236}">
                  <a16:creationId xmlns:a16="http://schemas.microsoft.com/office/drawing/2014/main" id="{7C0F5856-E1A1-4442-A91C-55D32302B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52172" y="1635826"/>
              <a:ext cx="374991" cy="363922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7AC4B4-452C-B747-B84D-0FC4A2FE7811}"/>
                </a:ext>
              </a:extLst>
            </p:cNvPr>
            <p:cNvSpPr/>
            <p:nvPr/>
          </p:nvSpPr>
          <p:spPr>
            <a:xfrm>
              <a:off x="7967529" y="2356701"/>
              <a:ext cx="144279" cy="1438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FE5FD3-4ABA-954C-A568-C7ACD219F62E}"/>
                </a:ext>
              </a:extLst>
            </p:cNvPr>
            <p:cNvSpPr txBox="1"/>
            <p:nvPr/>
          </p:nvSpPr>
          <p:spPr>
            <a:xfrm>
              <a:off x="8320196" y="1585714"/>
              <a:ext cx="2876857" cy="67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Good Client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DAED4C4-308B-F046-8F74-C44EF7F396A7}"/>
                </a:ext>
              </a:extLst>
            </p:cNvPr>
            <p:cNvSpPr txBox="1"/>
            <p:nvPr/>
          </p:nvSpPr>
          <p:spPr>
            <a:xfrm>
              <a:off x="8333392" y="2129284"/>
              <a:ext cx="2876857" cy="671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alatino Linotype" panose="02040502050505030304" pitchFamily="18" charset="0"/>
                </a:rPr>
                <a:t>Bad Client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CDEC13CF-66CD-7C47-9B30-871CF23B134D}"/>
              </a:ext>
            </a:extLst>
          </p:cNvPr>
          <p:cNvSpPr txBox="1"/>
          <p:nvPr/>
        </p:nvSpPr>
        <p:spPr>
          <a:xfrm>
            <a:off x="1954245" y="6312001"/>
            <a:ext cx="8191843" cy="545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Local Training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1DE23D-8710-934B-92B6-B9215FB8E2E2}"/>
                  </a:ext>
                </a:extLst>
              </p:cNvPr>
              <p:cNvSpPr txBox="1"/>
              <p:nvPr/>
            </p:nvSpPr>
            <p:spPr>
              <a:xfrm>
                <a:off x="3640803" y="10976"/>
                <a:ext cx="4449401" cy="545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Palatino Linotype" panose="02040502050505030304" pitchFamily="18" charset="0"/>
                  </a:rPr>
                  <a:t>Median Loss</a:t>
                </a:r>
                <a:r>
                  <a:rPr lang="en-US" sz="2800" b="1" dirty="0"/>
                  <a:t> 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𝒎𝒆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𝒍𝒐𝒔𝒔</m:t>
                        </m:r>
                      </m:sub>
                    </m:sSub>
                  </m:oMath>
                </a14:m>
                <a:r>
                  <a:rPr lang="en-US" sz="2800" b="1" dirty="0">
                    <a:latin typeface="Palatino Linotype" panose="0204050205050503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1DE23D-8710-934B-92B6-B9215FB8E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803" y="10976"/>
                <a:ext cx="4449401" cy="545999"/>
              </a:xfrm>
              <a:prstGeom prst="rect">
                <a:avLst/>
              </a:prstGeom>
              <a:blipFill>
                <a:blip r:embed="rId4"/>
                <a:stretch>
                  <a:fillRect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C14D54B0-FB52-EE46-96E0-100BE6961470}"/>
              </a:ext>
            </a:extLst>
          </p:cNvPr>
          <p:cNvSpPr txBox="1"/>
          <p:nvPr/>
        </p:nvSpPr>
        <p:spPr>
          <a:xfrm>
            <a:off x="2533636" y="5933859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-3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3F8BF5F-4DA6-DA42-AE1D-0750A731AE74}"/>
              </a:ext>
            </a:extLst>
          </p:cNvPr>
          <p:cNvSpPr txBox="1"/>
          <p:nvPr/>
        </p:nvSpPr>
        <p:spPr>
          <a:xfrm>
            <a:off x="3469560" y="5898429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-2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9FEE83-2D54-AA4A-9B52-BB013EC675B6}"/>
              </a:ext>
            </a:extLst>
          </p:cNvPr>
          <p:cNvSpPr txBox="1"/>
          <p:nvPr/>
        </p:nvSpPr>
        <p:spPr>
          <a:xfrm>
            <a:off x="4497529" y="5885393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-1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AD95EE-8012-2A47-A8AD-3DAC4BD28932}"/>
              </a:ext>
            </a:extLst>
          </p:cNvPr>
          <p:cNvSpPr txBox="1"/>
          <p:nvPr/>
        </p:nvSpPr>
        <p:spPr>
          <a:xfrm>
            <a:off x="6451416" y="5867420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1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CF4624E-EF06-DB4E-BC46-FCDB48F5FF8C}"/>
              </a:ext>
            </a:extLst>
          </p:cNvPr>
          <p:cNvSpPr txBox="1"/>
          <p:nvPr/>
        </p:nvSpPr>
        <p:spPr>
          <a:xfrm>
            <a:off x="7382185" y="5856332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2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9234E32-1D4E-D243-8BCE-C474EE42862B}"/>
              </a:ext>
            </a:extLst>
          </p:cNvPr>
          <p:cNvSpPr txBox="1"/>
          <p:nvPr/>
        </p:nvSpPr>
        <p:spPr>
          <a:xfrm>
            <a:off x="8295758" y="5876856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3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45BD2F6-166A-DF4A-8657-9C5466CE9094}"/>
              </a:ext>
            </a:extLst>
          </p:cNvPr>
          <p:cNvSpPr txBox="1"/>
          <p:nvPr/>
        </p:nvSpPr>
        <p:spPr>
          <a:xfrm>
            <a:off x="5189420" y="1491883"/>
            <a:ext cx="1649716" cy="10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alatino Linotype" panose="02040502050505030304" pitchFamily="18" charset="0"/>
              </a:rPr>
              <a:t>Good </a:t>
            </a:r>
          </a:p>
          <a:p>
            <a:r>
              <a:rPr lang="en-US" sz="2800" dirty="0">
                <a:latin typeface="Palatino Linotype" panose="02040502050505030304" pitchFamily="18" charset="0"/>
              </a:rPr>
              <a:t>Region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ACF27BA-6448-0647-9C66-C92DE6440347}"/>
              </a:ext>
            </a:extLst>
          </p:cNvPr>
          <p:cNvSpPr txBox="1"/>
          <p:nvPr/>
        </p:nvSpPr>
        <p:spPr>
          <a:xfrm>
            <a:off x="98855" y="3281032"/>
            <a:ext cx="1195866" cy="6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Palatino Linotype" panose="02040502050505030304" pitchFamily="18" charset="0"/>
              </a:rPr>
              <a:t> d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D3857D-A716-A84E-B7D4-2876D2B287A6}"/>
              </a:ext>
            </a:extLst>
          </p:cNvPr>
          <p:cNvSpPr txBox="1"/>
          <p:nvPr/>
        </p:nvSpPr>
        <p:spPr>
          <a:xfrm>
            <a:off x="5519929" y="5891645"/>
            <a:ext cx="708020" cy="48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 0</a:t>
            </a:r>
            <a:r>
              <a:rPr lang="en-US" sz="24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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79EEB7B-7412-5D4C-B2B3-21C1AD4BF54E}"/>
              </a:ext>
            </a:extLst>
          </p:cNvPr>
          <p:cNvSpPr/>
          <p:nvPr/>
        </p:nvSpPr>
        <p:spPr>
          <a:xfrm>
            <a:off x="6193680" y="2924409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761456E-E3E5-9C4C-B3B7-906594ACEC5F}"/>
              </a:ext>
            </a:extLst>
          </p:cNvPr>
          <p:cNvSpPr/>
          <p:nvPr/>
        </p:nvSpPr>
        <p:spPr>
          <a:xfrm>
            <a:off x="4862060" y="2918460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833D77-4722-B64B-82D0-D41C8431961F}"/>
              </a:ext>
            </a:extLst>
          </p:cNvPr>
          <p:cNvSpPr/>
          <p:nvPr/>
        </p:nvSpPr>
        <p:spPr>
          <a:xfrm>
            <a:off x="5164215" y="4947125"/>
            <a:ext cx="664636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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CE40CC-0997-1840-85F5-237CF9136676}"/>
                  </a:ext>
                </a:extLst>
              </p:cNvPr>
              <p:cNvSpPr/>
              <p:nvPr/>
            </p:nvSpPr>
            <p:spPr>
              <a:xfrm rot="19385385">
                <a:off x="6983479" y="2205919"/>
                <a:ext cx="3454752" cy="481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𝒂𝒃𝒔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𝒍𝒐𝒔𝒔</m:t>
                              </m:r>
                            </m:sub>
                          </m:s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2CE40CC-0997-1840-85F5-237CF9136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5385">
                <a:off x="6983479" y="2205919"/>
                <a:ext cx="3454752" cy="481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D6F2DB3-A6CD-2245-8C21-3BDF631E5F18}"/>
                  </a:ext>
                </a:extLst>
              </p:cNvPr>
              <p:cNvSpPr/>
              <p:nvPr/>
            </p:nvSpPr>
            <p:spPr>
              <a:xfrm rot="2310658">
                <a:off x="1301199" y="2237102"/>
                <a:ext cx="3454752" cy="481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𝒂𝒃𝒔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𝒍𝒐𝒔𝒔</m:t>
                              </m:r>
                            </m:sub>
                          </m:sSub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𝒍𝒐𝒔𝒔</m:t>
                          </m:r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D6F2DB3-A6CD-2245-8C21-3BDF631E5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10658">
                <a:off x="1301199" y="2237102"/>
                <a:ext cx="3454752" cy="481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Rectangle 139">
            <a:extLst>
              <a:ext uri="{FF2B5EF4-FFF2-40B4-BE49-F238E27FC236}">
                <a16:creationId xmlns:a16="http://schemas.microsoft.com/office/drawing/2014/main" id="{5E5C1865-6E76-1747-AAC4-0604AB78180B}"/>
              </a:ext>
            </a:extLst>
          </p:cNvPr>
          <p:cNvSpPr/>
          <p:nvPr/>
        </p:nvSpPr>
        <p:spPr>
          <a:xfrm>
            <a:off x="814381" y="3880436"/>
            <a:ext cx="696692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</a:t>
            </a:r>
            <a:endParaRPr lang="en-US" sz="2800" b="1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C1AD4F-D236-9F48-AFC0-602019546EC3}"/>
              </a:ext>
            </a:extLst>
          </p:cNvPr>
          <p:cNvSpPr/>
          <p:nvPr/>
        </p:nvSpPr>
        <p:spPr>
          <a:xfrm>
            <a:off x="858979" y="4603096"/>
            <a:ext cx="664636" cy="545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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943263-028B-1049-8630-C416C3781877}"/>
              </a:ext>
            </a:extLst>
          </p:cNvPr>
          <p:cNvGrpSpPr/>
          <p:nvPr/>
        </p:nvGrpSpPr>
        <p:grpSpPr>
          <a:xfrm>
            <a:off x="5006982" y="2198670"/>
            <a:ext cx="6905791" cy="3711296"/>
            <a:chOff x="934948" y="294024"/>
            <a:chExt cx="10977825" cy="5615942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D41AA08-A617-7A48-AFD4-E93C2EC0509D}"/>
                </a:ext>
              </a:extLst>
            </p:cNvPr>
            <p:cNvCxnSpPr>
              <a:cxnSpLocks/>
            </p:cNvCxnSpPr>
            <p:nvPr/>
          </p:nvCxnSpPr>
          <p:spPr>
            <a:xfrm>
              <a:off x="1550764" y="4911592"/>
              <a:ext cx="103620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BB0AA23-D479-EB4F-9E7C-B28ABBE9EE5C}"/>
                </a:ext>
              </a:extLst>
            </p:cNvPr>
            <p:cNvCxnSpPr>
              <a:cxnSpLocks/>
            </p:cNvCxnSpPr>
            <p:nvPr/>
          </p:nvCxnSpPr>
          <p:spPr>
            <a:xfrm>
              <a:off x="7088003" y="2480466"/>
              <a:ext cx="7311" cy="34078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2D6F56-22ED-8846-9046-3DF5C5598C10}"/>
                </a:ext>
              </a:extLst>
            </p:cNvPr>
            <p:cNvCxnSpPr>
              <a:cxnSpLocks/>
              <a:stCxn id="7" idx="11"/>
            </p:cNvCxnSpPr>
            <p:nvPr/>
          </p:nvCxnSpPr>
          <p:spPr>
            <a:xfrm>
              <a:off x="4572373" y="2414625"/>
              <a:ext cx="0" cy="34902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B82405C-FE28-F141-8ADB-306881D4B081}"/>
                </a:ext>
              </a:extLst>
            </p:cNvPr>
            <p:cNvSpPr/>
            <p:nvPr/>
          </p:nvSpPr>
          <p:spPr>
            <a:xfrm>
              <a:off x="4591438" y="2480466"/>
              <a:ext cx="2478692" cy="336949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E635C6-53BE-D943-A1EF-92028CD35BA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H="1">
              <a:off x="5826340" y="530560"/>
              <a:ext cx="20490" cy="5329183"/>
            </a:xfrm>
            <a:prstGeom prst="line">
              <a:avLst/>
            </a:prstGeom>
            <a:ln w="317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29F76E-65B4-124E-8181-276AE3F2CFDC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32" y="294024"/>
              <a:ext cx="0" cy="561594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Star with solid fill">
              <a:extLst>
                <a:ext uri="{FF2B5EF4-FFF2-40B4-BE49-F238E27FC236}">
                  <a16:creationId xmlns:a16="http://schemas.microsoft.com/office/drawing/2014/main" id="{6AB07ABE-8A4A-E74F-A431-1E9EA8581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4241" y="5451241"/>
              <a:ext cx="416609" cy="379766"/>
            </a:xfrm>
            <a:prstGeom prst="rect">
              <a:avLst/>
            </a:prstGeom>
          </p:spPr>
        </p:pic>
        <p:pic>
          <p:nvPicPr>
            <p:cNvPr id="18" name="Graphic 17" descr="Star with solid fill">
              <a:extLst>
                <a:ext uri="{FF2B5EF4-FFF2-40B4-BE49-F238E27FC236}">
                  <a16:creationId xmlns:a16="http://schemas.microsoft.com/office/drawing/2014/main" id="{DFF9F26E-E056-B94A-B312-80F72E8F1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30073" y="5459882"/>
              <a:ext cx="416609" cy="379766"/>
            </a:xfrm>
            <a:prstGeom prst="rect">
              <a:avLst/>
            </a:prstGeom>
          </p:spPr>
        </p:pic>
        <p:pic>
          <p:nvPicPr>
            <p:cNvPr id="19" name="Graphic 18" descr="Star with solid fill">
              <a:extLst>
                <a:ext uri="{FF2B5EF4-FFF2-40B4-BE49-F238E27FC236}">
                  <a16:creationId xmlns:a16="http://schemas.microsoft.com/office/drawing/2014/main" id="{8F467140-D4F3-3A42-BADD-D3582EEA2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3899" y="5451241"/>
              <a:ext cx="416609" cy="379766"/>
            </a:xfrm>
            <a:prstGeom prst="rect">
              <a:avLst/>
            </a:prstGeom>
          </p:spPr>
        </p:pic>
        <p:pic>
          <p:nvPicPr>
            <p:cNvPr id="20" name="Graphic 19" descr="Star with solid fill">
              <a:extLst>
                <a:ext uri="{FF2B5EF4-FFF2-40B4-BE49-F238E27FC236}">
                  <a16:creationId xmlns:a16="http://schemas.microsoft.com/office/drawing/2014/main" id="{36FD8245-0E9E-B44D-9960-73D3A0DFE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3267" y="5469074"/>
              <a:ext cx="416609" cy="379766"/>
            </a:xfrm>
            <a:prstGeom prst="rect">
              <a:avLst/>
            </a:prstGeom>
          </p:spPr>
        </p:pic>
        <p:pic>
          <p:nvPicPr>
            <p:cNvPr id="21" name="Graphic 20" descr="Star with solid fill">
              <a:extLst>
                <a:ext uri="{FF2B5EF4-FFF2-40B4-BE49-F238E27FC236}">
                  <a16:creationId xmlns:a16="http://schemas.microsoft.com/office/drawing/2014/main" id="{5DBB8E9F-1588-D943-9117-50A4843A6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4332" y="5463125"/>
              <a:ext cx="416609" cy="379766"/>
            </a:xfrm>
            <a:prstGeom prst="rect">
              <a:avLst/>
            </a:prstGeom>
          </p:spPr>
        </p:pic>
        <p:pic>
          <p:nvPicPr>
            <p:cNvPr id="22" name="Graphic 21" descr="Star with solid fill">
              <a:extLst>
                <a:ext uri="{FF2B5EF4-FFF2-40B4-BE49-F238E27FC236}">
                  <a16:creationId xmlns:a16="http://schemas.microsoft.com/office/drawing/2014/main" id="{DA2863FB-9744-2242-8DA0-3F3985628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0173" y="5451241"/>
              <a:ext cx="416609" cy="379766"/>
            </a:xfrm>
            <a:prstGeom prst="rect">
              <a:avLst/>
            </a:prstGeom>
          </p:spPr>
        </p:pic>
        <p:pic>
          <p:nvPicPr>
            <p:cNvPr id="23" name="Graphic 22" descr="Star with solid fill">
              <a:extLst>
                <a:ext uri="{FF2B5EF4-FFF2-40B4-BE49-F238E27FC236}">
                  <a16:creationId xmlns:a16="http://schemas.microsoft.com/office/drawing/2014/main" id="{4F8434A7-FEEC-DE45-B53C-2014FAA06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38199" y="5453690"/>
              <a:ext cx="416609" cy="379766"/>
            </a:xfrm>
            <a:prstGeom prst="rect">
              <a:avLst/>
            </a:prstGeom>
          </p:spPr>
        </p:pic>
        <p:pic>
          <p:nvPicPr>
            <p:cNvPr id="24" name="Graphic 23" descr="Star with solid fill">
              <a:extLst>
                <a:ext uri="{FF2B5EF4-FFF2-40B4-BE49-F238E27FC236}">
                  <a16:creationId xmlns:a16="http://schemas.microsoft.com/office/drawing/2014/main" id="{E5A3B9DF-A5E3-2D4B-A3AB-7D3A0EAD4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50167" y="5469074"/>
              <a:ext cx="416609" cy="379766"/>
            </a:xfrm>
            <a:prstGeom prst="rect">
              <a:avLst/>
            </a:prstGeom>
          </p:spPr>
        </p:pic>
        <p:pic>
          <p:nvPicPr>
            <p:cNvPr id="25" name="Graphic 24" descr="Star with solid fill">
              <a:extLst>
                <a:ext uri="{FF2B5EF4-FFF2-40B4-BE49-F238E27FC236}">
                  <a16:creationId xmlns:a16="http://schemas.microsoft.com/office/drawing/2014/main" id="{9A68C2FD-C78B-3F40-88D6-1F8E093AE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260" y="5451241"/>
              <a:ext cx="416609" cy="379766"/>
            </a:xfrm>
            <a:prstGeom prst="rect">
              <a:avLst/>
            </a:prstGeom>
          </p:spPr>
        </p:pic>
        <p:pic>
          <p:nvPicPr>
            <p:cNvPr id="26" name="Graphic 25" descr="Star with solid fill">
              <a:extLst>
                <a:ext uri="{FF2B5EF4-FFF2-40B4-BE49-F238E27FC236}">
                  <a16:creationId xmlns:a16="http://schemas.microsoft.com/office/drawing/2014/main" id="{583E2750-DBA0-5E46-AAFC-AF19C547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27489" y="5469074"/>
              <a:ext cx="416609" cy="379766"/>
            </a:xfrm>
            <a:prstGeom prst="rect">
              <a:avLst/>
            </a:prstGeom>
          </p:spPr>
        </p:pic>
        <p:pic>
          <p:nvPicPr>
            <p:cNvPr id="27" name="Graphic 26" descr="Star with solid fill">
              <a:extLst>
                <a:ext uri="{FF2B5EF4-FFF2-40B4-BE49-F238E27FC236}">
                  <a16:creationId xmlns:a16="http://schemas.microsoft.com/office/drawing/2014/main" id="{47AC01BF-5034-F141-A30A-BA5251B36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02841" y="5489022"/>
              <a:ext cx="416609" cy="379766"/>
            </a:xfrm>
            <a:prstGeom prst="rect">
              <a:avLst/>
            </a:prstGeom>
          </p:spPr>
        </p:pic>
        <p:pic>
          <p:nvPicPr>
            <p:cNvPr id="28" name="Graphic 27" descr="Star with solid fill">
              <a:extLst>
                <a:ext uri="{FF2B5EF4-FFF2-40B4-BE49-F238E27FC236}">
                  <a16:creationId xmlns:a16="http://schemas.microsoft.com/office/drawing/2014/main" id="{E659A446-5697-1D47-AD56-FBAF0923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0808" y="5468830"/>
              <a:ext cx="416609" cy="379766"/>
            </a:xfrm>
            <a:prstGeom prst="rect">
              <a:avLst/>
            </a:prstGeom>
          </p:spPr>
        </p:pic>
        <p:pic>
          <p:nvPicPr>
            <p:cNvPr id="29" name="Graphic 28" descr="Star with solid fill">
              <a:extLst>
                <a:ext uri="{FF2B5EF4-FFF2-40B4-BE49-F238E27FC236}">
                  <a16:creationId xmlns:a16="http://schemas.microsoft.com/office/drawing/2014/main" id="{D8D40812-388C-CF44-AD1E-C8942266A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1745" y="5464780"/>
              <a:ext cx="416609" cy="379766"/>
            </a:xfrm>
            <a:prstGeom prst="rect">
              <a:avLst/>
            </a:prstGeom>
          </p:spPr>
        </p:pic>
        <p:pic>
          <p:nvPicPr>
            <p:cNvPr id="30" name="Graphic 29" descr="Star with solid fill">
              <a:extLst>
                <a:ext uri="{FF2B5EF4-FFF2-40B4-BE49-F238E27FC236}">
                  <a16:creationId xmlns:a16="http://schemas.microsoft.com/office/drawing/2014/main" id="{C15D5237-7EDB-484C-AEB7-6E9DA8316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18035" y="5479977"/>
              <a:ext cx="416609" cy="379766"/>
            </a:xfrm>
            <a:prstGeom prst="rect">
              <a:avLst/>
            </a:prstGeom>
          </p:spPr>
        </p:pic>
        <p:pic>
          <p:nvPicPr>
            <p:cNvPr id="31" name="Graphic 30" descr="Star with solid fill">
              <a:extLst>
                <a:ext uri="{FF2B5EF4-FFF2-40B4-BE49-F238E27FC236}">
                  <a16:creationId xmlns:a16="http://schemas.microsoft.com/office/drawing/2014/main" id="{2204D1CE-F89A-A143-99E9-4303EE595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67792" y="5437201"/>
              <a:ext cx="416609" cy="379766"/>
            </a:xfrm>
            <a:prstGeom prst="rect">
              <a:avLst/>
            </a:prstGeom>
          </p:spPr>
        </p:pic>
        <p:pic>
          <p:nvPicPr>
            <p:cNvPr id="32" name="Graphic 31" descr="Star with solid fill">
              <a:extLst>
                <a:ext uri="{FF2B5EF4-FFF2-40B4-BE49-F238E27FC236}">
                  <a16:creationId xmlns:a16="http://schemas.microsoft.com/office/drawing/2014/main" id="{B6715994-DAB7-8B43-B0BA-C80904B1F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7629" y="5433650"/>
              <a:ext cx="416609" cy="379766"/>
            </a:xfrm>
            <a:prstGeom prst="rect">
              <a:avLst/>
            </a:prstGeom>
          </p:spPr>
        </p:pic>
        <p:pic>
          <p:nvPicPr>
            <p:cNvPr id="33" name="Graphic 32" descr="Star with solid fill">
              <a:extLst>
                <a:ext uri="{FF2B5EF4-FFF2-40B4-BE49-F238E27FC236}">
                  <a16:creationId xmlns:a16="http://schemas.microsoft.com/office/drawing/2014/main" id="{C28B763B-16D2-7642-ADCC-69B50827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32002" y="5479977"/>
              <a:ext cx="416609" cy="379766"/>
            </a:xfrm>
            <a:prstGeom prst="rect">
              <a:avLst/>
            </a:prstGeom>
          </p:spPr>
        </p:pic>
        <p:pic>
          <p:nvPicPr>
            <p:cNvPr id="34" name="Graphic 33" descr="Star with solid fill">
              <a:extLst>
                <a:ext uri="{FF2B5EF4-FFF2-40B4-BE49-F238E27FC236}">
                  <a16:creationId xmlns:a16="http://schemas.microsoft.com/office/drawing/2014/main" id="{F67F3F76-5803-234E-B1BC-436557B3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4511" y="5479977"/>
              <a:ext cx="416609" cy="379766"/>
            </a:xfrm>
            <a:prstGeom prst="rect">
              <a:avLst/>
            </a:prstGeom>
          </p:spPr>
        </p:pic>
        <p:pic>
          <p:nvPicPr>
            <p:cNvPr id="35" name="Graphic 34" descr="Star with solid fill">
              <a:extLst>
                <a:ext uri="{FF2B5EF4-FFF2-40B4-BE49-F238E27FC236}">
                  <a16:creationId xmlns:a16="http://schemas.microsoft.com/office/drawing/2014/main" id="{56D626E8-DEE7-FE41-9C6D-26149B8CB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1038" y="5479977"/>
              <a:ext cx="416609" cy="379766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434D19-8390-E940-B845-77AC995301A8}"/>
                </a:ext>
              </a:extLst>
            </p:cNvPr>
            <p:cNvSpPr/>
            <p:nvPr/>
          </p:nvSpPr>
          <p:spPr>
            <a:xfrm>
              <a:off x="2767246" y="5589613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A0F06CB-8772-CD4D-BB6D-4AB50718C230}"/>
                </a:ext>
              </a:extLst>
            </p:cNvPr>
            <p:cNvSpPr/>
            <p:nvPr/>
          </p:nvSpPr>
          <p:spPr>
            <a:xfrm>
              <a:off x="2926928" y="5589613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63CD6E-FA59-5A43-AC93-1198A5623302}"/>
                </a:ext>
              </a:extLst>
            </p:cNvPr>
            <p:cNvSpPr/>
            <p:nvPr/>
          </p:nvSpPr>
          <p:spPr>
            <a:xfrm>
              <a:off x="3220954" y="5574697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A79FB63-4863-F942-BF2D-51DB577C382E}"/>
                </a:ext>
              </a:extLst>
            </p:cNvPr>
            <p:cNvSpPr/>
            <p:nvPr/>
          </p:nvSpPr>
          <p:spPr>
            <a:xfrm>
              <a:off x="3468273" y="5580990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4826E6B-D56C-8348-B8F4-E4230CB61D1A}"/>
                </a:ext>
              </a:extLst>
            </p:cNvPr>
            <p:cNvSpPr/>
            <p:nvPr/>
          </p:nvSpPr>
          <p:spPr>
            <a:xfrm>
              <a:off x="4152919" y="5574697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0DCA5D-0AFC-544F-A47E-0F822E3E8267}"/>
                </a:ext>
              </a:extLst>
            </p:cNvPr>
            <p:cNvSpPr/>
            <p:nvPr/>
          </p:nvSpPr>
          <p:spPr>
            <a:xfrm>
              <a:off x="5514004" y="5589613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FE1C22B-F439-2049-99CE-F39E2DC2372E}"/>
                </a:ext>
              </a:extLst>
            </p:cNvPr>
            <p:cNvSpPr/>
            <p:nvPr/>
          </p:nvSpPr>
          <p:spPr>
            <a:xfrm>
              <a:off x="4714977" y="5580990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B67BB96-BCFC-DF45-8CA9-00658B112842}"/>
                </a:ext>
              </a:extLst>
            </p:cNvPr>
            <p:cNvSpPr/>
            <p:nvPr/>
          </p:nvSpPr>
          <p:spPr>
            <a:xfrm>
              <a:off x="6034034" y="5574697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256BED-C9B7-3C43-A1A3-C2BACBACA602}"/>
                </a:ext>
              </a:extLst>
            </p:cNvPr>
            <p:cNvSpPr/>
            <p:nvPr/>
          </p:nvSpPr>
          <p:spPr>
            <a:xfrm>
              <a:off x="7764753" y="5634746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C0C96A8-3DDF-0B44-BCB9-4680593CC8B4}"/>
                </a:ext>
              </a:extLst>
            </p:cNvPr>
            <p:cNvSpPr/>
            <p:nvPr/>
          </p:nvSpPr>
          <p:spPr>
            <a:xfrm>
              <a:off x="7120922" y="5610352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3EA335-39A0-2640-99D5-0B0CF0787B9D}"/>
                </a:ext>
              </a:extLst>
            </p:cNvPr>
            <p:cNvSpPr/>
            <p:nvPr/>
          </p:nvSpPr>
          <p:spPr>
            <a:xfrm>
              <a:off x="1983613" y="5617722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8576782-35DA-354F-92F4-E14AC9934F2D}"/>
                </a:ext>
              </a:extLst>
            </p:cNvPr>
            <p:cNvSpPr/>
            <p:nvPr/>
          </p:nvSpPr>
          <p:spPr>
            <a:xfrm>
              <a:off x="9053259" y="5643573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0DE4306-2863-BA4B-9523-041C9436FEA3}"/>
                </a:ext>
              </a:extLst>
            </p:cNvPr>
            <p:cNvSpPr/>
            <p:nvPr/>
          </p:nvSpPr>
          <p:spPr>
            <a:xfrm>
              <a:off x="8399169" y="5634746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4B67EE1-3794-2E4E-B5A6-CC7ED4ED260A}"/>
                </a:ext>
              </a:extLst>
            </p:cNvPr>
            <p:cNvSpPr/>
            <p:nvPr/>
          </p:nvSpPr>
          <p:spPr>
            <a:xfrm>
              <a:off x="4996639" y="5586325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C5A9977-EF51-BF42-8B19-51DF019CA6C3}"/>
                </a:ext>
              </a:extLst>
            </p:cNvPr>
            <p:cNvSpPr/>
            <p:nvPr/>
          </p:nvSpPr>
          <p:spPr>
            <a:xfrm>
              <a:off x="3703125" y="5594793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8409F9-54E4-CF4D-A667-B4205B2DEBA0}"/>
                </a:ext>
              </a:extLst>
            </p:cNvPr>
            <p:cNvSpPr/>
            <p:nvPr/>
          </p:nvSpPr>
          <p:spPr>
            <a:xfrm>
              <a:off x="2362979" y="5603837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6BA932-9CAC-DF40-9F7D-EE21A7BA886F}"/>
                </a:ext>
              </a:extLst>
            </p:cNvPr>
            <p:cNvSpPr/>
            <p:nvPr/>
          </p:nvSpPr>
          <p:spPr>
            <a:xfrm>
              <a:off x="8726214" y="5636824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Star with solid fill">
              <a:extLst>
                <a:ext uri="{FF2B5EF4-FFF2-40B4-BE49-F238E27FC236}">
                  <a16:creationId xmlns:a16="http://schemas.microsoft.com/office/drawing/2014/main" id="{6A7B6285-D995-0A46-9CF6-388E1910C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64947" y="5488539"/>
              <a:ext cx="416609" cy="379766"/>
            </a:xfrm>
            <a:prstGeom prst="rect">
              <a:avLst/>
            </a:prstGeom>
          </p:spPr>
        </p:pic>
        <p:pic>
          <p:nvPicPr>
            <p:cNvPr id="54" name="Graphic 53" descr="Star with solid fill">
              <a:extLst>
                <a:ext uri="{FF2B5EF4-FFF2-40B4-BE49-F238E27FC236}">
                  <a16:creationId xmlns:a16="http://schemas.microsoft.com/office/drawing/2014/main" id="{74342937-B7AB-8E44-9C26-8C2531BF1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3465" y="5474552"/>
              <a:ext cx="416609" cy="379766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2EA910-9B93-7B46-AB26-0373016FFE42}"/>
                </a:ext>
              </a:extLst>
            </p:cNvPr>
            <p:cNvSpPr/>
            <p:nvPr/>
          </p:nvSpPr>
          <p:spPr>
            <a:xfrm>
              <a:off x="6428177" y="5606732"/>
              <a:ext cx="160292" cy="15013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C3475A-072A-3A45-B770-7AF89556F5D1}"/>
                </a:ext>
              </a:extLst>
            </p:cNvPr>
            <p:cNvCxnSpPr>
              <a:cxnSpLocks/>
            </p:cNvCxnSpPr>
            <p:nvPr/>
          </p:nvCxnSpPr>
          <p:spPr>
            <a:xfrm>
              <a:off x="1533332" y="5868787"/>
              <a:ext cx="1036200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F14E4B3-2B9C-D243-A08D-42F6506297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1637" y="2790305"/>
              <a:ext cx="1167825" cy="7615"/>
            </a:xfrm>
            <a:prstGeom prst="straightConnector1">
              <a:avLst/>
            </a:prstGeom>
            <a:ln w="69850">
              <a:solidFill>
                <a:schemeClr val="accent6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34221C-C44D-B94E-B6AF-AC4CD0318D9F}"/>
                </a:ext>
              </a:extLst>
            </p:cNvPr>
            <p:cNvSpPr/>
            <p:nvPr/>
          </p:nvSpPr>
          <p:spPr>
            <a:xfrm>
              <a:off x="1683731" y="708854"/>
              <a:ext cx="8392079" cy="4983272"/>
            </a:xfrm>
            <a:custGeom>
              <a:avLst/>
              <a:gdLst>
                <a:gd name="connsiteX0" fmla="*/ 0 w 7553739"/>
                <a:gd name="connsiteY0" fmla="*/ 4759470 h 4775372"/>
                <a:gd name="connsiteX1" fmla="*/ 206734 w 7553739"/>
                <a:gd name="connsiteY1" fmla="*/ 4727664 h 4775372"/>
                <a:gd name="connsiteX2" fmla="*/ 365760 w 7553739"/>
                <a:gd name="connsiteY2" fmla="*/ 4695859 h 4775372"/>
                <a:gd name="connsiteX3" fmla="*/ 628153 w 7553739"/>
                <a:gd name="connsiteY3" fmla="*/ 4616346 h 4775372"/>
                <a:gd name="connsiteX4" fmla="*/ 826936 w 7553739"/>
                <a:gd name="connsiteY4" fmla="*/ 4505028 h 4775372"/>
                <a:gd name="connsiteX5" fmla="*/ 1089329 w 7553739"/>
                <a:gd name="connsiteY5" fmla="*/ 4306245 h 4775372"/>
                <a:gd name="connsiteX6" fmla="*/ 1343771 w 7553739"/>
                <a:gd name="connsiteY6" fmla="*/ 4043852 h 4775372"/>
                <a:gd name="connsiteX7" fmla="*/ 1566407 w 7553739"/>
                <a:gd name="connsiteY7" fmla="*/ 3749654 h 4775372"/>
                <a:gd name="connsiteX8" fmla="*/ 1828800 w 7553739"/>
                <a:gd name="connsiteY8" fmla="*/ 3336186 h 4775372"/>
                <a:gd name="connsiteX9" fmla="*/ 2075291 w 7553739"/>
                <a:gd name="connsiteY9" fmla="*/ 2867059 h 4775372"/>
                <a:gd name="connsiteX10" fmla="*/ 2337684 w 7553739"/>
                <a:gd name="connsiteY10" fmla="*/ 2246857 h 4775372"/>
                <a:gd name="connsiteX11" fmla="*/ 2600077 w 7553739"/>
                <a:gd name="connsiteY11" fmla="*/ 1634607 h 4775372"/>
                <a:gd name="connsiteX12" fmla="*/ 2814762 w 7553739"/>
                <a:gd name="connsiteY12" fmla="*/ 1165480 h 4775372"/>
                <a:gd name="connsiteX13" fmla="*/ 3053301 w 7553739"/>
                <a:gd name="connsiteY13" fmla="*/ 696353 h 4775372"/>
                <a:gd name="connsiteX14" fmla="*/ 3252084 w 7553739"/>
                <a:gd name="connsiteY14" fmla="*/ 354447 h 4775372"/>
                <a:gd name="connsiteX15" fmla="*/ 3450866 w 7553739"/>
                <a:gd name="connsiteY15" fmla="*/ 155664 h 4775372"/>
                <a:gd name="connsiteX16" fmla="*/ 3609892 w 7553739"/>
                <a:gd name="connsiteY16" fmla="*/ 52297 h 4775372"/>
                <a:gd name="connsiteX17" fmla="*/ 3737113 w 7553739"/>
                <a:gd name="connsiteY17" fmla="*/ 4590 h 4775372"/>
                <a:gd name="connsiteX18" fmla="*/ 3808675 w 7553739"/>
                <a:gd name="connsiteY18" fmla="*/ 4590 h 4775372"/>
                <a:gd name="connsiteX19" fmla="*/ 3904091 w 7553739"/>
                <a:gd name="connsiteY19" fmla="*/ 28443 h 4775372"/>
                <a:gd name="connsiteX20" fmla="*/ 3999506 w 7553739"/>
                <a:gd name="connsiteY20" fmla="*/ 107957 h 4775372"/>
                <a:gd name="connsiteX21" fmla="*/ 4174435 w 7553739"/>
                <a:gd name="connsiteY21" fmla="*/ 290837 h 4775372"/>
                <a:gd name="connsiteX22" fmla="*/ 4389120 w 7553739"/>
                <a:gd name="connsiteY22" fmla="*/ 600937 h 4775372"/>
                <a:gd name="connsiteX23" fmla="*/ 4524292 w 7553739"/>
                <a:gd name="connsiteY23" fmla="*/ 871282 h 4775372"/>
                <a:gd name="connsiteX24" fmla="*/ 4667416 w 7553739"/>
                <a:gd name="connsiteY24" fmla="*/ 1181383 h 4775372"/>
                <a:gd name="connsiteX25" fmla="*/ 4810539 w 7553739"/>
                <a:gd name="connsiteY25" fmla="*/ 1523289 h 4775372"/>
                <a:gd name="connsiteX26" fmla="*/ 5009322 w 7553739"/>
                <a:gd name="connsiteY26" fmla="*/ 1976513 h 4775372"/>
                <a:gd name="connsiteX27" fmla="*/ 5279666 w 7553739"/>
                <a:gd name="connsiteY27" fmla="*/ 2620569 h 4775372"/>
                <a:gd name="connsiteX28" fmla="*/ 5581816 w 7553739"/>
                <a:gd name="connsiteY28" fmla="*/ 3201014 h 4775372"/>
                <a:gd name="connsiteX29" fmla="*/ 5883965 w 7553739"/>
                <a:gd name="connsiteY29" fmla="*/ 3717849 h 4775372"/>
                <a:gd name="connsiteX30" fmla="*/ 6082748 w 7553739"/>
                <a:gd name="connsiteY30" fmla="*/ 4019998 h 4775372"/>
                <a:gd name="connsiteX31" fmla="*/ 6225872 w 7553739"/>
                <a:gd name="connsiteY31" fmla="*/ 4171073 h 4775372"/>
                <a:gd name="connsiteX32" fmla="*/ 6456459 w 7553739"/>
                <a:gd name="connsiteY32" fmla="*/ 4377807 h 4775372"/>
                <a:gd name="connsiteX33" fmla="*/ 6718852 w 7553739"/>
                <a:gd name="connsiteY33" fmla="*/ 4544784 h 4775372"/>
                <a:gd name="connsiteX34" fmla="*/ 7021002 w 7553739"/>
                <a:gd name="connsiteY34" fmla="*/ 4679957 h 4775372"/>
                <a:gd name="connsiteX35" fmla="*/ 7307249 w 7553739"/>
                <a:gd name="connsiteY35" fmla="*/ 4743567 h 4775372"/>
                <a:gd name="connsiteX36" fmla="*/ 7553739 w 7553739"/>
                <a:gd name="connsiteY36" fmla="*/ 4775372 h 4775372"/>
                <a:gd name="connsiteX37" fmla="*/ 7553739 w 7553739"/>
                <a:gd name="connsiteY37" fmla="*/ 4775372 h 477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553739" h="4775372">
                  <a:moveTo>
                    <a:pt x="0" y="4759470"/>
                  </a:moveTo>
                  <a:lnTo>
                    <a:pt x="206734" y="4727664"/>
                  </a:lnTo>
                  <a:cubicBezTo>
                    <a:pt x="267694" y="4717062"/>
                    <a:pt x="295523" y="4714412"/>
                    <a:pt x="365760" y="4695859"/>
                  </a:cubicBezTo>
                  <a:cubicBezTo>
                    <a:pt x="435997" y="4677306"/>
                    <a:pt x="551290" y="4648151"/>
                    <a:pt x="628153" y="4616346"/>
                  </a:cubicBezTo>
                  <a:cubicBezTo>
                    <a:pt x="705016" y="4584541"/>
                    <a:pt x="750073" y="4556712"/>
                    <a:pt x="826936" y="4505028"/>
                  </a:cubicBezTo>
                  <a:cubicBezTo>
                    <a:pt x="903799" y="4453344"/>
                    <a:pt x="1003190" y="4383108"/>
                    <a:pt x="1089329" y="4306245"/>
                  </a:cubicBezTo>
                  <a:cubicBezTo>
                    <a:pt x="1175468" y="4229382"/>
                    <a:pt x="1264258" y="4136617"/>
                    <a:pt x="1343771" y="4043852"/>
                  </a:cubicBezTo>
                  <a:cubicBezTo>
                    <a:pt x="1423284" y="3951087"/>
                    <a:pt x="1485569" y="3867598"/>
                    <a:pt x="1566407" y="3749654"/>
                  </a:cubicBezTo>
                  <a:cubicBezTo>
                    <a:pt x="1647245" y="3631710"/>
                    <a:pt x="1743986" y="3483285"/>
                    <a:pt x="1828800" y="3336186"/>
                  </a:cubicBezTo>
                  <a:cubicBezTo>
                    <a:pt x="1913614" y="3189087"/>
                    <a:pt x="1990477" y="3048614"/>
                    <a:pt x="2075291" y="2867059"/>
                  </a:cubicBezTo>
                  <a:cubicBezTo>
                    <a:pt x="2160105" y="2685504"/>
                    <a:pt x="2250220" y="2452266"/>
                    <a:pt x="2337684" y="2246857"/>
                  </a:cubicBezTo>
                  <a:cubicBezTo>
                    <a:pt x="2425148" y="2041448"/>
                    <a:pt x="2520564" y="1814836"/>
                    <a:pt x="2600077" y="1634607"/>
                  </a:cubicBezTo>
                  <a:cubicBezTo>
                    <a:pt x="2679590" y="1454378"/>
                    <a:pt x="2739225" y="1321856"/>
                    <a:pt x="2814762" y="1165480"/>
                  </a:cubicBezTo>
                  <a:cubicBezTo>
                    <a:pt x="2890299" y="1009104"/>
                    <a:pt x="2980414" y="831525"/>
                    <a:pt x="3053301" y="696353"/>
                  </a:cubicBezTo>
                  <a:cubicBezTo>
                    <a:pt x="3126188" y="561181"/>
                    <a:pt x="3185823" y="444562"/>
                    <a:pt x="3252084" y="354447"/>
                  </a:cubicBezTo>
                  <a:cubicBezTo>
                    <a:pt x="3318345" y="264332"/>
                    <a:pt x="3391231" y="206022"/>
                    <a:pt x="3450866" y="155664"/>
                  </a:cubicBezTo>
                  <a:cubicBezTo>
                    <a:pt x="3510501" y="105306"/>
                    <a:pt x="3562184" y="77476"/>
                    <a:pt x="3609892" y="52297"/>
                  </a:cubicBezTo>
                  <a:cubicBezTo>
                    <a:pt x="3657600" y="27118"/>
                    <a:pt x="3703983" y="12541"/>
                    <a:pt x="3737113" y="4590"/>
                  </a:cubicBezTo>
                  <a:cubicBezTo>
                    <a:pt x="3770244" y="-3361"/>
                    <a:pt x="3780845" y="615"/>
                    <a:pt x="3808675" y="4590"/>
                  </a:cubicBezTo>
                  <a:cubicBezTo>
                    <a:pt x="3836505" y="8565"/>
                    <a:pt x="3872286" y="11215"/>
                    <a:pt x="3904091" y="28443"/>
                  </a:cubicBezTo>
                  <a:cubicBezTo>
                    <a:pt x="3935896" y="45671"/>
                    <a:pt x="3954449" y="64225"/>
                    <a:pt x="3999506" y="107957"/>
                  </a:cubicBezTo>
                  <a:cubicBezTo>
                    <a:pt x="4044563" y="151689"/>
                    <a:pt x="4109499" y="208674"/>
                    <a:pt x="4174435" y="290837"/>
                  </a:cubicBezTo>
                  <a:cubicBezTo>
                    <a:pt x="4239371" y="373000"/>
                    <a:pt x="4330811" y="504196"/>
                    <a:pt x="4389120" y="600937"/>
                  </a:cubicBezTo>
                  <a:cubicBezTo>
                    <a:pt x="4447430" y="697678"/>
                    <a:pt x="4477909" y="774541"/>
                    <a:pt x="4524292" y="871282"/>
                  </a:cubicBezTo>
                  <a:cubicBezTo>
                    <a:pt x="4570675" y="968023"/>
                    <a:pt x="4619708" y="1072715"/>
                    <a:pt x="4667416" y="1181383"/>
                  </a:cubicBezTo>
                  <a:cubicBezTo>
                    <a:pt x="4715124" y="1290051"/>
                    <a:pt x="4753555" y="1390767"/>
                    <a:pt x="4810539" y="1523289"/>
                  </a:cubicBezTo>
                  <a:cubicBezTo>
                    <a:pt x="4867523" y="1655811"/>
                    <a:pt x="4931134" y="1793633"/>
                    <a:pt x="5009322" y="1976513"/>
                  </a:cubicBezTo>
                  <a:cubicBezTo>
                    <a:pt x="5087510" y="2159393"/>
                    <a:pt x="5184250" y="2416486"/>
                    <a:pt x="5279666" y="2620569"/>
                  </a:cubicBezTo>
                  <a:cubicBezTo>
                    <a:pt x="5375082" y="2824652"/>
                    <a:pt x="5481100" y="3018134"/>
                    <a:pt x="5581816" y="3201014"/>
                  </a:cubicBezTo>
                  <a:cubicBezTo>
                    <a:pt x="5682532" y="3383894"/>
                    <a:pt x="5800476" y="3581352"/>
                    <a:pt x="5883965" y="3717849"/>
                  </a:cubicBezTo>
                  <a:cubicBezTo>
                    <a:pt x="5967454" y="3854346"/>
                    <a:pt x="6025764" y="3944461"/>
                    <a:pt x="6082748" y="4019998"/>
                  </a:cubicBezTo>
                  <a:cubicBezTo>
                    <a:pt x="6139732" y="4095535"/>
                    <a:pt x="6163587" y="4111438"/>
                    <a:pt x="6225872" y="4171073"/>
                  </a:cubicBezTo>
                  <a:cubicBezTo>
                    <a:pt x="6288157" y="4230708"/>
                    <a:pt x="6374296" y="4315522"/>
                    <a:pt x="6456459" y="4377807"/>
                  </a:cubicBezTo>
                  <a:cubicBezTo>
                    <a:pt x="6538622" y="4440092"/>
                    <a:pt x="6624762" y="4494426"/>
                    <a:pt x="6718852" y="4544784"/>
                  </a:cubicBezTo>
                  <a:cubicBezTo>
                    <a:pt x="6812942" y="4595142"/>
                    <a:pt x="6922936" y="4646827"/>
                    <a:pt x="7021002" y="4679957"/>
                  </a:cubicBezTo>
                  <a:cubicBezTo>
                    <a:pt x="7119068" y="4713087"/>
                    <a:pt x="7218460" y="4727665"/>
                    <a:pt x="7307249" y="4743567"/>
                  </a:cubicBezTo>
                  <a:cubicBezTo>
                    <a:pt x="7396038" y="4759469"/>
                    <a:pt x="7553739" y="4775372"/>
                    <a:pt x="7553739" y="4775372"/>
                  </a:cubicBezTo>
                  <a:lnTo>
                    <a:pt x="7553739" y="4775372"/>
                  </a:lnTo>
                </a:path>
              </a:pathLst>
            </a:custGeom>
            <a:noFill/>
            <a:ln w="571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AFB9774-C73A-C749-8E8E-22B496C43C57}"/>
                </a:ext>
              </a:extLst>
            </p:cNvPr>
            <p:cNvCxnSpPr>
              <a:cxnSpLocks/>
            </p:cNvCxnSpPr>
            <p:nvPr/>
          </p:nvCxnSpPr>
          <p:spPr>
            <a:xfrm>
              <a:off x="5839343" y="2794598"/>
              <a:ext cx="1243789" cy="23091"/>
            </a:xfrm>
            <a:prstGeom prst="straightConnector1">
              <a:avLst/>
            </a:prstGeom>
            <a:ln w="69850">
              <a:solidFill>
                <a:schemeClr val="accent6">
                  <a:lumMod val="50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BC6288E-AE39-0044-951C-553239ED351B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 flipV="1">
              <a:off x="1960412" y="2058778"/>
              <a:ext cx="2631026" cy="2106437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497D599-083C-8E44-97D4-25813253E07E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7070130" y="2105046"/>
              <a:ext cx="2681409" cy="206016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659E566-8CD9-5E42-AC68-7A094E4D3DF2}"/>
                </a:ext>
              </a:extLst>
            </p:cNvPr>
            <p:cNvCxnSpPr>
              <a:cxnSpLocks/>
            </p:cNvCxnSpPr>
            <p:nvPr/>
          </p:nvCxnSpPr>
          <p:spPr>
            <a:xfrm>
              <a:off x="4591438" y="4913215"/>
              <a:ext cx="2510803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5D65483-8023-9641-A1BF-55FB299F9895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72" y="4184384"/>
              <a:ext cx="10362009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F60A861-E80A-E24C-8BC3-A905C80CA5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6784" y="4936028"/>
              <a:ext cx="0" cy="817943"/>
            </a:xfrm>
            <a:prstGeom prst="straightConnector1">
              <a:avLst/>
            </a:prstGeom>
            <a:ln w="69850">
              <a:solidFill>
                <a:srgbClr val="C00000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FCABC8-84FD-604F-BCCA-EDCE3D9FF47B}"/>
                </a:ext>
              </a:extLst>
            </p:cNvPr>
            <p:cNvSpPr txBox="1"/>
            <p:nvPr/>
          </p:nvSpPr>
          <p:spPr>
            <a:xfrm>
              <a:off x="934948" y="156167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992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94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Talukder, Zahidur Rahim</dc:creator>
  <cp:lastModifiedBy>Talukder, Zahidur Rahim</cp:lastModifiedBy>
  <cp:revision>13</cp:revision>
  <dcterms:created xsi:type="dcterms:W3CDTF">2022-03-29T01:55:53Z</dcterms:created>
  <dcterms:modified xsi:type="dcterms:W3CDTF">2022-06-22T16:41:06Z</dcterms:modified>
</cp:coreProperties>
</file>