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96575-C055-4E4A-83BF-4D9054B57C3E}" v="1" dt="2022-06-22T17:11:24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ukder, Zahidur Rahim" userId="be617038-0a1a-4c7f-82a9-86735d4131d9" providerId="ADAL" clId="{65096575-C055-4E4A-83BF-4D9054B57C3E}"/>
    <pc:docChg chg="addSld modSld">
      <pc:chgData name="Talukder, Zahidur Rahim" userId="be617038-0a1a-4c7f-82a9-86735d4131d9" providerId="ADAL" clId="{65096575-C055-4E4A-83BF-4D9054B57C3E}" dt="2022-06-22T17:11:24.257" v="1" actId="164"/>
      <pc:docMkLst>
        <pc:docMk/>
      </pc:docMkLst>
      <pc:sldChg chg="addSp modSp add">
        <pc:chgData name="Talukder, Zahidur Rahim" userId="be617038-0a1a-4c7f-82a9-86735d4131d9" providerId="ADAL" clId="{65096575-C055-4E4A-83BF-4D9054B57C3E}" dt="2022-06-22T17:11:24.257" v="1" actId="164"/>
        <pc:sldMkLst>
          <pc:docMk/>
          <pc:sldMk cId="4054433290" sldId="258"/>
        </pc:sldMkLst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9" creationId="{77ED0631-8173-9E44-AE68-0566FFD3783D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20" creationId="{77ED0631-8173-9E44-AE68-0566FFD3783D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21" creationId="{77ED0631-8173-9E44-AE68-0566FFD3783D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44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45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46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66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71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75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76" creationId="{2101F4E3-C6A3-1844-B073-BF424582ACDE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77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79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80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81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86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87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102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103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105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106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108" creationId="{00000000-0000-0000-0000-000000000000}"/>
          </ac:spMkLst>
        </pc:spChg>
        <pc:spChg chg="mod">
          <ac:chgData name="Talukder, Zahidur Rahim" userId="be617038-0a1a-4c7f-82a9-86735d4131d9" providerId="ADAL" clId="{65096575-C055-4E4A-83BF-4D9054B57C3E}" dt="2022-06-22T17:11:24.257" v="1" actId="164"/>
          <ac:spMkLst>
            <pc:docMk/>
            <pc:sldMk cId="4054433290" sldId="258"/>
            <ac:spMk id="109" creationId="{00000000-0000-0000-0000-000000000000}"/>
          </ac:spMkLst>
        </pc:spChg>
        <pc:grpChg chg="add mod">
          <ac:chgData name="Talukder, Zahidur Rahim" userId="be617038-0a1a-4c7f-82a9-86735d4131d9" providerId="ADAL" clId="{65096575-C055-4E4A-83BF-4D9054B57C3E}" dt="2022-06-22T17:11:24.257" v="1" actId="164"/>
          <ac:grpSpMkLst>
            <pc:docMk/>
            <pc:sldMk cId="4054433290" sldId="258"/>
            <ac:grpSpMk id="2" creationId="{7425FADE-5B12-0D4C-BCE4-BECCCF958FD8}"/>
          </ac:grpSpMkLst>
        </pc:grpChg>
        <pc:grpChg chg="mod">
          <ac:chgData name="Talukder, Zahidur Rahim" userId="be617038-0a1a-4c7f-82a9-86735d4131d9" providerId="ADAL" clId="{65096575-C055-4E4A-83BF-4D9054B57C3E}" dt="2022-06-22T17:11:24.257" v="1" actId="164"/>
          <ac:grpSpMkLst>
            <pc:docMk/>
            <pc:sldMk cId="4054433290" sldId="258"/>
            <ac:grpSpMk id="43" creationId="{00000000-0000-0000-0000-000000000000}"/>
          </ac:grpSpMkLst>
        </pc:grpChg>
        <pc:grpChg chg="mod">
          <ac:chgData name="Talukder, Zahidur Rahim" userId="be617038-0a1a-4c7f-82a9-86735d4131d9" providerId="ADAL" clId="{65096575-C055-4E4A-83BF-4D9054B57C3E}" dt="2022-06-22T17:11:24.257" v="1" actId="164"/>
          <ac:grpSpMkLst>
            <pc:docMk/>
            <pc:sldMk cId="4054433290" sldId="258"/>
            <ac:grpSpMk id="49" creationId="{00000000-0000-0000-0000-000000000000}"/>
          </ac:grpSpMkLst>
        </pc:grpChg>
        <pc:grpChg chg="mod">
          <ac:chgData name="Talukder, Zahidur Rahim" userId="be617038-0a1a-4c7f-82a9-86735d4131d9" providerId="ADAL" clId="{65096575-C055-4E4A-83BF-4D9054B57C3E}" dt="2022-06-22T17:11:24.257" v="1" actId="164"/>
          <ac:grpSpMkLst>
            <pc:docMk/>
            <pc:sldMk cId="4054433290" sldId="258"/>
            <ac:grpSpMk id="51" creationId="{00000000-0000-0000-0000-000000000000}"/>
          </ac:grpSpMkLst>
        </pc:grpChg>
        <pc:grpChg chg="mod">
          <ac:chgData name="Talukder, Zahidur Rahim" userId="be617038-0a1a-4c7f-82a9-86735d4131d9" providerId="ADAL" clId="{65096575-C055-4E4A-83BF-4D9054B57C3E}" dt="2022-06-22T17:11:24.257" v="1" actId="164"/>
          <ac:grpSpMkLst>
            <pc:docMk/>
            <pc:sldMk cId="4054433290" sldId="258"/>
            <ac:grpSpMk id="60" creationId="{00000000-0000-0000-0000-000000000000}"/>
          </ac:grpSpMkLst>
        </pc:grpChg>
        <pc:grpChg chg="mod">
          <ac:chgData name="Talukder, Zahidur Rahim" userId="be617038-0a1a-4c7f-82a9-86735d4131d9" providerId="ADAL" clId="{65096575-C055-4E4A-83BF-4D9054B57C3E}" dt="2022-06-22T17:11:24.257" v="1" actId="164"/>
          <ac:grpSpMkLst>
            <pc:docMk/>
            <pc:sldMk cId="4054433290" sldId="258"/>
            <ac:grpSpMk id="63" creationId="{00000000-0000-0000-0000-000000000000}"/>
          </ac:grpSpMkLst>
        </pc:grpChg>
        <pc:grpChg chg="mod">
          <ac:chgData name="Talukder, Zahidur Rahim" userId="be617038-0a1a-4c7f-82a9-86735d4131d9" providerId="ADAL" clId="{65096575-C055-4E4A-83BF-4D9054B57C3E}" dt="2022-06-22T17:11:24.257" v="1" actId="164"/>
          <ac:grpSpMkLst>
            <pc:docMk/>
            <pc:sldMk cId="4054433290" sldId="258"/>
            <ac:grpSpMk id="68" creationId="{00000000-0000-0000-0000-000000000000}"/>
          </ac:grpSpMkLst>
        </pc:grpChg>
        <pc:grpChg chg="mod">
          <ac:chgData name="Talukder, Zahidur Rahim" userId="be617038-0a1a-4c7f-82a9-86735d4131d9" providerId="ADAL" clId="{65096575-C055-4E4A-83BF-4D9054B57C3E}" dt="2022-06-22T17:11:24.257" v="1" actId="164"/>
          <ac:grpSpMkLst>
            <pc:docMk/>
            <pc:sldMk cId="4054433290" sldId="258"/>
            <ac:grpSpMk id="72" creationId="{00000000-0000-0000-0000-000000000000}"/>
          </ac:grpSpMkLst>
        </pc:grp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4" creationId="{5D4F7C3B-3033-F74F-B112-48835746620E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6" creationId="{00000000-0000-0000-0000-000000000000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8" creationId="{CC7F02EE-AA14-2A4C-BAA6-6CBAF38B507C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10" creationId="{8A1AE81F-CDC7-DC4D-8669-1DDCAF8FD176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15" creationId="{1FB97B29-8A61-D14C-952F-F577DC7E166A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16" creationId="{1FB97B29-8A61-D14C-952F-F577DC7E166A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18" creationId="{00000000-0000-0000-0000-000000000000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19" creationId="{00000000-0000-0000-0000-000000000000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22" creationId="{1FB97B29-8A61-D14C-952F-F577DC7E166A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67" creationId="{00000000-0000-0000-0000-000000000000}"/>
          </ac:picMkLst>
        </pc:picChg>
        <pc:picChg chg="mod">
          <ac:chgData name="Talukder, Zahidur Rahim" userId="be617038-0a1a-4c7f-82a9-86735d4131d9" providerId="ADAL" clId="{65096575-C055-4E4A-83BF-4D9054B57C3E}" dt="2022-06-22T17:11:24.257" v="1" actId="164"/>
          <ac:picMkLst>
            <pc:docMk/>
            <pc:sldMk cId="4054433290" sldId="258"/>
            <ac:picMk id="1026" creationId="{00000000-0000-0000-0000-000000000000}"/>
          </ac:picMkLst>
        </pc:picChg>
        <pc:cxnChg chg="mod">
          <ac:chgData name="Talukder, Zahidur Rahim" userId="be617038-0a1a-4c7f-82a9-86735d4131d9" providerId="ADAL" clId="{65096575-C055-4E4A-83BF-4D9054B57C3E}" dt="2022-06-22T17:11:24.257" v="1" actId="164"/>
          <ac:cxnSpMkLst>
            <pc:docMk/>
            <pc:sldMk cId="4054433290" sldId="258"/>
            <ac:cxnSpMk id="23" creationId="{00000000-0000-0000-0000-000000000000}"/>
          </ac:cxnSpMkLst>
        </pc:cxnChg>
        <pc:cxnChg chg="mod">
          <ac:chgData name="Talukder, Zahidur Rahim" userId="be617038-0a1a-4c7f-82a9-86735d4131d9" providerId="ADAL" clId="{65096575-C055-4E4A-83BF-4D9054B57C3E}" dt="2022-06-22T17:11:24.257" v="1" actId="164"/>
          <ac:cxnSpMkLst>
            <pc:docMk/>
            <pc:sldMk cId="4054433290" sldId="258"/>
            <ac:cxnSpMk id="26" creationId="{00000000-0000-0000-0000-000000000000}"/>
          </ac:cxnSpMkLst>
        </pc:cxnChg>
        <pc:cxnChg chg="mod">
          <ac:chgData name="Talukder, Zahidur Rahim" userId="be617038-0a1a-4c7f-82a9-86735d4131d9" providerId="ADAL" clId="{65096575-C055-4E4A-83BF-4D9054B57C3E}" dt="2022-06-22T17:11:24.257" v="1" actId="164"/>
          <ac:cxnSpMkLst>
            <pc:docMk/>
            <pc:sldMk cId="4054433290" sldId="258"/>
            <ac:cxnSpMk id="27" creationId="{00000000-0000-0000-0000-000000000000}"/>
          </ac:cxnSpMkLst>
        </pc:cxnChg>
        <pc:cxnChg chg="mod">
          <ac:chgData name="Talukder, Zahidur Rahim" userId="be617038-0a1a-4c7f-82a9-86735d4131d9" providerId="ADAL" clId="{65096575-C055-4E4A-83BF-4D9054B57C3E}" dt="2022-06-22T17:11:24.257" v="1" actId="164"/>
          <ac:cxnSpMkLst>
            <pc:docMk/>
            <pc:sldMk cId="4054433290" sldId="258"/>
            <ac:cxnSpMk id="34" creationId="{00000000-0000-0000-0000-000000000000}"/>
          </ac:cxnSpMkLst>
        </pc:cxnChg>
        <pc:cxnChg chg="mod">
          <ac:chgData name="Talukder, Zahidur Rahim" userId="be617038-0a1a-4c7f-82a9-86735d4131d9" providerId="ADAL" clId="{65096575-C055-4E4A-83BF-4D9054B57C3E}" dt="2022-06-22T17:11:24.257" v="1" actId="164"/>
          <ac:cxnSpMkLst>
            <pc:docMk/>
            <pc:sldMk cId="4054433290" sldId="258"/>
            <ac:cxnSpMk id="38" creationId="{00000000-0000-0000-0000-000000000000}"/>
          </ac:cxnSpMkLst>
        </pc:cxnChg>
        <pc:cxnChg chg="mod">
          <ac:chgData name="Talukder, Zahidur Rahim" userId="be617038-0a1a-4c7f-82a9-86735d4131d9" providerId="ADAL" clId="{65096575-C055-4E4A-83BF-4D9054B57C3E}" dt="2022-06-22T17:11:24.257" v="1" actId="164"/>
          <ac:cxnSpMkLst>
            <pc:docMk/>
            <pc:sldMk cId="4054433290" sldId="258"/>
            <ac:cxnSpMk id="39" creationId="{00000000-0000-0000-0000-000000000000}"/>
          </ac:cxnSpMkLst>
        </pc:cxnChg>
        <pc:cxnChg chg="mod">
          <ac:chgData name="Talukder, Zahidur Rahim" userId="be617038-0a1a-4c7f-82a9-86735d4131d9" providerId="ADAL" clId="{65096575-C055-4E4A-83BF-4D9054B57C3E}" dt="2022-06-22T17:11:24.257" v="1" actId="164"/>
          <ac:cxnSpMkLst>
            <pc:docMk/>
            <pc:sldMk cId="4054433290" sldId="258"/>
            <ac:cxnSpMk id="78" creationId="{00000000-0000-0000-0000-000000000000}"/>
          </ac:cxnSpMkLst>
        </pc:cxnChg>
        <pc:cxnChg chg="mod">
          <ac:chgData name="Talukder, Zahidur Rahim" userId="be617038-0a1a-4c7f-82a9-86735d4131d9" providerId="ADAL" clId="{65096575-C055-4E4A-83BF-4D9054B57C3E}" dt="2022-06-22T17:11:24.257" v="1" actId="164"/>
          <ac:cxnSpMkLst>
            <pc:docMk/>
            <pc:sldMk cId="4054433290" sldId="258"/>
            <ac:cxnSpMk id="82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6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4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1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7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0649-3C14-45DC-B1C5-CC030B49F10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891D-7DDA-43CE-B725-6F9043D7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1086">
            <a:extLst>
              <a:ext uri="{FF2B5EF4-FFF2-40B4-BE49-F238E27FC236}">
                <a16:creationId xmlns:a16="http://schemas.microsoft.com/office/drawing/2014/main" id="{77ED0631-8173-9E44-AE68-0566FFD3783D}"/>
              </a:ext>
            </a:extLst>
          </p:cNvPr>
          <p:cNvSpPr/>
          <p:nvPr/>
        </p:nvSpPr>
        <p:spPr>
          <a:xfrm>
            <a:off x="647038" y="4840979"/>
            <a:ext cx="1903365" cy="1537042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</a:t>
            </a:r>
          </a:p>
        </p:txBody>
      </p:sp>
      <p:sp>
        <p:nvSpPr>
          <p:cNvPr id="20" name="Flowchart: Connector 1086">
            <a:extLst>
              <a:ext uri="{FF2B5EF4-FFF2-40B4-BE49-F238E27FC236}">
                <a16:creationId xmlns:a16="http://schemas.microsoft.com/office/drawing/2014/main" id="{77ED0631-8173-9E44-AE68-0566FFD3783D}"/>
              </a:ext>
            </a:extLst>
          </p:cNvPr>
          <p:cNvSpPr/>
          <p:nvPr/>
        </p:nvSpPr>
        <p:spPr>
          <a:xfrm>
            <a:off x="5144318" y="4840979"/>
            <a:ext cx="1903365" cy="1537042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</a:t>
            </a:r>
          </a:p>
        </p:txBody>
      </p:sp>
      <p:pic>
        <p:nvPicPr>
          <p:cNvPr id="6" name="Picture 14" descr="Mobile phone Icon | Noto Emoji Objects Iconset | Goo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06" y="4453698"/>
            <a:ext cx="980022" cy="9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erce County Library &gt; Computer Use">
            <a:extLst>
              <a:ext uri="{FF2B5EF4-FFF2-40B4-BE49-F238E27FC236}">
                <a16:creationId xmlns:a16="http://schemas.microsoft.com/office/drawing/2014/main" id="{CC7F02EE-AA14-2A4C-BAA6-6CBAF38B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9" y="4361287"/>
            <a:ext cx="1128628" cy="112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1086">
            <a:extLst>
              <a:ext uri="{FF2B5EF4-FFF2-40B4-BE49-F238E27FC236}">
                <a16:creationId xmlns:a16="http://schemas.microsoft.com/office/drawing/2014/main" id="{77ED0631-8173-9E44-AE68-0566FFD3783D}"/>
              </a:ext>
            </a:extLst>
          </p:cNvPr>
          <p:cNvSpPr/>
          <p:nvPr/>
        </p:nvSpPr>
        <p:spPr>
          <a:xfrm>
            <a:off x="9916876" y="4840979"/>
            <a:ext cx="1903365" cy="1537042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</a:t>
            </a:r>
          </a:p>
        </p:txBody>
      </p:sp>
      <p:pic>
        <p:nvPicPr>
          <p:cNvPr id="10" name="Picture 2" descr="Smartwatch Icons - Martin Sitar | Smart watch, Icon pack, Free apple watch">
            <a:extLst>
              <a:ext uri="{FF2B5EF4-FFF2-40B4-BE49-F238E27FC236}">
                <a16:creationId xmlns:a16="http://schemas.microsoft.com/office/drawing/2014/main" id="{8A1AE81F-CDC7-DC4D-8669-1DDCAF8F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776" y="4381921"/>
            <a:ext cx="1135799" cy="94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B97B29-8A61-D14C-952F-F577DC7E1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92" y="5609500"/>
            <a:ext cx="570712" cy="500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B97B29-8A61-D14C-952F-F577DC7E1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386" y="5609500"/>
            <a:ext cx="570712" cy="500591"/>
          </a:xfrm>
          <a:prstGeom prst="rect">
            <a:avLst/>
          </a:prstGeom>
        </p:spPr>
      </p:pic>
      <p:pic>
        <p:nvPicPr>
          <p:cNvPr id="1026" name="Picture 2" descr="data server Icon - Download data server Icon 1771032 | Noun Proj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00" y="5609500"/>
            <a:ext cx="480176" cy="4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 server Icon - Download data server Icon 1771032 | Noun Proj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39" y="5609500"/>
            <a:ext cx="480176" cy="4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ata server Icon - Download data server Icon 1771032 | Noun Proj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112" y="5609500"/>
            <a:ext cx="480176" cy="4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B97B29-8A61-D14C-952F-F577DC7E1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86" y="5609500"/>
            <a:ext cx="570712" cy="500591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1902403" y="1395454"/>
            <a:ext cx="3373287" cy="329979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64278" y="1816413"/>
            <a:ext cx="3218" cy="272378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97281" y="1395454"/>
            <a:ext cx="3526919" cy="336340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263781" y="1833238"/>
            <a:ext cx="3282676" cy="321694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18396" y="1944387"/>
            <a:ext cx="9095" cy="2543184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79070" y="1785754"/>
            <a:ext cx="3369309" cy="3207809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61025" y="3962938"/>
            <a:ext cx="1646928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latin typeface="Palatino Linotype" panose="02040502050505030304" pitchFamily="18" charset="0"/>
              </a:rPr>
              <a:t>Smart Phone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16285" y="3962938"/>
            <a:ext cx="18605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latin typeface="Palatino Linotype" panose="02040502050505030304" pitchFamily="18" charset="0"/>
              </a:rPr>
              <a:t>Mobile Computer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25623" y="3962938"/>
            <a:ext cx="159670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latin typeface="Palatino Linotype" panose="02040502050505030304" pitchFamily="18" charset="0"/>
              </a:rPr>
              <a:t>Smart Watch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016534" y="3455222"/>
            <a:ext cx="612818" cy="610921"/>
            <a:chOff x="5978344" y="3623934"/>
            <a:chExt cx="612818" cy="6109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1B442F-F2CC-3A48-B910-2C2AFD4C64FA}"/>
                </a:ext>
              </a:extLst>
            </p:cNvPr>
            <p:cNvSpPr/>
            <p:nvPr/>
          </p:nvSpPr>
          <p:spPr>
            <a:xfrm>
              <a:off x="5978344" y="3623934"/>
              <a:ext cx="612818" cy="6109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FB97B29-8A61-D14C-952F-F577DC7E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517" y="3724319"/>
              <a:ext cx="445934" cy="391144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8093608" y="3145086"/>
            <a:ext cx="612818" cy="610921"/>
            <a:chOff x="5978344" y="3623934"/>
            <a:chExt cx="612818" cy="61092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1B442F-F2CC-3A48-B910-2C2AFD4C64FA}"/>
                </a:ext>
              </a:extLst>
            </p:cNvPr>
            <p:cNvSpPr/>
            <p:nvPr/>
          </p:nvSpPr>
          <p:spPr>
            <a:xfrm>
              <a:off x="5978344" y="3623934"/>
              <a:ext cx="612818" cy="6109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FB97B29-8A61-D14C-952F-F577DC7E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517" y="3724319"/>
              <a:ext cx="445934" cy="391144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3489534" y="3239762"/>
            <a:ext cx="612818" cy="610921"/>
            <a:chOff x="5978344" y="3623934"/>
            <a:chExt cx="612818" cy="61092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1B442F-F2CC-3A48-B910-2C2AFD4C64FA}"/>
                </a:ext>
              </a:extLst>
            </p:cNvPr>
            <p:cNvSpPr/>
            <p:nvPr/>
          </p:nvSpPr>
          <p:spPr>
            <a:xfrm>
              <a:off x="5978344" y="3623934"/>
              <a:ext cx="612818" cy="6109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FB97B29-8A61-D14C-952F-F577DC7E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517" y="3724319"/>
              <a:ext cx="445934" cy="391144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7334532" y="1785753"/>
            <a:ext cx="656529" cy="632670"/>
            <a:chOff x="7334532" y="1785753"/>
            <a:chExt cx="656529" cy="63267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65C74C0-B39E-3741-B212-A05E6DD67BFF}"/>
                </a:ext>
              </a:extLst>
            </p:cNvPr>
            <p:cNvSpPr/>
            <p:nvPr/>
          </p:nvSpPr>
          <p:spPr>
            <a:xfrm>
              <a:off x="7334532" y="1785753"/>
              <a:ext cx="656529" cy="6326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0E8E3EF-799B-D444-8314-ADF4260B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6706" y="1867303"/>
              <a:ext cx="492202" cy="43172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5518479" y="2225130"/>
            <a:ext cx="656529" cy="632670"/>
            <a:chOff x="7334532" y="1785753"/>
            <a:chExt cx="656529" cy="63267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5C74C0-B39E-3741-B212-A05E6DD67BFF}"/>
                </a:ext>
              </a:extLst>
            </p:cNvPr>
            <p:cNvSpPr/>
            <p:nvPr/>
          </p:nvSpPr>
          <p:spPr>
            <a:xfrm>
              <a:off x="7334532" y="1785753"/>
              <a:ext cx="656529" cy="6326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0E8E3EF-799B-D444-8314-ADF4260B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6706" y="1867303"/>
              <a:ext cx="492202" cy="431727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4348199" y="1628052"/>
            <a:ext cx="656529" cy="632670"/>
            <a:chOff x="7334532" y="1785753"/>
            <a:chExt cx="656529" cy="63267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65C74C0-B39E-3741-B212-A05E6DD67BFF}"/>
                </a:ext>
              </a:extLst>
            </p:cNvPr>
            <p:cNvSpPr/>
            <p:nvPr/>
          </p:nvSpPr>
          <p:spPr>
            <a:xfrm>
              <a:off x="7334532" y="1785753"/>
              <a:ext cx="656529" cy="6326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0E8E3EF-799B-D444-8314-ADF4260B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6706" y="1867303"/>
              <a:ext cx="492202" cy="431727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9780646" y="690824"/>
            <a:ext cx="189391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>
                <a:latin typeface="Palatino Linotype" panose="02040502050505030304" pitchFamily="18" charset="0"/>
              </a:rPr>
              <a:t>Local Data</a:t>
            </a:r>
          </a:p>
        </p:txBody>
      </p:sp>
      <p:pic>
        <p:nvPicPr>
          <p:cNvPr id="67" name="Picture 2" descr="data server Icon - Download data server Icon 1771032 | Noun Proj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68" y="690824"/>
            <a:ext cx="480176" cy="4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9016747" y="1331861"/>
            <a:ext cx="612818" cy="610921"/>
            <a:chOff x="5978344" y="3623934"/>
            <a:chExt cx="612818" cy="61092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01B442F-F2CC-3A48-B910-2C2AFD4C64FA}"/>
                </a:ext>
              </a:extLst>
            </p:cNvPr>
            <p:cNvSpPr/>
            <p:nvPr/>
          </p:nvSpPr>
          <p:spPr>
            <a:xfrm>
              <a:off x="5978344" y="3623934"/>
              <a:ext cx="612818" cy="6109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FB97B29-8A61-D14C-952F-F577DC7E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517" y="3724319"/>
              <a:ext cx="445934" cy="391144"/>
            </a:xfrm>
            <a:prstGeom prst="rect">
              <a:avLst/>
            </a:prstGeom>
          </p:spPr>
        </p:pic>
      </p:grpSp>
      <p:sp>
        <p:nvSpPr>
          <p:cNvPr id="71" name="TextBox 70"/>
          <p:cNvSpPr txBox="1"/>
          <p:nvPr/>
        </p:nvSpPr>
        <p:spPr>
          <a:xfrm>
            <a:off x="9780646" y="1206434"/>
            <a:ext cx="247528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>
                <a:latin typeface="Palatino Linotype" panose="02040502050505030304" pitchFamily="18" charset="0"/>
              </a:rPr>
              <a:t>Local Trained Model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9023726" y="2190308"/>
            <a:ext cx="598861" cy="576228"/>
            <a:chOff x="7334532" y="1785753"/>
            <a:chExt cx="656529" cy="63267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65C74C0-B39E-3741-B212-A05E6DD67BFF}"/>
                </a:ext>
              </a:extLst>
            </p:cNvPr>
            <p:cNvSpPr/>
            <p:nvPr/>
          </p:nvSpPr>
          <p:spPr>
            <a:xfrm>
              <a:off x="7334532" y="1785753"/>
              <a:ext cx="656529" cy="6326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0E8E3EF-799B-D444-8314-ADF4260B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6706" y="1867303"/>
              <a:ext cx="492202" cy="431727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9780646" y="2239895"/>
            <a:ext cx="232782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>
                <a:latin typeface="Palatino Linotype" panose="02040502050505030304" pitchFamily="18" charset="0"/>
              </a:rPr>
              <a:t>Global Model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935164" y="146699"/>
            <a:ext cx="2288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Model Aggregation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103471" y="1762644"/>
            <a:ext cx="455" cy="73598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427796" y="1740491"/>
            <a:ext cx="9162" cy="780286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93759" y="1671201"/>
            <a:ext cx="1646928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latin typeface="Palatino Linotype" panose="02040502050505030304" pitchFamily="18" charset="0"/>
              </a:rPr>
              <a:t>Model Upload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1090" y="1667009"/>
            <a:ext cx="172687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latin typeface="Palatino Linotype" panose="02040502050505030304" pitchFamily="18" charset="0"/>
              </a:rPr>
              <a:t>Model Download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01F4E3-C6A3-1844-B073-BF424582ACDE}"/>
              </a:ext>
            </a:extLst>
          </p:cNvPr>
          <p:cNvSpPr txBox="1"/>
          <p:nvPr/>
        </p:nvSpPr>
        <p:spPr>
          <a:xfrm>
            <a:off x="6758951" y="146699"/>
            <a:ext cx="207827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Global Server</a:t>
            </a:r>
          </a:p>
          <a:p>
            <a:pPr algn="ctr"/>
            <a:endParaRPr lang="en-US" sz="2800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6" descr="Cloud server - Free computer icons">
            <a:extLst>
              <a:ext uri="{FF2B5EF4-FFF2-40B4-BE49-F238E27FC236}">
                <a16:creationId xmlns:a16="http://schemas.microsoft.com/office/drawing/2014/main" id="{5D4F7C3B-3033-F74F-B112-48835746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35" y="83404"/>
            <a:ext cx="1956731" cy="195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350000" y="6383119"/>
            <a:ext cx="237642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latin typeface="Palatino Linotype" panose="02040502050505030304" pitchFamily="18" charset="0"/>
              </a:rPr>
              <a:t>Local Training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02260" y="6380946"/>
            <a:ext cx="238748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>
                <a:latin typeface="Palatino Linotype" panose="02040502050505030304" pitchFamily="18" charset="0"/>
              </a:rPr>
              <a:t>Local Training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674818" y="6380946"/>
            <a:ext cx="238748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>
                <a:latin typeface="Palatino Linotype" panose="02040502050505030304" pitchFamily="18" charset="0"/>
              </a:rPr>
              <a:t>Local Training</a:t>
            </a:r>
          </a:p>
        </p:txBody>
      </p:sp>
      <p:sp>
        <p:nvSpPr>
          <p:cNvPr id="102" name="Oval 101"/>
          <p:cNvSpPr/>
          <p:nvPr/>
        </p:nvSpPr>
        <p:spPr>
          <a:xfrm>
            <a:off x="7950669" y="5507292"/>
            <a:ext cx="202838" cy="20441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317658" y="5507292"/>
            <a:ext cx="202838" cy="20441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638710" y="5507292"/>
            <a:ext cx="202838" cy="20441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348786" y="5507292"/>
            <a:ext cx="202838" cy="20441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715775" y="5507292"/>
            <a:ext cx="202838" cy="20441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36827" y="5507292"/>
            <a:ext cx="202838" cy="20441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489534" y="3239762"/>
            <a:ext cx="612818" cy="610921"/>
            <a:chOff x="5978344" y="3623934"/>
            <a:chExt cx="612818" cy="61092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1B442F-F2CC-3A48-B910-2C2AFD4C64FA}"/>
                </a:ext>
              </a:extLst>
            </p:cNvPr>
            <p:cNvSpPr/>
            <p:nvPr/>
          </p:nvSpPr>
          <p:spPr>
            <a:xfrm>
              <a:off x="5978344" y="3623934"/>
              <a:ext cx="612818" cy="6109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FB97B29-8A61-D14C-952F-F577DC7E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517" y="3724319"/>
              <a:ext cx="445934" cy="39114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25FADE-5B12-0D4C-BCE4-BECCCF958FD8}"/>
              </a:ext>
            </a:extLst>
          </p:cNvPr>
          <p:cNvGrpSpPr/>
          <p:nvPr/>
        </p:nvGrpSpPr>
        <p:grpSpPr>
          <a:xfrm>
            <a:off x="-161025" y="83404"/>
            <a:ext cx="12583351" cy="6776769"/>
            <a:chOff x="-161025" y="83404"/>
            <a:chExt cx="12583351" cy="6776769"/>
          </a:xfrm>
        </p:grpSpPr>
        <p:sp>
          <p:nvSpPr>
            <p:cNvPr id="21" name="Flowchart: Connector 1086">
              <a:extLst>
                <a:ext uri="{FF2B5EF4-FFF2-40B4-BE49-F238E27FC236}">
                  <a16:creationId xmlns:a16="http://schemas.microsoft.com/office/drawing/2014/main" id="{77ED0631-8173-9E44-AE68-0566FFD3783D}"/>
                </a:ext>
              </a:extLst>
            </p:cNvPr>
            <p:cNvSpPr/>
            <p:nvPr/>
          </p:nvSpPr>
          <p:spPr>
            <a:xfrm>
              <a:off x="647038" y="4840979"/>
              <a:ext cx="1903365" cy="1537042"/>
            </a:xfrm>
            <a:prstGeom prst="flowChartConnecto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  </a:t>
              </a:r>
            </a:p>
          </p:txBody>
        </p:sp>
        <p:sp>
          <p:nvSpPr>
            <p:cNvPr id="20" name="Flowchart: Connector 1086">
              <a:extLst>
                <a:ext uri="{FF2B5EF4-FFF2-40B4-BE49-F238E27FC236}">
                  <a16:creationId xmlns:a16="http://schemas.microsoft.com/office/drawing/2014/main" id="{77ED0631-8173-9E44-AE68-0566FFD3783D}"/>
                </a:ext>
              </a:extLst>
            </p:cNvPr>
            <p:cNvSpPr/>
            <p:nvPr/>
          </p:nvSpPr>
          <p:spPr>
            <a:xfrm>
              <a:off x="5144318" y="4840979"/>
              <a:ext cx="1903365" cy="1537042"/>
            </a:xfrm>
            <a:prstGeom prst="flowChartConnecto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  </a:t>
              </a:r>
            </a:p>
          </p:txBody>
        </p:sp>
        <p:pic>
          <p:nvPicPr>
            <p:cNvPr id="6" name="Picture 14" descr="Mobile phone Icon | Noto Emoji Objects Iconset | Goog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06" y="4453698"/>
              <a:ext cx="980022" cy="980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Pierce County Library &gt; Computer Use">
              <a:extLst>
                <a:ext uri="{FF2B5EF4-FFF2-40B4-BE49-F238E27FC236}">
                  <a16:creationId xmlns:a16="http://schemas.microsoft.com/office/drawing/2014/main" id="{CC7F02EE-AA14-2A4C-BAA6-6CBAF38B5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479" y="4361287"/>
              <a:ext cx="1128628" cy="112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lowchart: Connector 1086">
              <a:extLst>
                <a:ext uri="{FF2B5EF4-FFF2-40B4-BE49-F238E27FC236}">
                  <a16:creationId xmlns:a16="http://schemas.microsoft.com/office/drawing/2014/main" id="{77ED0631-8173-9E44-AE68-0566FFD3783D}"/>
                </a:ext>
              </a:extLst>
            </p:cNvPr>
            <p:cNvSpPr/>
            <p:nvPr/>
          </p:nvSpPr>
          <p:spPr>
            <a:xfrm>
              <a:off x="9916876" y="4840979"/>
              <a:ext cx="1903365" cy="1537042"/>
            </a:xfrm>
            <a:prstGeom prst="flowChartConnecto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  </a:t>
              </a:r>
            </a:p>
          </p:txBody>
        </p:sp>
        <p:pic>
          <p:nvPicPr>
            <p:cNvPr id="10" name="Picture 2" descr="Smartwatch Icons - Martin Sitar | Smart watch, Icon pack, Free apple watch">
              <a:extLst>
                <a:ext uri="{FF2B5EF4-FFF2-40B4-BE49-F238E27FC236}">
                  <a16:creationId xmlns:a16="http://schemas.microsoft.com/office/drawing/2014/main" id="{8A1AE81F-CDC7-DC4D-8669-1DDCAF8F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6776" y="4381921"/>
              <a:ext cx="1135799" cy="941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B97B29-8A61-D14C-952F-F577DC7E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192" y="5609500"/>
              <a:ext cx="570712" cy="50059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B97B29-8A61-D14C-952F-F577DC7E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1386" y="5609500"/>
              <a:ext cx="570712" cy="500591"/>
            </a:xfrm>
            <a:prstGeom prst="rect">
              <a:avLst/>
            </a:prstGeom>
          </p:spPr>
        </p:pic>
        <p:pic>
          <p:nvPicPr>
            <p:cNvPr id="1026" name="Picture 2" descr="data server Icon - Download data server Icon 1771032 | Noun Proje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600" y="5609500"/>
              <a:ext cx="480176" cy="48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data server Icon - Download data server Icon 1771032 | Noun Proje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839" y="5609500"/>
              <a:ext cx="480176" cy="48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data server Icon - Download data server Icon 1771032 | Noun Proje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112" y="5609500"/>
              <a:ext cx="480176" cy="48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FB97B29-8A61-D14C-952F-F577DC7E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086" y="5609500"/>
              <a:ext cx="570712" cy="50059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H="1">
              <a:off x="1902403" y="1395454"/>
              <a:ext cx="3373287" cy="3299791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864278" y="1816413"/>
              <a:ext cx="3218" cy="2723782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897281" y="1395454"/>
              <a:ext cx="3526919" cy="3363402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263781" y="1833238"/>
              <a:ext cx="3282676" cy="3216945"/>
            </a:xfrm>
            <a:prstGeom prst="straightConnector1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6318396" y="1944387"/>
              <a:ext cx="9095" cy="2543184"/>
            </a:xfrm>
            <a:prstGeom prst="straightConnector1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679070" y="1785754"/>
              <a:ext cx="3369309" cy="3207809"/>
            </a:xfrm>
            <a:prstGeom prst="straightConnector1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161025" y="3962938"/>
              <a:ext cx="164692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500" b="1" dirty="0">
                  <a:latin typeface="Palatino Linotype" panose="02040502050505030304" pitchFamily="18" charset="0"/>
                </a:rPr>
                <a:t>Smart Phone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6285" y="3962938"/>
              <a:ext cx="1860533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500" b="1" dirty="0">
                  <a:latin typeface="Palatino Linotype" panose="02040502050505030304" pitchFamily="18" charset="0"/>
                </a:rPr>
                <a:t>Mobile Computer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825623" y="3962938"/>
              <a:ext cx="1596703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500" b="1" dirty="0">
                  <a:latin typeface="Palatino Linotype" panose="02040502050505030304" pitchFamily="18" charset="0"/>
                </a:rPr>
                <a:t>Smart Watch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016534" y="3455222"/>
              <a:ext cx="612818" cy="610921"/>
              <a:chOff x="5978344" y="3623934"/>
              <a:chExt cx="612818" cy="61092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01B442F-F2CC-3A48-B910-2C2AFD4C64FA}"/>
                  </a:ext>
                </a:extLst>
              </p:cNvPr>
              <p:cNvSpPr/>
              <p:nvPr/>
            </p:nvSpPr>
            <p:spPr>
              <a:xfrm>
                <a:off x="5978344" y="3623934"/>
                <a:ext cx="612818" cy="6109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FB97B29-8A61-D14C-952F-F577DC7E1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0517" y="3724319"/>
                <a:ext cx="445934" cy="391144"/>
              </a:xfrm>
              <a:prstGeom prst="rect">
                <a:avLst/>
              </a:prstGeom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8093608" y="3145086"/>
              <a:ext cx="612818" cy="610921"/>
              <a:chOff x="5978344" y="3623934"/>
              <a:chExt cx="612818" cy="61092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01B442F-F2CC-3A48-B910-2C2AFD4C64FA}"/>
                  </a:ext>
                </a:extLst>
              </p:cNvPr>
              <p:cNvSpPr/>
              <p:nvPr/>
            </p:nvSpPr>
            <p:spPr>
              <a:xfrm>
                <a:off x="5978344" y="3623934"/>
                <a:ext cx="612818" cy="6109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1FB97B29-8A61-D14C-952F-F577DC7E1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0517" y="3724319"/>
                <a:ext cx="445934" cy="391144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7334532" y="1785753"/>
              <a:ext cx="656529" cy="632670"/>
              <a:chOff x="7334532" y="1785753"/>
              <a:chExt cx="656529" cy="63267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65C74C0-B39E-3741-B212-A05E6DD67BFF}"/>
                  </a:ext>
                </a:extLst>
              </p:cNvPr>
              <p:cNvSpPr/>
              <p:nvPr/>
            </p:nvSpPr>
            <p:spPr>
              <a:xfrm>
                <a:off x="7334532" y="1785753"/>
                <a:ext cx="656529" cy="6326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30E8E3EF-799B-D444-8314-ADF4260BA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6706" y="1867303"/>
                <a:ext cx="492202" cy="431727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5518479" y="2225130"/>
              <a:ext cx="656529" cy="632670"/>
              <a:chOff x="7334532" y="1785753"/>
              <a:chExt cx="656529" cy="63267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65C74C0-B39E-3741-B212-A05E6DD67BFF}"/>
                  </a:ext>
                </a:extLst>
              </p:cNvPr>
              <p:cNvSpPr/>
              <p:nvPr/>
            </p:nvSpPr>
            <p:spPr>
              <a:xfrm>
                <a:off x="7334532" y="1785753"/>
                <a:ext cx="656529" cy="6326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0E8E3EF-799B-D444-8314-ADF4260BA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6706" y="1867303"/>
                <a:ext cx="492202" cy="431727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4348199" y="1628052"/>
              <a:ext cx="656529" cy="632670"/>
              <a:chOff x="7334532" y="1785753"/>
              <a:chExt cx="656529" cy="63267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65C74C0-B39E-3741-B212-A05E6DD67BFF}"/>
                  </a:ext>
                </a:extLst>
              </p:cNvPr>
              <p:cNvSpPr/>
              <p:nvPr/>
            </p:nvSpPr>
            <p:spPr>
              <a:xfrm>
                <a:off x="7334532" y="1785753"/>
                <a:ext cx="656529" cy="6326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0E8E3EF-799B-D444-8314-ADF4260BA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6706" y="1867303"/>
                <a:ext cx="492202" cy="431727"/>
              </a:xfrm>
              <a:prstGeom prst="rect">
                <a:avLst/>
              </a:prstGeom>
            </p:spPr>
          </p:pic>
        </p:grpSp>
        <p:sp>
          <p:nvSpPr>
            <p:cNvPr id="66" name="TextBox 65"/>
            <p:cNvSpPr txBox="1"/>
            <p:nvPr/>
          </p:nvSpPr>
          <p:spPr>
            <a:xfrm>
              <a:off x="9780646" y="690824"/>
              <a:ext cx="189391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500" b="1" dirty="0">
                  <a:latin typeface="Palatino Linotype" panose="02040502050505030304" pitchFamily="18" charset="0"/>
                </a:rPr>
                <a:t>Local Data</a:t>
              </a:r>
            </a:p>
          </p:txBody>
        </p:sp>
        <p:pic>
          <p:nvPicPr>
            <p:cNvPr id="67" name="Picture 2" descr="data server Icon - Download data server Icon 1771032 | Noun Proje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068" y="690824"/>
              <a:ext cx="480176" cy="48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8" name="Group 67"/>
            <p:cNvGrpSpPr/>
            <p:nvPr/>
          </p:nvGrpSpPr>
          <p:grpSpPr>
            <a:xfrm>
              <a:off x="9016747" y="1331861"/>
              <a:ext cx="612818" cy="610921"/>
              <a:chOff x="5978344" y="3623934"/>
              <a:chExt cx="612818" cy="6109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01B442F-F2CC-3A48-B910-2C2AFD4C64FA}"/>
                  </a:ext>
                </a:extLst>
              </p:cNvPr>
              <p:cNvSpPr/>
              <p:nvPr/>
            </p:nvSpPr>
            <p:spPr>
              <a:xfrm>
                <a:off x="5978344" y="3623934"/>
                <a:ext cx="612818" cy="6109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1FB97B29-8A61-D14C-952F-F577DC7E1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0517" y="3724319"/>
                <a:ext cx="445934" cy="391144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9780646" y="1206434"/>
              <a:ext cx="247528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500" b="1" dirty="0">
                  <a:latin typeface="Palatino Linotype" panose="02040502050505030304" pitchFamily="18" charset="0"/>
                </a:rPr>
                <a:t>Local Trained Model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9023726" y="2190308"/>
              <a:ext cx="598861" cy="576228"/>
              <a:chOff x="7334532" y="1785753"/>
              <a:chExt cx="656529" cy="63267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65C74C0-B39E-3741-B212-A05E6DD67BFF}"/>
                  </a:ext>
                </a:extLst>
              </p:cNvPr>
              <p:cNvSpPr/>
              <p:nvPr/>
            </p:nvSpPr>
            <p:spPr>
              <a:xfrm>
                <a:off x="7334532" y="1785753"/>
                <a:ext cx="656529" cy="6326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E8E3EF-799B-D444-8314-ADF4260BA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6706" y="1867303"/>
                <a:ext cx="492202" cy="431727"/>
              </a:xfrm>
              <a:prstGeom prst="rect">
                <a:avLst/>
              </a:prstGeom>
            </p:spPr>
          </p:pic>
        </p:grpSp>
        <p:sp>
          <p:nvSpPr>
            <p:cNvPr id="75" name="TextBox 74"/>
            <p:cNvSpPr txBox="1"/>
            <p:nvPr/>
          </p:nvSpPr>
          <p:spPr>
            <a:xfrm>
              <a:off x="9780646" y="2239895"/>
              <a:ext cx="2327825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500" b="1" dirty="0">
                  <a:latin typeface="Palatino Linotype" panose="02040502050505030304" pitchFamily="18" charset="0"/>
                </a:rPr>
                <a:t>Global Model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5164" y="146699"/>
              <a:ext cx="22886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Palatino Linotype" panose="02040502050505030304" pitchFamily="18" charset="0"/>
                </a:rPr>
                <a:t>Model Aggregation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2103471" y="1762644"/>
              <a:ext cx="455" cy="735981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427796" y="1740491"/>
              <a:ext cx="9162" cy="780286"/>
            </a:xfrm>
            <a:prstGeom prst="straightConnector1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393759" y="1671201"/>
              <a:ext cx="164692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500" b="1" dirty="0">
                  <a:latin typeface="Palatino Linotype" panose="02040502050505030304" pitchFamily="18" charset="0"/>
                </a:rPr>
                <a:t>Model Upload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1090" y="1667009"/>
              <a:ext cx="172687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500" b="1" dirty="0">
                  <a:latin typeface="Palatino Linotype" panose="02040502050505030304" pitchFamily="18" charset="0"/>
                </a:rPr>
                <a:t>Model Download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01F4E3-C6A3-1844-B073-BF424582ACDE}"/>
                </a:ext>
              </a:extLst>
            </p:cNvPr>
            <p:cNvSpPr txBox="1"/>
            <p:nvPr/>
          </p:nvSpPr>
          <p:spPr>
            <a:xfrm>
              <a:off x="6758951" y="146699"/>
              <a:ext cx="2078273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latin typeface="Palatino Linotype" panose="02040502050505030304" pitchFamily="18" charset="0"/>
                </a:rPr>
                <a:t>Global Server</a:t>
              </a:r>
            </a:p>
            <a:p>
              <a:pPr algn="ctr"/>
              <a:endParaRPr lang="en-US" sz="2800" b="1" dirty="0">
                <a:latin typeface="Palatino Linotype" panose="02040502050505030304" pitchFamily="18" charset="0"/>
              </a:endParaRPr>
            </a:p>
          </p:txBody>
        </p:sp>
        <p:pic>
          <p:nvPicPr>
            <p:cNvPr id="4" name="Picture 6" descr="Cloud server - Free computer icons">
              <a:extLst>
                <a:ext uri="{FF2B5EF4-FFF2-40B4-BE49-F238E27FC236}">
                  <a16:creationId xmlns:a16="http://schemas.microsoft.com/office/drawing/2014/main" id="{5D4F7C3B-3033-F74F-B112-48835746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635" y="83404"/>
              <a:ext cx="1956731" cy="1956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350000" y="6383119"/>
              <a:ext cx="237642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500" b="1" dirty="0">
                  <a:latin typeface="Palatino Linotype" panose="02040502050505030304" pitchFamily="18" charset="0"/>
                </a:rPr>
                <a:t>Local Training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02260" y="6380946"/>
              <a:ext cx="2387480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500" b="1" dirty="0">
                  <a:latin typeface="Palatino Linotype" panose="02040502050505030304" pitchFamily="18" charset="0"/>
                </a:rPr>
                <a:t>Local Training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674818" y="6380946"/>
              <a:ext cx="2387480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500" b="1" dirty="0">
                  <a:latin typeface="Palatino Linotype" panose="02040502050505030304" pitchFamily="18" charset="0"/>
                </a:rPr>
                <a:t>Local Training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7950669" y="5507292"/>
              <a:ext cx="202838" cy="2044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8317658" y="5507292"/>
              <a:ext cx="202838" cy="2044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8638710" y="5507292"/>
              <a:ext cx="202838" cy="2044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348786" y="5507292"/>
              <a:ext cx="202838" cy="2044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715775" y="5507292"/>
              <a:ext cx="202838" cy="2044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036827" y="5507292"/>
              <a:ext cx="202838" cy="2044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443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29B93DAC96549ABA86A145E15EA28" ma:contentTypeVersion="14" ma:contentTypeDescription="Create a new document." ma:contentTypeScope="" ma:versionID="21f3088e462dcb3204d673ccf1c9e25f">
  <xsd:schema xmlns:xsd="http://www.w3.org/2001/XMLSchema" xmlns:xs="http://www.w3.org/2001/XMLSchema" xmlns:p="http://schemas.microsoft.com/office/2006/metadata/properties" xmlns:ns3="8d104da1-e686-44e9-91b7-262597bab13b" xmlns:ns4="64fd00e3-e7b3-4352-a866-a31399ffb546" targetNamespace="http://schemas.microsoft.com/office/2006/metadata/properties" ma:root="true" ma:fieldsID="054486e242c8c23d6c9b6ce4454124ca" ns3:_="" ns4:_="">
    <xsd:import namespace="8d104da1-e686-44e9-91b7-262597bab13b"/>
    <xsd:import namespace="64fd00e3-e7b3-4352-a866-a31399ffb5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04da1-e686-44e9-91b7-262597bab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fd00e3-e7b3-4352-a866-a31399ffb5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E5763-99F4-47B5-84B4-36D6D6605D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104da1-e686-44e9-91b7-262597bab13b"/>
    <ds:schemaRef ds:uri="64fd00e3-e7b3-4352-a866-a31399ffb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F520F9-6787-44DB-A777-8078FBBDBE5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64fd00e3-e7b3-4352-a866-a31399ffb546"/>
    <ds:schemaRef ds:uri="http://purl.org/dc/elements/1.1/"/>
    <ds:schemaRef ds:uri="8d104da1-e686-44e9-91b7-262597bab13b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0B83EC-A184-4DD5-B5FD-C82EE4A954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24533</TotalTime>
  <Words>60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Zahidur Rahim Talukder</dc:creator>
  <cp:lastModifiedBy>Talukder, Zahidur Rahim</cp:lastModifiedBy>
  <cp:revision>10</cp:revision>
  <dcterms:created xsi:type="dcterms:W3CDTF">2022-05-24T21:21:28Z</dcterms:created>
  <dcterms:modified xsi:type="dcterms:W3CDTF">2022-06-22T17:11:34Z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0x0101007EC29B93DAC96549ABA86A145E15EA28</vt:lpwstr>
  </property>
</Properties>
</file>