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8AC28-1D06-0844-9B8C-264CBEDD6FED}" v="11" dt="2022-03-31T05:47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9"/>
  </p:normalViewPr>
  <p:slideViewPr>
    <p:cSldViewPr snapToGrid="0" snapToObjects="1">
      <p:cViewPr>
        <p:scale>
          <a:sx n="157" d="100"/>
          <a:sy n="157" d="100"/>
        </p:scale>
        <p:origin x="-5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D69-A105-CC47-9B59-7C1E330F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4CF0-371E-CF42-85ED-5590EF1E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77CC-4BC9-234B-95D8-BA284AD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45EE-3F0E-3940-8AE4-E7618B59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2AF4-0EE3-534A-8E12-955B904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5592-4EE7-BC4F-88EF-D94B594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9AE7-D3D2-F842-BB2B-67656FD0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615-1E90-2A48-9E90-0FB8059D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417A-1EE0-FB4F-BA21-873E646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1B76-EFB4-6B44-AEF2-9B09C383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90BB-DDBA-A443-90C6-465DC3BC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27A5-27B4-DD40-8080-92CFB03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9D87-7BA4-A547-820D-4BF4CEA2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63E8-4BD9-E14B-A6B5-BB57B4CF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D424-72A8-DC47-A276-74C022F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7DEA-EF79-F64B-A216-553AD65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D4D5-A351-234E-8AFF-3FD3901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E736-EACD-6342-9BD8-DDDE7C42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5D77-9DE6-3E4D-9A21-568D100B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D50C-486B-D549-BE8E-FC724F1D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DCF-EF19-3F4C-8F4C-C37076F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789A-A58D-864D-BCCD-D3E7160E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96A2-2111-7A48-B437-7C82AA28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1620-B4ED-4246-8073-EDFAA07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369-0472-0C43-9EF6-0E4AEE2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0EC-A538-6543-80A2-B888AD20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3B84-D341-6849-A6B6-BB9130E3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5D25-51B7-C245-8292-A8587E45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1BF4-FEC7-C448-9045-8E7CDA6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0FD5-6793-4648-A199-AA514DB0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96C4-AB86-7A4B-893D-DD09FDB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7F1-5BA0-E041-9F55-E9FB5A0D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FED81-7F7C-4444-AEFE-91C3410E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AF4F-59B2-4D44-A79D-DD11D7DA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4CB0-C371-F84C-ADE0-4C81439A8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D96BC-51BE-F64B-A4E3-E047A1E9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7507F-059A-B949-B1F4-DAB3BF9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1024D-2811-CD47-B87C-D81ED7C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1B470-57C2-5241-BBCD-36629F27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7F2A-5519-1D4F-BA62-A5ED8A5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05D3E-64CB-0246-B43E-7EDE523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8B96-BBD4-9044-BFDC-5111316B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D200-65EC-DA45-8FFB-2B6424D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41C01-42EB-E141-B31F-A70ED16C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460BF-F450-C447-9D63-02CB1C9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0FF7-7E3C-3744-B84D-DE7576B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B80-DF22-B74D-A65D-A54EA7C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74DB-A627-5049-B17C-087D7BD9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E228-50D4-2D47-9F68-E8D46408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1CF9-1C83-C44B-AD1B-A85BD773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6718-C92D-2B4B-B4B6-70E7DDC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4E9F-0B01-CB40-B05E-B1B4929C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7469-7CCD-F641-90D2-7D43A90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0043B-1512-144B-AB2D-45AC36648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97AD-0684-FC41-ACE4-DA583AED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734D-9045-EC4E-B338-5456CC2E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EEC1-5B3B-804E-9862-CF01B819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362C-53E4-4842-A1E6-4DC592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A5CBD-E32D-6841-B28E-83805D0F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47C0-7CBD-274C-A62C-1D8FF5E8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BD4C-DAD4-2143-B7DB-3CA180410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8B6-8925-B941-B7D5-3335AC4AA83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901B-557B-5048-A374-860C3124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5D87-A509-074C-8252-2A9026FF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B247348E-E98A-D146-8A90-14490E2A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07" y="3419824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5E5E785E-1A92-124A-95E6-D604A03A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22" y="3414641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A812C05D-5D1E-D247-AF97-B5DBD825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42" y="564657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C4F17C-F459-0945-AD22-CAFDEA6EB336}"/>
              </a:ext>
            </a:extLst>
          </p:cNvPr>
          <p:cNvCxnSpPr>
            <a:cxnSpLocks/>
          </p:cNvCxnSpPr>
          <p:nvPr/>
        </p:nvCxnSpPr>
        <p:spPr>
          <a:xfrm>
            <a:off x="4084022" y="4880961"/>
            <a:ext cx="1" cy="8208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574485-6A2A-4F45-AABD-E9F22808ED8E}"/>
              </a:ext>
            </a:extLst>
          </p:cNvPr>
          <p:cNvCxnSpPr>
            <a:cxnSpLocks/>
          </p:cNvCxnSpPr>
          <p:nvPr/>
        </p:nvCxnSpPr>
        <p:spPr>
          <a:xfrm flipV="1">
            <a:off x="7628609" y="5347079"/>
            <a:ext cx="0" cy="36897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644AF1E-C5FC-854C-8145-4AF7E48F24B6}"/>
              </a:ext>
            </a:extLst>
          </p:cNvPr>
          <p:cNvCxnSpPr>
            <a:cxnSpLocks/>
          </p:cNvCxnSpPr>
          <p:nvPr/>
        </p:nvCxnSpPr>
        <p:spPr>
          <a:xfrm flipH="1">
            <a:off x="6954185" y="4674213"/>
            <a:ext cx="45" cy="102368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B0EE8A-015C-E344-9F26-8536639195F0}"/>
              </a:ext>
            </a:extLst>
          </p:cNvPr>
          <p:cNvCxnSpPr>
            <a:cxnSpLocks/>
          </p:cNvCxnSpPr>
          <p:nvPr/>
        </p:nvCxnSpPr>
        <p:spPr>
          <a:xfrm>
            <a:off x="6301805" y="3618314"/>
            <a:ext cx="10452" cy="212688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E635C6-53BE-D943-A1EF-92028CD35BA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622847" y="2722005"/>
            <a:ext cx="7057" cy="297589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5C1EA84-5867-A64E-B15A-F30D3E9BE069}"/>
              </a:ext>
            </a:extLst>
          </p:cNvPr>
          <p:cNvCxnSpPr>
            <a:cxnSpLocks/>
          </p:cNvCxnSpPr>
          <p:nvPr/>
        </p:nvCxnSpPr>
        <p:spPr>
          <a:xfrm flipV="1">
            <a:off x="3560513" y="5356651"/>
            <a:ext cx="0" cy="368974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3852D4-660E-A44A-BF4F-D33D9C844D87}"/>
              </a:ext>
            </a:extLst>
          </p:cNvPr>
          <p:cNvCxnSpPr>
            <a:cxnSpLocks/>
          </p:cNvCxnSpPr>
          <p:nvPr/>
        </p:nvCxnSpPr>
        <p:spPr>
          <a:xfrm flipH="1">
            <a:off x="4252632" y="4658374"/>
            <a:ext cx="45" cy="102368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30CB87-BFE3-3849-BB87-D109FD6842E0}"/>
              </a:ext>
            </a:extLst>
          </p:cNvPr>
          <p:cNvCxnSpPr>
            <a:cxnSpLocks/>
          </p:cNvCxnSpPr>
          <p:nvPr/>
        </p:nvCxnSpPr>
        <p:spPr>
          <a:xfrm>
            <a:off x="4928043" y="3489972"/>
            <a:ext cx="10122" cy="2232759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A657F145-2F95-5548-BCD8-A05BBFE0E1F0}"/>
              </a:ext>
            </a:extLst>
          </p:cNvPr>
          <p:cNvCxnSpPr>
            <a:cxnSpLocks/>
            <a:stCxn id="101" idx="26"/>
          </p:cNvCxnSpPr>
          <p:nvPr/>
        </p:nvCxnSpPr>
        <p:spPr>
          <a:xfrm>
            <a:off x="5966023" y="3151544"/>
            <a:ext cx="12562" cy="255288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29A686F-A09D-2E4D-B9DA-BAEC75DC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67" y="5629335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4A3DD830-4B0D-4643-9DC4-D33ED00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01" y="5648623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0F4D4A78-437E-7E45-AAB4-7EF5FD74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12" y="5655061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31B9471-0B70-B14E-9AF4-0B7C27E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23" y="5656439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D9B55C38-C463-DB4C-A5C8-1F48D1C0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44" y="5664739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σ | greek small letter sigma | Times New Roman, Regular @ Graphemica">
            <a:extLst>
              <a:ext uri="{FF2B5EF4-FFF2-40B4-BE49-F238E27FC236}">
                <a16:creationId xmlns:a16="http://schemas.microsoft.com/office/drawing/2014/main" id="{0A9F9B22-4FEA-A84E-8ECB-723DE6C1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06" y="563963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9F76E-65B4-124E-8181-276AE3F2CFDC}"/>
              </a:ext>
            </a:extLst>
          </p:cNvPr>
          <p:cNvCxnSpPr>
            <a:cxnSpLocks/>
          </p:cNvCxnSpPr>
          <p:nvPr/>
        </p:nvCxnSpPr>
        <p:spPr>
          <a:xfrm>
            <a:off x="1763824" y="1548233"/>
            <a:ext cx="0" cy="4190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tar with solid fill">
            <a:extLst>
              <a:ext uri="{FF2B5EF4-FFF2-40B4-BE49-F238E27FC236}">
                <a16:creationId xmlns:a16="http://schemas.microsoft.com/office/drawing/2014/main" id="{6AB07ABE-8A4A-E74F-A431-1E9EA8581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299" y="5393095"/>
            <a:ext cx="283358" cy="283358"/>
          </a:xfrm>
          <a:prstGeom prst="rect">
            <a:avLst/>
          </a:prstGeom>
        </p:spPr>
      </p:pic>
      <p:pic>
        <p:nvPicPr>
          <p:cNvPr id="18" name="Graphic 17" descr="Star with solid fill">
            <a:extLst>
              <a:ext uri="{FF2B5EF4-FFF2-40B4-BE49-F238E27FC236}">
                <a16:creationId xmlns:a16="http://schemas.microsoft.com/office/drawing/2014/main" id="{DFF9F26E-E056-B94A-B312-80F72E8F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0305" y="5399543"/>
            <a:ext cx="283358" cy="283358"/>
          </a:xfrm>
          <a:prstGeom prst="rect">
            <a:avLst/>
          </a:prstGeom>
        </p:spPr>
      </p:pic>
      <p:pic>
        <p:nvPicPr>
          <p:cNvPr id="19" name="Graphic 18" descr="Star with solid fill">
            <a:extLst>
              <a:ext uri="{FF2B5EF4-FFF2-40B4-BE49-F238E27FC236}">
                <a16:creationId xmlns:a16="http://schemas.microsoft.com/office/drawing/2014/main" id="{8F467140-D4F3-3A42-BADD-D3582EEA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2541" y="5393095"/>
            <a:ext cx="283358" cy="283358"/>
          </a:xfrm>
          <a:prstGeom prst="rect">
            <a:avLst/>
          </a:prstGeom>
        </p:spPr>
      </p:pic>
      <p:pic>
        <p:nvPicPr>
          <p:cNvPr id="20" name="Graphic 19" descr="Star with solid fill">
            <a:extLst>
              <a:ext uri="{FF2B5EF4-FFF2-40B4-BE49-F238E27FC236}">
                <a16:creationId xmlns:a16="http://schemas.microsoft.com/office/drawing/2014/main" id="{36FD8245-0E9E-B44D-9960-73D3A0DF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9760" y="5406401"/>
            <a:ext cx="283358" cy="283358"/>
          </a:xfrm>
          <a:prstGeom prst="rect">
            <a:avLst/>
          </a:prstGeom>
        </p:spPr>
      </p:pic>
      <p:pic>
        <p:nvPicPr>
          <p:cNvPr id="21" name="Graphic 20" descr="Star with solid fill">
            <a:extLst>
              <a:ext uri="{FF2B5EF4-FFF2-40B4-BE49-F238E27FC236}">
                <a16:creationId xmlns:a16="http://schemas.microsoft.com/office/drawing/2014/main" id="{5DBB8E9F-1588-D943-9117-50A4843A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8134" y="5401963"/>
            <a:ext cx="283358" cy="283358"/>
          </a:xfrm>
          <a:prstGeom prst="rect">
            <a:avLst/>
          </a:prstGeom>
        </p:spPr>
      </p:pic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DA2863FB-9744-2242-8DA0-3F3985628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899" y="5393095"/>
            <a:ext cx="283358" cy="283358"/>
          </a:xfrm>
          <a:prstGeom prst="rect">
            <a:avLst/>
          </a:prstGeom>
        </p:spPr>
      </p:pic>
      <p:pic>
        <p:nvPicPr>
          <p:cNvPr id="23" name="Graphic 22" descr="Star with solid fill">
            <a:extLst>
              <a:ext uri="{FF2B5EF4-FFF2-40B4-BE49-F238E27FC236}">
                <a16:creationId xmlns:a16="http://schemas.microsoft.com/office/drawing/2014/main" id="{4F8434A7-FEEC-DE45-B53C-2014FAA0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7893" y="5394923"/>
            <a:ext cx="283358" cy="283358"/>
          </a:xfrm>
          <a:prstGeom prst="rect">
            <a:avLst/>
          </a:prstGeom>
        </p:spPr>
      </p:pic>
      <p:pic>
        <p:nvPicPr>
          <p:cNvPr id="24" name="Graphic 23" descr="Star with solid fill">
            <a:extLst>
              <a:ext uri="{FF2B5EF4-FFF2-40B4-BE49-F238E27FC236}">
                <a16:creationId xmlns:a16="http://schemas.microsoft.com/office/drawing/2014/main" id="{E5A3B9DF-A5E3-2D4B-A3AB-7D3A0EAD4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2141" y="5406401"/>
            <a:ext cx="283358" cy="283358"/>
          </a:xfrm>
          <a:prstGeom prst="rect">
            <a:avLst/>
          </a:prstGeom>
        </p:spPr>
      </p:pic>
      <p:pic>
        <p:nvPicPr>
          <p:cNvPr id="25" name="Graphic 24" descr="Star with solid fill">
            <a:extLst>
              <a:ext uri="{FF2B5EF4-FFF2-40B4-BE49-F238E27FC236}">
                <a16:creationId xmlns:a16="http://schemas.microsoft.com/office/drawing/2014/main" id="{9A68C2FD-C78B-3F40-88D6-1F8E093A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862" y="5393095"/>
            <a:ext cx="283358" cy="283358"/>
          </a:xfrm>
          <a:prstGeom prst="rect">
            <a:avLst/>
          </a:prstGeom>
        </p:spPr>
      </p:pic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583E2750-DBA0-5E46-AAFC-AF19C547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0839" y="5406401"/>
            <a:ext cx="283358" cy="283358"/>
          </a:xfrm>
          <a:prstGeom prst="rect">
            <a:avLst/>
          </a:prstGeom>
        </p:spPr>
      </p:pic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47AC01BF-5034-F141-A30A-BA5251B36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2244" y="5421285"/>
            <a:ext cx="283358" cy="283358"/>
          </a:xfrm>
          <a:prstGeom prst="rect">
            <a:avLst/>
          </a:prstGeom>
        </p:spPr>
      </p:pic>
      <p:pic>
        <p:nvPicPr>
          <p:cNvPr id="28" name="Graphic 27" descr="Star with solid fill">
            <a:extLst>
              <a:ext uri="{FF2B5EF4-FFF2-40B4-BE49-F238E27FC236}">
                <a16:creationId xmlns:a16="http://schemas.microsoft.com/office/drawing/2014/main" id="{E659A446-5697-1D47-AD56-FBAF0923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0226" y="5406220"/>
            <a:ext cx="283358" cy="283358"/>
          </a:xfrm>
          <a:prstGeom prst="rect">
            <a:avLst/>
          </a:prstGeom>
        </p:spPr>
      </p:pic>
      <p:pic>
        <p:nvPicPr>
          <p:cNvPr id="29" name="Graphic 28" descr="Star with solid fill">
            <a:extLst>
              <a:ext uri="{FF2B5EF4-FFF2-40B4-BE49-F238E27FC236}">
                <a16:creationId xmlns:a16="http://schemas.microsoft.com/office/drawing/2014/main" id="{D8D40812-388C-CF44-AD1E-C8942266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259" y="5403198"/>
            <a:ext cx="283358" cy="283358"/>
          </a:xfrm>
          <a:prstGeom prst="rect">
            <a:avLst/>
          </a:prstGeom>
        </p:spPr>
      </p:pic>
      <p:pic>
        <p:nvPicPr>
          <p:cNvPr id="30" name="Graphic 29" descr="Star with solid fill">
            <a:extLst>
              <a:ext uri="{FF2B5EF4-FFF2-40B4-BE49-F238E27FC236}">
                <a16:creationId xmlns:a16="http://schemas.microsoft.com/office/drawing/2014/main" id="{C15D5237-7EDB-484C-AEB7-6E9DA8316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8225" y="5414537"/>
            <a:ext cx="283358" cy="283358"/>
          </a:xfrm>
          <a:prstGeom prst="rect">
            <a:avLst/>
          </a:prstGeom>
        </p:spPr>
      </p:pic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2204D1CE-F89A-A143-99E9-4303EE59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652" y="5382620"/>
            <a:ext cx="283358" cy="283358"/>
          </a:xfrm>
          <a:prstGeom prst="rect">
            <a:avLst/>
          </a:prstGeom>
        </p:spPr>
      </p:pic>
      <p:pic>
        <p:nvPicPr>
          <p:cNvPr id="32" name="Graphic 31" descr="Star with solid fill">
            <a:extLst>
              <a:ext uri="{FF2B5EF4-FFF2-40B4-BE49-F238E27FC236}">
                <a16:creationId xmlns:a16="http://schemas.microsoft.com/office/drawing/2014/main" id="{B6715994-DAB7-8B43-B0BA-C80904B1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940" y="5379970"/>
            <a:ext cx="283358" cy="283358"/>
          </a:xfrm>
          <a:prstGeom prst="rect">
            <a:avLst/>
          </a:prstGeom>
        </p:spPr>
      </p:pic>
      <p:pic>
        <p:nvPicPr>
          <p:cNvPr id="33" name="Graphic 32" descr="Star with solid fill">
            <a:extLst>
              <a:ext uri="{FF2B5EF4-FFF2-40B4-BE49-F238E27FC236}">
                <a16:creationId xmlns:a16="http://schemas.microsoft.com/office/drawing/2014/main" id="{C28B763B-16D2-7642-ADCC-69B50827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986" y="5414537"/>
            <a:ext cx="283358" cy="283358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F67F3F76-5803-234E-B1BC-436557B3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317" y="5414537"/>
            <a:ext cx="283358" cy="283358"/>
          </a:xfrm>
          <a:prstGeom prst="rect">
            <a:avLst/>
          </a:prstGeom>
        </p:spPr>
      </p:pic>
      <p:pic>
        <p:nvPicPr>
          <p:cNvPr id="35" name="Graphic 34" descr="Star with solid fill">
            <a:extLst>
              <a:ext uri="{FF2B5EF4-FFF2-40B4-BE49-F238E27FC236}">
                <a16:creationId xmlns:a16="http://schemas.microsoft.com/office/drawing/2014/main" id="{56D626E8-DEE7-FE41-9C6D-26149B8CB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783" y="5414537"/>
            <a:ext cx="283358" cy="28335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434D19-8390-E940-B845-77AC995301A8}"/>
              </a:ext>
            </a:extLst>
          </p:cNvPr>
          <p:cNvSpPr/>
          <p:nvPr/>
        </p:nvSpPr>
        <p:spPr>
          <a:xfrm>
            <a:off x="3549250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0F06CB-8772-CD4D-BB6D-4AB50718C230}"/>
              </a:ext>
            </a:extLst>
          </p:cNvPr>
          <p:cNvSpPr/>
          <p:nvPr/>
        </p:nvSpPr>
        <p:spPr>
          <a:xfrm>
            <a:off x="3657858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63CD6E-FA59-5A43-AC93-1198A5623302}"/>
              </a:ext>
            </a:extLst>
          </p:cNvPr>
          <p:cNvSpPr/>
          <p:nvPr/>
        </p:nvSpPr>
        <p:spPr>
          <a:xfrm>
            <a:off x="3857841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79FB63-4863-F942-BF2D-51DB577C382E}"/>
              </a:ext>
            </a:extLst>
          </p:cNvPr>
          <p:cNvSpPr/>
          <p:nvPr/>
        </p:nvSpPr>
        <p:spPr>
          <a:xfrm>
            <a:off x="4026056" y="548990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826E6B-D56C-8348-B8F4-E4230CB61D1A}"/>
              </a:ext>
            </a:extLst>
          </p:cNvPr>
          <p:cNvSpPr/>
          <p:nvPr/>
        </p:nvSpPr>
        <p:spPr>
          <a:xfrm>
            <a:off x="4491721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0DCA5D-0AFC-544F-A47E-0F822E3E8267}"/>
              </a:ext>
            </a:extLst>
          </p:cNvPr>
          <p:cNvSpPr/>
          <p:nvPr/>
        </p:nvSpPr>
        <p:spPr>
          <a:xfrm>
            <a:off x="5417468" y="549634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E1C22B-F439-2049-99CE-F39E2DC2372E}"/>
              </a:ext>
            </a:extLst>
          </p:cNvPr>
          <p:cNvSpPr/>
          <p:nvPr/>
        </p:nvSpPr>
        <p:spPr>
          <a:xfrm>
            <a:off x="4874006" y="548990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67BB96-BCFC-DF45-8CA9-00658B112842}"/>
              </a:ext>
            </a:extLst>
          </p:cNvPr>
          <p:cNvSpPr/>
          <p:nvPr/>
        </p:nvSpPr>
        <p:spPr>
          <a:xfrm>
            <a:off x="5771168" y="5485211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256BED-C9B7-3C43-A1A3-C2BACBACA602}"/>
              </a:ext>
            </a:extLst>
          </p:cNvPr>
          <p:cNvSpPr/>
          <p:nvPr/>
        </p:nvSpPr>
        <p:spPr>
          <a:xfrm>
            <a:off x="6948323" y="553001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C96A8-3DDF-0B44-BCB9-4680593CC8B4}"/>
              </a:ext>
            </a:extLst>
          </p:cNvPr>
          <p:cNvSpPr/>
          <p:nvPr/>
        </p:nvSpPr>
        <p:spPr>
          <a:xfrm>
            <a:off x="6510419" y="5511814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EA335-39A0-2640-99D5-0B0CF0787B9D}"/>
              </a:ext>
            </a:extLst>
          </p:cNvPr>
          <p:cNvSpPr/>
          <p:nvPr/>
        </p:nvSpPr>
        <p:spPr>
          <a:xfrm>
            <a:off x="3016259" y="5517314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76782-35DA-354F-92F4-E14AC9934F2D}"/>
              </a:ext>
            </a:extLst>
          </p:cNvPr>
          <p:cNvSpPr/>
          <p:nvPr/>
        </p:nvSpPr>
        <p:spPr>
          <a:xfrm>
            <a:off x="7824705" y="5536602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DE4306-2863-BA4B-9523-041C9436FEA3}"/>
              </a:ext>
            </a:extLst>
          </p:cNvPr>
          <p:cNvSpPr/>
          <p:nvPr/>
        </p:nvSpPr>
        <p:spPr>
          <a:xfrm>
            <a:off x="7379824" y="553001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B67EE1-3794-2E4E-B5A6-CC7ED4ED260A}"/>
              </a:ext>
            </a:extLst>
          </p:cNvPr>
          <p:cNvSpPr/>
          <p:nvPr/>
        </p:nvSpPr>
        <p:spPr>
          <a:xfrm>
            <a:off x="5065580" y="5493887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5A9977-EF51-BF42-8B19-51DF019CA6C3}"/>
              </a:ext>
            </a:extLst>
          </p:cNvPr>
          <p:cNvSpPr/>
          <p:nvPr/>
        </p:nvSpPr>
        <p:spPr>
          <a:xfrm>
            <a:off x="4185792" y="5500205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409F9-54E4-CF4D-A667-B4205B2DEBA0}"/>
              </a:ext>
            </a:extLst>
          </p:cNvPr>
          <p:cNvSpPr/>
          <p:nvPr/>
        </p:nvSpPr>
        <p:spPr>
          <a:xfrm>
            <a:off x="3274286" y="5506953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6BA932-9CAC-DF40-9F7D-EE21A7BA886F}"/>
              </a:ext>
            </a:extLst>
          </p:cNvPr>
          <p:cNvSpPr/>
          <p:nvPr/>
        </p:nvSpPr>
        <p:spPr>
          <a:xfrm>
            <a:off x="7602264" y="553156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Star with solid fill">
            <a:extLst>
              <a:ext uri="{FF2B5EF4-FFF2-40B4-BE49-F238E27FC236}">
                <a16:creationId xmlns:a16="http://schemas.microsoft.com/office/drawing/2014/main" id="{6A7B6285-D995-0A46-9CF6-388E1910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8609" y="5420925"/>
            <a:ext cx="283358" cy="283358"/>
          </a:xfrm>
          <a:prstGeom prst="rect">
            <a:avLst/>
          </a:prstGeom>
        </p:spPr>
      </p:pic>
      <p:pic>
        <p:nvPicPr>
          <p:cNvPr id="54" name="Graphic 53" descr="Star with solid fill">
            <a:extLst>
              <a:ext uri="{FF2B5EF4-FFF2-40B4-BE49-F238E27FC236}">
                <a16:creationId xmlns:a16="http://schemas.microsoft.com/office/drawing/2014/main" id="{74342937-B7AB-8E44-9C26-8C2531BF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4056" y="5410489"/>
            <a:ext cx="283358" cy="283358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F2EA910-9B93-7B46-AB26-0373016FFE42}"/>
              </a:ext>
            </a:extLst>
          </p:cNvPr>
          <p:cNvSpPr/>
          <p:nvPr/>
        </p:nvSpPr>
        <p:spPr>
          <a:xfrm>
            <a:off x="6039246" y="5509113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560B8-EF01-B842-AB42-FD5FBBCC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91" y="3540563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β - Wiktionary">
            <a:extLst>
              <a:ext uri="{FF2B5EF4-FFF2-40B4-BE49-F238E27FC236}">
                <a16:creationId xmlns:a16="http://schemas.microsoft.com/office/drawing/2014/main" id="{EF9F12B3-7065-E24F-80A1-BA968D25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02" y="4164285"/>
            <a:ext cx="453695" cy="4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Graphic 82" descr="Star with solid fill">
            <a:extLst>
              <a:ext uri="{FF2B5EF4-FFF2-40B4-BE49-F238E27FC236}">
                <a16:creationId xmlns:a16="http://schemas.microsoft.com/office/drawing/2014/main" id="{7C0F5856-E1A1-4442-A91C-55D32302B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4470" y="2599046"/>
            <a:ext cx="283358" cy="283358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BC7AC4B4-452C-B747-B84D-0FC4A2FE7811}"/>
              </a:ext>
            </a:extLst>
          </p:cNvPr>
          <p:cNvSpPr/>
          <p:nvPr/>
        </p:nvSpPr>
        <p:spPr>
          <a:xfrm>
            <a:off x="7231638" y="3160336"/>
            <a:ext cx="109023" cy="1120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FE5FD3-4ABA-954C-A568-C7ACD219F62E}"/>
              </a:ext>
            </a:extLst>
          </p:cNvPr>
          <p:cNvSpPr txBox="1"/>
          <p:nvPr/>
        </p:nvSpPr>
        <p:spPr>
          <a:xfrm>
            <a:off x="7583891" y="2423712"/>
            <a:ext cx="217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Client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AED4C4-308B-F046-8F74-C44EF7F396A7}"/>
              </a:ext>
            </a:extLst>
          </p:cNvPr>
          <p:cNvSpPr txBox="1"/>
          <p:nvPr/>
        </p:nvSpPr>
        <p:spPr>
          <a:xfrm>
            <a:off x="7583891" y="2954736"/>
            <a:ext cx="217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Bad 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EC13CF-66CD-7C47-9B30-871CF23B134D}"/>
              </a:ext>
            </a:extLst>
          </p:cNvPr>
          <p:cNvSpPr txBox="1"/>
          <p:nvPr/>
        </p:nvSpPr>
        <p:spPr>
          <a:xfrm>
            <a:off x="2844047" y="6064731"/>
            <a:ext cx="5571713" cy="5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Local Training Loss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1DE23D-8710-934B-92B6-B9215FB8E2E2}"/>
              </a:ext>
            </a:extLst>
          </p:cNvPr>
          <p:cNvSpPr txBox="1"/>
          <p:nvPr/>
        </p:nvSpPr>
        <p:spPr>
          <a:xfrm>
            <a:off x="4129167" y="2302431"/>
            <a:ext cx="282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Median Loss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C3475A-072A-3A45-B770-7AF89556F5D1}"/>
              </a:ext>
            </a:extLst>
          </p:cNvPr>
          <p:cNvCxnSpPr>
            <a:cxnSpLocks/>
          </p:cNvCxnSpPr>
          <p:nvPr/>
        </p:nvCxnSpPr>
        <p:spPr>
          <a:xfrm>
            <a:off x="1763824" y="5704643"/>
            <a:ext cx="799393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BC88FC5A-230D-FB4A-B321-FC2520D15385}"/>
              </a:ext>
            </a:extLst>
          </p:cNvPr>
          <p:cNvSpPr/>
          <p:nvPr/>
        </p:nvSpPr>
        <p:spPr>
          <a:xfrm>
            <a:off x="1810483" y="2951370"/>
            <a:ext cx="7541536" cy="2634656"/>
          </a:xfrm>
          <a:custGeom>
            <a:avLst/>
            <a:gdLst>
              <a:gd name="connsiteX0" fmla="*/ 0 w 7541536"/>
              <a:gd name="connsiteY0" fmla="*/ 4038288 h 4057266"/>
              <a:gd name="connsiteX1" fmla="*/ 108641 w 7541536"/>
              <a:gd name="connsiteY1" fmla="*/ 4038288 h 4057266"/>
              <a:gd name="connsiteX2" fmla="*/ 289711 w 7541536"/>
              <a:gd name="connsiteY2" fmla="*/ 4047341 h 4057266"/>
              <a:gd name="connsiteX3" fmla="*/ 506994 w 7541536"/>
              <a:gd name="connsiteY3" fmla="*/ 4038288 h 4057266"/>
              <a:gd name="connsiteX4" fmla="*/ 787651 w 7541536"/>
              <a:gd name="connsiteY4" fmla="*/ 4029234 h 4057266"/>
              <a:gd name="connsiteX5" fmla="*/ 950614 w 7541536"/>
              <a:gd name="connsiteY5" fmla="*/ 4011127 h 4057266"/>
              <a:gd name="connsiteX6" fmla="*/ 1213164 w 7541536"/>
              <a:gd name="connsiteY6" fmla="*/ 3965860 h 4057266"/>
              <a:gd name="connsiteX7" fmla="*/ 1430447 w 7541536"/>
              <a:gd name="connsiteY7" fmla="*/ 3884379 h 4057266"/>
              <a:gd name="connsiteX8" fmla="*/ 1620570 w 7541536"/>
              <a:gd name="connsiteY8" fmla="*/ 3775737 h 4057266"/>
              <a:gd name="connsiteX9" fmla="*/ 1765426 w 7541536"/>
              <a:gd name="connsiteY9" fmla="*/ 3648989 h 4057266"/>
              <a:gd name="connsiteX10" fmla="*/ 1910281 w 7541536"/>
              <a:gd name="connsiteY10" fmla="*/ 3495080 h 4057266"/>
              <a:gd name="connsiteX11" fmla="*/ 2046083 w 7541536"/>
              <a:gd name="connsiteY11" fmla="*/ 3304957 h 4057266"/>
              <a:gd name="connsiteX12" fmla="*/ 2163778 w 7541536"/>
              <a:gd name="connsiteY12" fmla="*/ 3132941 h 4057266"/>
              <a:gd name="connsiteX13" fmla="*/ 2290527 w 7541536"/>
              <a:gd name="connsiteY13" fmla="*/ 2897551 h 4057266"/>
              <a:gd name="connsiteX14" fmla="*/ 2390115 w 7541536"/>
              <a:gd name="connsiteY14" fmla="*/ 2680268 h 4057266"/>
              <a:gd name="connsiteX15" fmla="*/ 2498756 w 7541536"/>
              <a:gd name="connsiteY15" fmla="*/ 2453931 h 4057266"/>
              <a:gd name="connsiteX16" fmla="*/ 2652665 w 7541536"/>
              <a:gd name="connsiteY16" fmla="*/ 2064632 h 4057266"/>
              <a:gd name="connsiteX17" fmla="*/ 2779414 w 7541536"/>
              <a:gd name="connsiteY17" fmla="*/ 1702494 h 4057266"/>
              <a:gd name="connsiteX18" fmla="*/ 3051018 w 7541536"/>
              <a:gd name="connsiteY18" fmla="*/ 1023484 h 4057266"/>
              <a:gd name="connsiteX19" fmla="*/ 3331675 w 7541536"/>
              <a:gd name="connsiteY19" fmla="*/ 425955 h 4057266"/>
              <a:gd name="connsiteX20" fmla="*/ 3449370 w 7541536"/>
              <a:gd name="connsiteY20" fmla="*/ 235832 h 4057266"/>
              <a:gd name="connsiteX21" fmla="*/ 3567065 w 7541536"/>
              <a:gd name="connsiteY21" fmla="*/ 109084 h 4057266"/>
              <a:gd name="connsiteX22" fmla="*/ 3711921 w 7541536"/>
              <a:gd name="connsiteY22" fmla="*/ 18549 h 4057266"/>
              <a:gd name="connsiteX23" fmla="*/ 3802455 w 7541536"/>
              <a:gd name="connsiteY23" fmla="*/ 442 h 4057266"/>
              <a:gd name="connsiteX24" fmla="*/ 3911097 w 7541536"/>
              <a:gd name="connsiteY24" fmla="*/ 27603 h 4057266"/>
              <a:gd name="connsiteX25" fmla="*/ 4019738 w 7541536"/>
              <a:gd name="connsiteY25" fmla="*/ 136244 h 4057266"/>
              <a:gd name="connsiteX26" fmla="*/ 4155540 w 7541536"/>
              <a:gd name="connsiteY26" fmla="*/ 308260 h 4057266"/>
              <a:gd name="connsiteX27" fmla="*/ 4246075 w 7541536"/>
              <a:gd name="connsiteY27" fmla="*/ 480276 h 4057266"/>
              <a:gd name="connsiteX28" fmla="*/ 4372824 w 7541536"/>
              <a:gd name="connsiteY28" fmla="*/ 733773 h 4057266"/>
              <a:gd name="connsiteX29" fmla="*/ 4472412 w 7541536"/>
              <a:gd name="connsiteY29" fmla="*/ 987270 h 4057266"/>
              <a:gd name="connsiteX30" fmla="*/ 4581053 w 7541536"/>
              <a:gd name="connsiteY30" fmla="*/ 1222660 h 4057266"/>
              <a:gd name="connsiteX31" fmla="*/ 4653481 w 7541536"/>
              <a:gd name="connsiteY31" fmla="*/ 1421836 h 4057266"/>
              <a:gd name="connsiteX32" fmla="*/ 4771176 w 7541536"/>
              <a:gd name="connsiteY32" fmla="*/ 1675333 h 4057266"/>
              <a:gd name="connsiteX33" fmla="*/ 4843604 w 7541536"/>
              <a:gd name="connsiteY33" fmla="*/ 1928830 h 4057266"/>
              <a:gd name="connsiteX34" fmla="*/ 4943192 w 7541536"/>
              <a:gd name="connsiteY34" fmla="*/ 2191381 h 4057266"/>
              <a:gd name="connsiteX35" fmla="*/ 5051833 w 7541536"/>
              <a:gd name="connsiteY35" fmla="*/ 2453931 h 4057266"/>
              <a:gd name="connsiteX36" fmla="*/ 5187635 w 7541536"/>
              <a:gd name="connsiteY36" fmla="*/ 2725535 h 4057266"/>
              <a:gd name="connsiteX37" fmla="*/ 5459239 w 7541536"/>
              <a:gd name="connsiteY37" fmla="*/ 3223476 h 4057266"/>
              <a:gd name="connsiteX38" fmla="*/ 5658416 w 7541536"/>
              <a:gd name="connsiteY38" fmla="*/ 3504133 h 4057266"/>
              <a:gd name="connsiteX39" fmla="*/ 5848538 w 7541536"/>
              <a:gd name="connsiteY39" fmla="*/ 3685203 h 4057266"/>
              <a:gd name="connsiteX40" fmla="*/ 6011501 w 7541536"/>
              <a:gd name="connsiteY40" fmla="*/ 3811951 h 4057266"/>
              <a:gd name="connsiteX41" fmla="*/ 6192570 w 7541536"/>
              <a:gd name="connsiteY41" fmla="*/ 3902486 h 4057266"/>
              <a:gd name="connsiteX42" fmla="*/ 6337426 w 7541536"/>
              <a:gd name="connsiteY42" fmla="*/ 3956807 h 4057266"/>
              <a:gd name="connsiteX43" fmla="*/ 6536602 w 7541536"/>
              <a:gd name="connsiteY43" fmla="*/ 3983967 h 4057266"/>
              <a:gd name="connsiteX44" fmla="*/ 6699564 w 7541536"/>
              <a:gd name="connsiteY44" fmla="*/ 4020181 h 4057266"/>
              <a:gd name="connsiteX45" fmla="*/ 6844420 w 7541536"/>
              <a:gd name="connsiteY45" fmla="*/ 4029234 h 4057266"/>
              <a:gd name="connsiteX46" fmla="*/ 6980222 w 7541536"/>
              <a:gd name="connsiteY46" fmla="*/ 4038288 h 4057266"/>
              <a:gd name="connsiteX47" fmla="*/ 7206558 w 7541536"/>
              <a:gd name="connsiteY47" fmla="*/ 4047341 h 4057266"/>
              <a:gd name="connsiteX48" fmla="*/ 7396681 w 7541536"/>
              <a:gd name="connsiteY48" fmla="*/ 4056395 h 4057266"/>
              <a:gd name="connsiteX49" fmla="*/ 7541536 w 7541536"/>
              <a:gd name="connsiteY49" fmla="*/ 4056395 h 405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1536" h="4057266">
                <a:moveTo>
                  <a:pt x="0" y="4038288"/>
                </a:moveTo>
                <a:cubicBezTo>
                  <a:pt x="30178" y="4037533"/>
                  <a:pt x="60356" y="4036779"/>
                  <a:pt x="108641" y="4038288"/>
                </a:cubicBezTo>
                <a:cubicBezTo>
                  <a:pt x="156926" y="4039797"/>
                  <a:pt x="223319" y="4047341"/>
                  <a:pt x="289711" y="4047341"/>
                </a:cubicBezTo>
                <a:cubicBezTo>
                  <a:pt x="356103" y="4047341"/>
                  <a:pt x="506994" y="4038288"/>
                  <a:pt x="506994" y="4038288"/>
                </a:cubicBezTo>
                <a:cubicBezTo>
                  <a:pt x="589984" y="4035270"/>
                  <a:pt x="713714" y="4033761"/>
                  <a:pt x="787651" y="4029234"/>
                </a:cubicBezTo>
                <a:cubicBezTo>
                  <a:pt x="861588" y="4024707"/>
                  <a:pt x="879695" y="4021689"/>
                  <a:pt x="950614" y="4011127"/>
                </a:cubicBezTo>
                <a:cubicBezTo>
                  <a:pt x="1021533" y="4000565"/>
                  <a:pt x="1133192" y="3986985"/>
                  <a:pt x="1213164" y="3965860"/>
                </a:cubicBezTo>
                <a:cubicBezTo>
                  <a:pt x="1293136" y="3944735"/>
                  <a:pt x="1362546" y="3916066"/>
                  <a:pt x="1430447" y="3884379"/>
                </a:cubicBezTo>
                <a:cubicBezTo>
                  <a:pt x="1498348" y="3852692"/>
                  <a:pt x="1564740" y="3814969"/>
                  <a:pt x="1620570" y="3775737"/>
                </a:cubicBezTo>
                <a:cubicBezTo>
                  <a:pt x="1676400" y="3736505"/>
                  <a:pt x="1717141" y="3695765"/>
                  <a:pt x="1765426" y="3648989"/>
                </a:cubicBezTo>
                <a:cubicBezTo>
                  <a:pt x="1813711" y="3602213"/>
                  <a:pt x="1863505" y="3552419"/>
                  <a:pt x="1910281" y="3495080"/>
                </a:cubicBezTo>
                <a:cubicBezTo>
                  <a:pt x="1957057" y="3437741"/>
                  <a:pt x="2003834" y="3365313"/>
                  <a:pt x="2046083" y="3304957"/>
                </a:cubicBezTo>
                <a:cubicBezTo>
                  <a:pt x="2088332" y="3244601"/>
                  <a:pt x="2123037" y="3200842"/>
                  <a:pt x="2163778" y="3132941"/>
                </a:cubicBezTo>
                <a:cubicBezTo>
                  <a:pt x="2204519" y="3065040"/>
                  <a:pt x="2252804" y="2972996"/>
                  <a:pt x="2290527" y="2897551"/>
                </a:cubicBezTo>
                <a:cubicBezTo>
                  <a:pt x="2328250" y="2822105"/>
                  <a:pt x="2355410" y="2754205"/>
                  <a:pt x="2390115" y="2680268"/>
                </a:cubicBezTo>
                <a:cubicBezTo>
                  <a:pt x="2424820" y="2606331"/>
                  <a:pt x="2454998" y="2556537"/>
                  <a:pt x="2498756" y="2453931"/>
                </a:cubicBezTo>
                <a:cubicBezTo>
                  <a:pt x="2542514" y="2351325"/>
                  <a:pt x="2605889" y="2189871"/>
                  <a:pt x="2652665" y="2064632"/>
                </a:cubicBezTo>
                <a:cubicBezTo>
                  <a:pt x="2699441" y="1939392"/>
                  <a:pt x="2713022" y="1876019"/>
                  <a:pt x="2779414" y="1702494"/>
                </a:cubicBezTo>
                <a:cubicBezTo>
                  <a:pt x="2845806" y="1528969"/>
                  <a:pt x="2958975" y="1236240"/>
                  <a:pt x="3051018" y="1023484"/>
                </a:cubicBezTo>
                <a:cubicBezTo>
                  <a:pt x="3143062" y="810727"/>
                  <a:pt x="3265283" y="557230"/>
                  <a:pt x="3331675" y="425955"/>
                </a:cubicBezTo>
                <a:cubicBezTo>
                  <a:pt x="3398067" y="294680"/>
                  <a:pt x="3410138" y="288644"/>
                  <a:pt x="3449370" y="235832"/>
                </a:cubicBezTo>
                <a:cubicBezTo>
                  <a:pt x="3488602" y="183020"/>
                  <a:pt x="3523307" y="145298"/>
                  <a:pt x="3567065" y="109084"/>
                </a:cubicBezTo>
                <a:cubicBezTo>
                  <a:pt x="3610824" y="72870"/>
                  <a:pt x="3672689" y="36656"/>
                  <a:pt x="3711921" y="18549"/>
                </a:cubicBezTo>
                <a:cubicBezTo>
                  <a:pt x="3751153" y="442"/>
                  <a:pt x="3769259" y="-1067"/>
                  <a:pt x="3802455" y="442"/>
                </a:cubicBezTo>
                <a:cubicBezTo>
                  <a:pt x="3835651" y="1951"/>
                  <a:pt x="3874883" y="4969"/>
                  <a:pt x="3911097" y="27603"/>
                </a:cubicBezTo>
                <a:cubicBezTo>
                  <a:pt x="3947311" y="50237"/>
                  <a:pt x="3978998" y="89468"/>
                  <a:pt x="4019738" y="136244"/>
                </a:cubicBezTo>
                <a:cubicBezTo>
                  <a:pt x="4060478" y="183020"/>
                  <a:pt x="4117817" y="250921"/>
                  <a:pt x="4155540" y="308260"/>
                </a:cubicBezTo>
                <a:cubicBezTo>
                  <a:pt x="4193263" y="365599"/>
                  <a:pt x="4209861" y="409357"/>
                  <a:pt x="4246075" y="480276"/>
                </a:cubicBezTo>
                <a:cubicBezTo>
                  <a:pt x="4282289" y="551195"/>
                  <a:pt x="4335101" y="649274"/>
                  <a:pt x="4372824" y="733773"/>
                </a:cubicBezTo>
                <a:cubicBezTo>
                  <a:pt x="4410547" y="818272"/>
                  <a:pt x="4437707" y="905789"/>
                  <a:pt x="4472412" y="987270"/>
                </a:cubicBezTo>
                <a:cubicBezTo>
                  <a:pt x="4507117" y="1068751"/>
                  <a:pt x="4550875" y="1150232"/>
                  <a:pt x="4581053" y="1222660"/>
                </a:cubicBezTo>
                <a:cubicBezTo>
                  <a:pt x="4611231" y="1295088"/>
                  <a:pt x="4621794" y="1346390"/>
                  <a:pt x="4653481" y="1421836"/>
                </a:cubicBezTo>
                <a:cubicBezTo>
                  <a:pt x="4685168" y="1497282"/>
                  <a:pt x="4739489" y="1590834"/>
                  <a:pt x="4771176" y="1675333"/>
                </a:cubicBezTo>
                <a:cubicBezTo>
                  <a:pt x="4802863" y="1759832"/>
                  <a:pt x="4814935" y="1842822"/>
                  <a:pt x="4843604" y="1928830"/>
                </a:cubicBezTo>
                <a:cubicBezTo>
                  <a:pt x="4872273" y="2014838"/>
                  <a:pt x="4908487" y="2103864"/>
                  <a:pt x="4943192" y="2191381"/>
                </a:cubicBezTo>
                <a:cubicBezTo>
                  <a:pt x="4977897" y="2278898"/>
                  <a:pt x="5011092" y="2364905"/>
                  <a:pt x="5051833" y="2453931"/>
                </a:cubicBezTo>
                <a:cubicBezTo>
                  <a:pt x="5092574" y="2542957"/>
                  <a:pt x="5119734" y="2597278"/>
                  <a:pt x="5187635" y="2725535"/>
                </a:cubicBezTo>
                <a:cubicBezTo>
                  <a:pt x="5255536" y="2853792"/>
                  <a:pt x="5380776" y="3093710"/>
                  <a:pt x="5459239" y="3223476"/>
                </a:cubicBezTo>
                <a:cubicBezTo>
                  <a:pt x="5537703" y="3353242"/>
                  <a:pt x="5593533" y="3427178"/>
                  <a:pt x="5658416" y="3504133"/>
                </a:cubicBezTo>
                <a:cubicBezTo>
                  <a:pt x="5723299" y="3581088"/>
                  <a:pt x="5789691" y="3633900"/>
                  <a:pt x="5848538" y="3685203"/>
                </a:cubicBezTo>
                <a:cubicBezTo>
                  <a:pt x="5907385" y="3736506"/>
                  <a:pt x="5954162" y="3775737"/>
                  <a:pt x="6011501" y="3811951"/>
                </a:cubicBezTo>
                <a:cubicBezTo>
                  <a:pt x="6068840" y="3848165"/>
                  <a:pt x="6138249" y="3878343"/>
                  <a:pt x="6192570" y="3902486"/>
                </a:cubicBezTo>
                <a:cubicBezTo>
                  <a:pt x="6246891" y="3926629"/>
                  <a:pt x="6280087" y="3943227"/>
                  <a:pt x="6337426" y="3956807"/>
                </a:cubicBezTo>
                <a:cubicBezTo>
                  <a:pt x="6394765" y="3970387"/>
                  <a:pt x="6476246" y="3973405"/>
                  <a:pt x="6536602" y="3983967"/>
                </a:cubicBezTo>
                <a:cubicBezTo>
                  <a:pt x="6596958" y="3994529"/>
                  <a:pt x="6648261" y="4012636"/>
                  <a:pt x="6699564" y="4020181"/>
                </a:cubicBezTo>
                <a:cubicBezTo>
                  <a:pt x="6750867" y="4027726"/>
                  <a:pt x="6844420" y="4029234"/>
                  <a:pt x="6844420" y="4029234"/>
                </a:cubicBezTo>
                <a:cubicBezTo>
                  <a:pt x="6891196" y="4032252"/>
                  <a:pt x="6919866" y="4035270"/>
                  <a:pt x="6980222" y="4038288"/>
                </a:cubicBezTo>
                <a:cubicBezTo>
                  <a:pt x="7040578" y="4041306"/>
                  <a:pt x="7206558" y="4047341"/>
                  <a:pt x="7206558" y="4047341"/>
                </a:cubicBezTo>
                <a:lnTo>
                  <a:pt x="7396681" y="4056395"/>
                </a:lnTo>
                <a:cubicBezTo>
                  <a:pt x="7452511" y="4057904"/>
                  <a:pt x="7497023" y="4057149"/>
                  <a:pt x="7541536" y="4056395"/>
                </a:cubicBezTo>
              </a:path>
            </a:pathLst>
          </a:cu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4D54B0-FB52-EE46-96E0-100BE6961470}"/>
              </a:ext>
            </a:extLst>
          </p:cNvPr>
          <p:cNvSpPr txBox="1"/>
          <p:nvPr/>
        </p:nvSpPr>
        <p:spPr>
          <a:xfrm>
            <a:off x="3110813" y="5740573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F8BF5F-4DA6-DA42-AE1D-0750A731AE74}"/>
              </a:ext>
            </a:extLst>
          </p:cNvPr>
          <p:cNvSpPr txBox="1"/>
          <p:nvPr/>
        </p:nvSpPr>
        <p:spPr>
          <a:xfrm>
            <a:off x="3852660" y="5739654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9FEE83-2D54-AA4A-9B52-BB013EC675B6}"/>
              </a:ext>
            </a:extLst>
          </p:cNvPr>
          <p:cNvSpPr txBox="1"/>
          <p:nvPr/>
        </p:nvSpPr>
        <p:spPr>
          <a:xfrm>
            <a:off x="4569740" y="5729705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-1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D95EE-8012-2A47-A8AD-3DAC4BD28932}"/>
              </a:ext>
            </a:extLst>
          </p:cNvPr>
          <p:cNvSpPr txBox="1"/>
          <p:nvPr/>
        </p:nvSpPr>
        <p:spPr>
          <a:xfrm>
            <a:off x="5923820" y="5719942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F4624E-EF06-DB4E-BC46-FCDB48F5FF8C}"/>
              </a:ext>
            </a:extLst>
          </p:cNvPr>
          <p:cNvSpPr txBox="1"/>
          <p:nvPr/>
        </p:nvSpPr>
        <p:spPr>
          <a:xfrm>
            <a:off x="6548481" y="5719942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234E32-1D4E-D243-8BCE-C474EE42862B}"/>
              </a:ext>
            </a:extLst>
          </p:cNvPr>
          <p:cNvSpPr txBox="1"/>
          <p:nvPr/>
        </p:nvSpPr>
        <p:spPr>
          <a:xfrm>
            <a:off x="7309488" y="5710664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1D6F72-4B8C-DF45-92B5-B69C6507A066}"/>
              </a:ext>
            </a:extLst>
          </p:cNvPr>
          <p:cNvSpPr txBox="1"/>
          <p:nvPr/>
        </p:nvSpPr>
        <p:spPr>
          <a:xfrm>
            <a:off x="7759245" y="3569749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= 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14E4B3-2B9C-D243-A08D-42F65062970C}"/>
              </a:ext>
            </a:extLst>
          </p:cNvPr>
          <p:cNvCxnSpPr>
            <a:cxnSpLocks/>
          </p:cNvCxnSpPr>
          <p:nvPr/>
        </p:nvCxnSpPr>
        <p:spPr>
          <a:xfrm>
            <a:off x="4977257" y="4290691"/>
            <a:ext cx="1303262" cy="0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C59C0B1-85A7-A34B-97A2-352F16D821E9}"/>
              </a:ext>
            </a:extLst>
          </p:cNvPr>
          <p:cNvSpPr txBox="1"/>
          <p:nvPr/>
        </p:nvSpPr>
        <p:spPr>
          <a:xfrm>
            <a:off x="7824705" y="4115499"/>
            <a:ext cx="91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= 0.5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7E7B31-6DFC-D743-AA70-EEE73C020C29}"/>
              </a:ext>
            </a:extLst>
          </p:cNvPr>
          <p:cNvCxnSpPr>
            <a:cxnSpLocks/>
          </p:cNvCxnSpPr>
          <p:nvPr/>
        </p:nvCxnSpPr>
        <p:spPr>
          <a:xfrm>
            <a:off x="1982420" y="3483543"/>
            <a:ext cx="625286" cy="0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BD2F6-166A-DF4A-8657-9C5466CE9094}"/>
              </a:ext>
            </a:extLst>
          </p:cNvPr>
          <p:cNvSpPr txBox="1"/>
          <p:nvPr/>
        </p:nvSpPr>
        <p:spPr>
          <a:xfrm>
            <a:off x="2654530" y="2970345"/>
            <a:ext cx="2346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Region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-1      to   +1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0C286956-00ED-A944-BDCB-D2EFB5EFB939}"/>
              </a:ext>
            </a:extLst>
          </p:cNvPr>
          <p:cNvCxnSpPr>
            <a:cxnSpLocks/>
          </p:cNvCxnSpPr>
          <p:nvPr/>
        </p:nvCxnSpPr>
        <p:spPr>
          <a:xfrm>
            <a:off x="4093441" y="5177711"/>
            <a:ext cx="15097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A758C3D-9D8D-0D42-9EA6-FE42C8DD8644}"/>
              </a:ext>
            </a:extLst>
          </p:cNvPr>
          <p:cNvSpPr txBox="1"/>
          <p:nvPr/>
        </p:nvSpPr>
        <p:spPr>
          <a:xfrm>
            <a:off x="5503880" y="3104507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 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ACF27BA-6448-0647-9C66-C92DE6440347}"/>
              </a:ext>
            </a:extLst>
          </p:cNvPr>
          <p:cNvSpPr txBox="1"/>
          <p:nvPr/>
        </p:nvSpPr>
        <p:spPr>
          <a:xfrm>
            <a:off x="4439611" y="4730044"/>
            <a:ext cx="81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 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83A6F8A-5111-F341-B1A7-A0C5F01A7AA0}"/>
              </a:ext>
            </a:extLst>
          </p:cNvPr>
          <p:cNvCxnSpPr>
            <a:cxnSpLocks/>
          </p:cNvCxnSpPr>
          <p:nvPr/>
        </p:nvCxnSpPr>
        <p:spPr>
          <a:xfrm>
            <a:off x="5603234" y="3582916"/>
            <a:ext cx="3753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1D3857D-A716-A84E-B7D4-2876D2B287A6}"/>
              </a:ext>
            </a:extLst>
          </p:cNvPr>
          <p:cNvSpPr txBox="1"/>
          <p:nvPr/>
        </p:nvSpPr>
        <p:spPr>
          <a:xfrm>
            <a:off x="5297893" y="5735368"/>
            <a:ext cx="48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 0</a:t>
            </a:r>
          </a:p>
        </p:txBody>
      </p:sp>
      <p:pic>
        <p:nvPicPr>
          <p:cNvPr id="1052" name="Picture 1051" descr="Text&#10;&#10;Description automatically generated">
            <a:extLst>
              <a:ext uri="{FF2B5EF4-FFF2-40B4-BE49-F238E27FC236}">
                <a16:creationId xmlns:a16="http://schemas.microsoft.com/office/drawing/2014/main" id="{46B13A9D-4E5B-DE4E-AD93-29910B9A2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687" y="659772"/>
            <a:ext cx="6976272" cy="11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38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Talukder, Zahidur Rahim</dc:creator>
  <cp:lastModifiedBy>Talukder, Zahidur Rahim</cp:lastModifiedBy>
  <cp:revision>8</cp:revision>
  <dcterms:created xsi:type="dcterms:W3CDTF">2022-03-29T01:55:53Z</dcterms:created>
  <dcterms:modified xsi:type="dcterms:W3CDTF">2022-03-31T05:48:04Z</dcterms:modified>
</cp:coreProperties>
</file>