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121920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 showGuides="1">
      <p:cViewPr varScale="1">
        <p:scale>
          <a:sx n="140" d="100"/>
          <a:sy n="140" d="100"/>
        </p:scale>
        <p:origin x="-89" y="1128"/>
      </p:cViewPr>
      <p:guideLst>
        <p:guide orient="horz" pos="12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73418"/>
            <a:ext cx="91440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61223"/>
            <a:ext cx="91440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96B8-2AE3-40FE-91D8-8F7E0FDCA85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8E2B-FB1B-4A42-A729-169D8F59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0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96B8-2AE3-40FE-91D8-8F7E0FDCA85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8E2B-FB1B-4A42-A729-169D8F59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7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19075"/>
            <a:ext cx="2628900" cy="34871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19075"/>
            <a:ext cx="7734300" cy="34871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96B8-2AE3-40FE-91D8-8F7E0FDCA85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8E2B-FB1B-4A42-A729-169D8F59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1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96B8-2AE3-40FE-91D8-8F7E0FDCA85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8E2B-FB1B-4A42-A729-169D8F59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8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25843"/>
            <a:ext cx="1051560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753678"/>
            <a:ext cx="1051560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96B8-2AE3-40FE-91D8-8F7E0FDCA85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8E2B-FB1B-4A42-A729-169D8F59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5375"/>
            <a:ext cx="5181600" cy="26108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5375"/>
            <a:ext cx="5181600" cy="26108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96B8-2AE3-40FE-91D8-8F7E0FDCA85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8E2B-FB1B-4A42-A729-169D8F59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3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9075"/>
            <a:ext cx="10515600" cy="795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08698"/>
            <a:ext cx="5157787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503045"/>
            <a:ext cx="5157787" cy="22107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08698"/>
            <a:ext cx="5183188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03045"/>
            <a:ext cx="5183188" cy="22107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96B8-2AE3-40FE-91D8-8F7E0FDCA85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8E2B-FB1B-4A42-A729-169D8F59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88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96B8-2AE3-40FE-91D8-8F7E0FDCA85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8E2B-FB1B-4A42-A729-169D8F59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0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96B8-2AE3-40FE-91D8-8F7E0FDCA85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8E2B-FB1B-4A42-A729-169D8F59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9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74320"/>
            <a:ext cx="393223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92455"/>
            <a:ext cx="6172200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34440"/>
            <a:ext cx="393223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96B8-2AE3-40FE-91D8-8F7E0FDCA85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8E2B-FB1B-4A42-A729-169D8F59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5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74320"/>
            <a:ext cx="393223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92455"/>
            <a:ext cx="6172200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34440"/>
            <a:ext cx="393223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96B8-2AE3-40FE-91D8-8F7E0FDCA85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8E2B-FB1B-4A42-A729-169D8F59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9075"/>
            <a:ext cx="1051560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95375"/>
            <a:ext cx="1051560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813810"/>
            <a:ext cx="27432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096B8-2AE3-40FE-91D8-8F7E0FDCA85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813810"/>
            <a:ext cx="41148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813810"/>
            <a:ext cx="27432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E8E2B-FB1B-4A42-A729-169D8F59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4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769" y="737342"/>
            <a:ext cx="5025065" cy="33306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778" y="737342"/>
            <a:ext cx="458513" cy="45851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498982" y="580366"/>
            <a:ext cx="1342166" cy="29394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287" y="361202"/>
            <a:ext cx="1113240" cy="11132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807" y="1418068"/>
            <a:ext cx="2005031" cy="1203020"/>
          </a:xfrm>
          <a:prstGeom prst="rect">
            <a:avLst/>
          </a:prstGeom>
        </p:spPr>
      </p:pic>
      <p:pic>
        <p:nvPicPr>
          <p:cNvPr id="1026" name="Picture 2" descr="Register of Semiconductor Component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307" y="1474442"/>
            <a:ext cx="1098851" cy="109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/>
          <p:nvPr/>
        </p:nvCxnSpPr>
        <p:spPr>
          <a:xfrm>
            <a:off x="2841147" y="949265"/>
            <a:ext cx="883005" cy="78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78618" y="966599"/>
            <a:ext cx="883005" cy="78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41149" y="3189479"/>
            <a:ext cx="4764299" cy="869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5638779" y="960746"/>
            <a:ext cx="654" cy="482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5638779" y="2573292"/>
            <a:ext cx="654" cy="659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7136477" y="954525"/>
            <a:ext cx="8654" cy="1065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7136477" y="2217242"/>
            <a:ext cx="5121" cy="10592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862338" y="2031650"/>
            <a:ext cx="548277" cy="78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870990" y="2240984"/>
            <a:ext cx="548277" cy="78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262920" y="570671"/>
            <a:ext cx="757188" cy="757188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>
            <a:off x="914147" y="872623"/>
            <a:ext cx="584835" cy="2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14147" y="1027097"/>
            <a:ext cx="211923" cy="6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070529" y="1007479"/>
            <a:ext cx="50019" cy="22098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080749" y="3197327"/>
            <a:ext cx="4127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074958" y="1907246"/>
            <a:ext cx="886928" cy="56177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3130088" y="939401"/>
            <a:ext cx="6398" cy="1317215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134689" y="2232458"/>
            <a:ext cx="938510" cy="852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927524" y="1818178"/>
            <a:ext cx="1165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</a:p>
          <a:p>
            <a:pPr algn="ctr"/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4538807" y="2450981"/>
            <a:ext cx="8142" cy="49518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6769895" y="957115"/>
            <a:ext cx="7425" cy="2025023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530959" y="2936500"/>
            <a:ext cx="2257845" cy="31574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001722" y="1181485"/>
            <a:ext cx="1105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voltage</a:t>
            </a:r>
            <a:b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82781" y="1947644"/>
            <a:ext cx="1105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voltage</a:t>
            </a:r>
            <a:b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454265" y="302478"/>
            <a:ext cx="1525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Inductor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918689" y="398787"/>
            <a:ext cx="1154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434168" y="3590909"/>
            <a:ext cx="1383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Rectifier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320021" y="3392457"/>
            <a:ext cx="4184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Factor Correction (PFC)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170164" y="1167084"/>
            <a:ext cx="1487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MOSFET</a:t>
            </a:r>
          </a:p>
        </p:txBody>
      </p:sp>
      <p:cxnSp>
        <p:nvCxnSpPr>
          <p:cNvPr id="19" name="Straight Connector 18"/>
          <p:cNvCxnSpPr>
            <a:endCxn id="14" idx="1"/>
          </p:cNvCxnSpPr>
          <p:nvPr/>
        </p:nvCxnSpPr>
        <p:spPr>
          <a:xfrm>
            <a:off x="4594516" y="953189"/>
            <a:ext cx="1756084" cy="134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60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C29B93DAC96549ABA86A145E15EA28" ma:contentTypeVersion="14" ma:contentTypeDescription="Create a new document." ma:contentTypeScope="" ma:versionID="21f3088e462dcb3204d673ccf1c9e25f">
  <xsd:schema xmlns:xsd="http://www.w3.org/2001/XMLSchema" xmlns:xs="http://www.w3.org/2001/XMLSchema" xmlns:p="http://schemas.microsoft.com/office/2006/metadata/properties" xmlns:ns3="8d104da1-e686-44e9-91b7-262597bab13b" xmlns:ns4="64fd00e3-e7b3-4352-a866-a31399ffb546" targetNamespace="http://schemas.microsoft.com/office/2006/metadata/properties" ma:root="true" ma:fieldsID="054486e242c8c23d6c9b6ce4454124ca" ns3:_="" ns4:_="">
    <xsd:import namespace="8d104da1-e686-44e9-91b7-262597bab13b"/>
    <xsd:import namespace="64fd00e3-e7b3-4352-a866-a31399ffb54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104da1-e686-44e9-91b7-262597bab1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fd00e3-e7b3-4352-a866-a31399ffb54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4ED971-266D-455C-9CD0-B47D38BE68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104da1-e686-44e9-91b7-262597bab13b"/>
    <ds:schemaRef ds:uri="64fd00e3-e7b3-4352-a866-a31399ffb5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3395F0-B168-4B26-8EE1-B549E142E1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FD9FA1-1E77-4F53-B5CE-0C0D1FB3E099}">
  <ds:schemaRefs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dcmitype/"/>
    <ds:schemaRef ds:uri="8d104da1-e686-44e9-91b7-262597bab13b"/>
    <ds:schemaRef ds:uri="http://schemas.microsoft.com/office/2006/documentManagement/types"/>
    <ds:schemaRef ds:uri="http://schemas.openxmlformats.org/package/2006/metadata/core-properties"/>
    <ds:schemaRef ds:uri="64fd00e3-e7b3-4352-a866-a31399ffb54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20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Zahidur Rahim Talukder</dc:creator>
  <cp:lastModifiedBy>Zahidur Rahim Talukder</cp:lastModifiedBy>
  <cp:revision>9</cp:revision>
  <dcterms:created xsi:type="dcterms:W3CDTF">2022-06-14T15:48:27Z</dcterms:created>
  <dcterms:modified xsi:type="dcterms:W3CDTF">2022-06-14T17:52:21Z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0x0101007EC29B93DAC96549ABA86A145E15EA28</vt:lpwstr>
  </property>
</Properties>
</file>