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4"/>
  </p:sldMasterIdLst>
  <p:sldIdLst>
    <p:sldId id="256" r:id="rId5"/>
    <p:sldId id="257" r:id="rId6"/>
  </p:sldIdLst>
  <p:sldSz cx="11979275" cy="6492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5" userDrawn="1">
          <p15:clr>
            <a:srgbClr val="A4A3A4"/>
          </p15:clr>
        </p15:guide>
        <p15:guide id="2" pos="37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1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107" y="1032"/>
      </p:cViewPr>
      <p:guideLst>
        <p:guide orient="horz" pos="2045"/>
        <p:guide pos="37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7410" y="1062608"/>
            <a:ext cx="8984456" cy="2260482"/>
          </a:xfrm>
        </p:spPr>
        <p:txBody>
          <a:bodyPr anchor="b"/>
          <a:lstStyle>
            <a:lvl1pPr algn="ctr">
              <a:defRPr sz="568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7410" y="3410263"/>
            <a:ext cx="8984456" cy="1567608"/>
          </a:xfrm>
        </p:spPr>
        <p:txBody>
          <a:bodyPr/>
          <a:lstStyle>
            <a:lvl1pPr marL="0" indent="0" algn="ctr">
              <a:buNone/>
              <a:defRPr sz="2272"/>
            </a:lvl1pPr>
            <a:lvl2pPr marL="432877" indent="0" algn="ctr">
              <a:buNone/>
              <a:defRPr sz="1894"/>
            </a:lvl2pPr>
            <a:lvl3pPr marL="865754" indent="0" algn="ctr">
              <a:buNone/>
              <a:defRPr sz="1704"/>
            </a:lvl3pPr>
            <a:lvl4pPr marL="1298631" indent="0" algn="ctr">
              <a:buNone/>
              <a:defRPr sz="1515"/>
            </a:lvl4pPr>
            <a:lvl5pPr marL="1731508" indent="0" algn="ctr">
              <a:buNone/>
              <a:defRPr sz="1515"/>
            </a:lvl5pPr>
            <a:lvl6pPr marL="2164385" indent="0" algn="ctr">
              <a:buNone/>
              <a:defRPr sz="1515"/>
            </a:lvl6pPr>
            <a:lvl7pPr marL="2597262" indent="0" algn="ctr">
              <a:buNone/>
              <a:defRPr sz="1515"/>
            </a:lvl7pPr>
            <a:lvl8pPr marL="3030139" indent="0" algn="ctr">
              <a:buNone/>
              <a:defRPr sz="1515"/>
            </a:lvl8pPr>
            <a:lvl9pPr marL="3463016" indent="0" algn="ctr">
              <a:buNone/>
              <a:defRPr sz="151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96B8-2AE3-40FE-91D8-8F7E0FDCA85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8E2B-FB1B-4A42-A729-169D8F59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4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96B8-2AE3-40FE-91D8-8F7E0FDCA85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8E2B-FB1B-4A42-A729-169D8F59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1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2669" y="345686"/>
            <a:ext cx="2583031" cy="55024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3575" y="345686"/>
            <a:ext cx="7599353" cy="550241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96B8-2AE3-40FE-91D8-8F7E0FDCA85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8E2B-FB1B-4A42-A729-169D8F59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4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96B8-2AE3-40FE-91D8-8F7E0FDCA85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8E2B-FB1B-4A42-A729-169D8F59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5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336" y="1618711"/>
            <a:ext cx="10332125" cy="2700855"/>
          </a:xfrm>
        </p:spPr>
        <p:txBody>
          <a:bodyPr anchor="b"/>
          <a:lstStyle>
            <a:lvl1pPr>
              <a:defRPr sz="568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336" y="4345117"/>
            <a:ext cx="10332125" cy="1420316"/>
          </a:xfrm>
        </p:spPr>
        <p:txBody>
          <a:bodyPr/>
          <a:lstStyle>
            <a:lvl1pPr marL="0" indent="0">
              <a:buNone/>
              <a:defRPr sz="2272">
                <a:solidFill>
                  <a:schemeClr val="tx1">
                    <a:tint val="75000"/>
                  </a:schemeClr>
                </a:solidFill>
              </a:defRPr>
            </a:lvl1pPr>
            <a:lvl2pPr marL="432877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2pPr>
            <a:lvl3pPr marL="865754" indent="0">
              <a:buNone/>
              <a:defRPr sz="1704">
                <a:solidFill>
                  <a:schemeClr val="tx1">
                    <a:tint val="75000"/>
                  </a:schemeClr>
                </a:solidFill>
              </a:defRPr>
            </a:lvl3pPr>
            <a:lvl4pPr marL="1298631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4pPr>
            <a:lvl5pPr marL="1731508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5pPr>
            <a:lvl6pPr marL="2164385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6pPr>
            <a:lvl7pPr marL="2597262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7pPr>
            <a:lvl8pPr marL="3030139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8pPr>
            <a:lvl9pPr marL="3463016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96B8-2AE3-40FE-91D8-8F7E0FDCA85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8E2B-FB1B-4A42-A729-169D8F59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2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3575" y="1728427"/>
            <a:ext cx="5091192" cy="41196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4508" y="1728427"/>
            <a:ext cx="5091192" cy="41196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96B8-2AE3-40FE-91D8-8F7E0FDCA85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8E2B-FB1B-4A42-A729-169D8F59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1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135" y="345686"/>
            <a:ext cx="10332125" cy="12549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5136" y="1591657"/>
            <a:ext cx="5067794" cy="780046"/>
          </a:xfrm>
        </p:spPr>
        <p:txBody>
          <a:bodyPr anchor="b"/>
          <a:lstStyle>
            <a:lvl1pPr marL="0" indent="0">
              <a:buNone/>
              <a:defRPr sz="2272" b="1"/>
            </a:lvl1pPr>
            <a:lvl2pPr marL="432877" indent="0">
              <a:buNone/>
              <a:defRPr sz="1894" b="1"/>
            </a:lvl2pPr>
            <a:lvl3pPr marL="865754" indent="0">
              <a:buNone/>
              <a:defRPr sz="1704" b="1"/>
            </a:lvl3pPr>
            <a:lvl4pPr marL="1298631" indent="0">
              <a:buNone/>
              <a:defRPr sz="1515" b="1"/>
            </a:lvl4pPr>
            <a:lvl5pPr marL="1731508" indent="0">
              <a:buNone/>
              <a:defRPr sz="1515" b="1"/>
            </a:lvl5pPr>
            <a:lvl6pPr marL="2164385" indent="0">
              <a:buNone/>
              <a:defRPr sz="1515" b="1"/>
            </a:lvl6pPr>
            <a:lvl7pPr marL="2597262" indent="0">
              <a:buNone/>
              <a:defRPr sz="1515" b="1"/>
            </a:lvl7pPr>
            <a:lvl8pPr marL="3030139" indent="0">
              <a:buNone/>
              <a:defRPr sz="1515" b="1"/>
            </a:lvl8pPr>
            <a:lvl9pPr marL="3463016" indent="0">
              <a:buNone/>
              <a:defRPr sz="151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5136" y="2371703"/>
            <a:ext cx="5067794" cy="348841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64508" y="1591657"/>
            <a:ext cx="5092752" cy="780046"/>
          </a:xfrm>
        </p:spPr>
        <p:txBody>
          <a:bodyPr anchor="b"/>
          <a:lstStyle>
            <a:lvl1pPr marL="0" indent="0">
              <a:buNone/>
              <a:defRPr sz="2272" b="1"/>
            </a:lvl1pPr>
            <a:lvl2pPr marL="432877" indent="0">
              <a:buNone/>
              <a:defRPr sz="1894" b="1"/>
            </a:lvl2pPr>
            <a:lvl3pPr marL="865754" indent="0">
              <a:buNone/>
              <a:defRPr sz="1704" b="1"/>
            </a:lvl3pPr>
            <a:lvl4pPr marL="1298631" indent="0">
              <a:buNone/>
              <a:defRPr sz="1515" b="1"/>
            </a:lvl4pPr>
            <a:lvl5pPr marL="1731508" indent="0">
              <a:buNone/>
              <a:defRPr sz="1515" b="1"/>
            </a:lvl5pPr>
            <a:lvl6pPr marL="2164385" indent="0">
              <a:buNone/>
              <a:defRPr sz="1515" b="1"/>
            </a:lvl6pPr>
            <a:lvl7pPr marL="2597262" indent="0">
              <a:buNone/>
              <a:defRPr sz="1515" b="1"/>
            </a:lvl7pPr>
            <a:lvl8pPr marL="3030139" indent="0">
              <a:buNone/>
              <a:defRPr sz="1515" b="1"/>
            </a:lvl8pPr>
            <a:lvl9pPr marL="3463016" indent="0">
              <a:buNone/>
              <a:defRPr sz="151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64508" y="2371703"/>
            <a:ext cx="5092752" cy="348841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96B8-2AE3-40FE-91D8-8F7E0FDCA85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8E2B-FB1B-4A42-A729-169D8F59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6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96B8-2AE3-40FE-91D8-8F7E0FDCA85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8E2B-FB1B-4A42-A729-169D8F59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8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96B8-2AE3-40FE-91D8-8F7E0FDCA85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8E2B-FB1B-4A42-A729-169D8F59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3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136" y="432858"/>
            <a:ext cx="3863628" cy="1515004"/>
          </a:xfrm>
        </p:spPr>
        <p:txBody>
          <a:bodyPr anchor="b"/>
          <a:lstStyle>
            <a:lvl1pPr>
              <a:defRPr sz="30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2752" y="934854"/>
            <a:ext cx="6064508" cy="4614150"/>
          </a:xfrm>
        </p:spPr>
        <p:txBody>
          <a:bodyPr/>
          <a:lstStyle>
            <a:lvl1pPr>
              <a:defRPr sz="3030"/>
            </a:lvl1pPr>
            <a:lvl2pPr>
              <a:defRPr sz="2651"/>
            </a:lvl2pPr>
            <a:lvl3pPr>
              <a:defRPr sz="2272"/>
            </a:lvl3pPr>
            <a:lvl4pPr>
              <a:defRPr sz="1894"/>
            </a:lvl4pPr>
            <a:lvl5pPr>
              <a:defRPr sz="1894"/>
            </a:lvl5pPr>
            <a:lvl6pPr>
              <a:defRPr sz="1894"/>
            </a:lvl6pPr>
            <a:lvl7pPr>
              <a:defRPr sz="1894"/>
            </a:lvl7pPr>
            <a:lvl8pPr>
              <a:defRPr sz="1894"/>
            </a:lvl8pPr>
            <a:lvl9pPr>
              <a:defRPr sz="189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5136" y="1947863"/>
            <a:ext cx="3863628" cy="3608656"/>
          </a:xfrm>
        </p:spPr>
        <p:txBody>
          <a:bodyPr/>
          <a:lstStyle>
            <a:lvl1pPr marL="0" indent="0">
              <a:buNone/>
              <a:defRPr sz="1515"/>
            </a:lvl1pPr>
            <a:lvl2pPr marL="432877" indent="0">
              <a:buNone/>
              <a:defRPr sz="1326"/>
            </a:lvl2pPr>
            <a:lvl3pPr marL="865754" indent="0">
              <a:buNone/>
              <a:defRPr sz="1136"/>
            </a:lvl3pPr>
            <a:lvl4pPr marL="1298631" indent="0">
              <a:buNone/>
              <a:defRPr sz="947"/>
            </a:lvl4pPr>
            <a:lvl5pPr marL="1731508" indent="0">
              <a:buNone/>
              <a:defRPr sz="947"/>
            </a:lvl5pPr>
            <a:lvl6pPr marL="2164385" indent="0">
              <a:buNone/>
              <a:defRPr sz="947"/>
            </a:lvl6pPr>
            <a:lvl7pPr marL="2597262" indent="0">
              <a:buNone/>
              <a:defRPr sz="947"/>
            </a:lvl7pPr>
            <a:lvl8pPr marL="3030139" indent="0">
              <a:buNone/>
              <a:defRPr sz="947"/>
            </a:lvl8pPr>
            <a:lvl9pPr marL="3463016" indent="0">
              <a:buNone/>
              <a:defRPr sz="94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96B8-2AE3-40FE-91D8-8F7E0FDCA85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8E2B-FB1B-4A42-A729-169D8F59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5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136" y="432858"/>
            <a:ext cx="3863628" cy="1515004"/>
          </a:xfrm>
        </p:spPr>
        <p:txBody>
          <a:bodyPr anchor="b"/>
          <a:lstStyle>
            <a:lvl1pPr>
              <a:defRPr sz="30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92752" y="934854"/>
            <a:ext cx="6064508" cy="4614150"/>
          </a:xfrm>
        </p:spPr>
        <p:txBody>
          <a:bodyPr anchor="t"/>
          <a:lstStyle>
            <a:lvl1pPr marL="0" indent="0">
              <a:buNone/>
              <a:defRPr sz="3030"/>
            </a:lvl1pPr>
            <a:lvl2pPr marL="432877" indent="0">
              <a:buNone/>
              <a:defRPr sz="2651"/>
            </a:lvl2pPr>
            <a:lvl3pPr marL="865754" indent="0">
              <a:buNone/>
              <a:defRPr sz="2272"/>
            </a:lvl3pPr>
            <a:lvl4pPr marL="1298631" indent="0">
              <a:buNone/>
              <a:defRPr sz="1894"/>
            </a:lvl4pPr>
            <a:lvl5pPr marL="1731508" indent="0">
              <a:buNone/>
              <a:defRPr sz="1894"/>
            </a:lvl5pPr>
            <a:lvl6pPr marL="2164385" indent="0">
              <a:buNone/>
              <a:defRPr sz="1894"/>
            </a:lvl6pPr>
            <a:lvl7pPr marL="2597262" indent="0">
              <a:buNone/>
              <a:defRPr sz="1894"/>
            </a:lvl7pPr>
            <a:lvl8pPr marL="3030139" indent="0">
              <a:buNone/>
              <a:defRPr sz="1894"/>
            </a:lvl8pPr>
            <a:lvl9pPr marL="3463016" indent="0">
              <a:buNone/>
              <a:defRPr sz="189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5136" y="1947863"/>
            <a:ext cx="3863628" cy="3608656"/>
          </a:xfrm>
        </p:spPr>
        <p:txBody>
          <a:bodyPr/>
          <a:lstStyle>
            <a:lvl1pPr marL="0" indent="0">
              <a:buNone/>
              <a:defRPr sz="1515"/>
            </a:lvl1pPr>
            <a:lvl2pPr marL="432877" indent="0">
              <a:buNone/>
              <a:defRPr sz="1326"/>
            </a:lvl2pPr>
            <a:lvl3pPr marL="865754" indent="0">
              <a:buNone/>
              <a:defRPr sz="1136"/>
            </a:lvl3pPr>
            <a:lvl4pPr marL="1298631" indent="0">
              <a:buNone/>
              <a:defRPr sz="947"/>
            </a:lvl4pPr>
            <a:lvl5pPr marL="1731508" indent="0">
              <a:buNone/>
              <a:defRPr sz="947"/>
            </a:lvl5pPr>
            <a:lvl6pPr marL="2164385" indent="0">
              <a:buNone/>
              <a:defRPr sz="947"/>
            </a:lvl6pPr>
            <a:lvl7pPr marL="2597262" indent="0">
              <a:buNone/>
              <a:defRPr sz="947"/>
            </a:lvl7pPr>
            <a:lvl8pPr marL="3030139" indent="0">
              <a:buNone/>
              <a:defRPr sz="947"/>
            </a:lvl8pPr>
            <a:lvl9pPr marL="3463016" indent="0">
              <a:buNone/>
              <a:defRPr sz="94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96B8-2AE3-40FE-91D8-8F7E0FDCA85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8E2B-FB1B-4A42-A729-169D8F59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5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3575" y="345686"/>
            <a:ext cx="10332125" cy="1254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3575" y="1728427"/>
            <a:ext cx="10332125" cy="4119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575" y="6017934"/>
            <a:ext cx="2695337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096B8-2AE3-40FE-91D8-8F7E0FDCA85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8135" y="6017934"/>
            <a:ext cx="4043005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363" y="6017934"/>
            <a:ext cx="2695337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E8E2B-FB1B-4A42-A729-169D8F59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9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865754" rtl="0" eaLnBrk="1" latinLnBrk="0" hangingPunct="1">
        <a:lnSpc>
          <a:spcPct val="90000"/>
        </a:lnSpc>
        <a:spcBef>
          <a:spcPct val="0"/>
        </a:spcBef>
        <a:buNone/>
        <a:defRPr sz="41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438" indent="-216438" algn="l" defTabSz="865754" rtl="0" eaLnBrk="1" latinLnBrk="0" hangingPunct="1">
        <a:lnSpc>
          <a:spcPct val="90000"/>
        </a:lnSpc>
        <a:spcBef>
          <a:spcPts val="947"/>
        </a:spcBef>
        <a:buFont typeface="Arial" panose="020B0604020202020204" pitchFamily="34" charset="0"/>
        <a:buChar char="•"/>
        <a:defRPr sz="2651" kern="1200">
          <a:solidFill>
            <a:schemeClr val="tx1"/>
          </a:solidFill>
          <a:latin typeface="+mn-lt"/>
          <a:ea typeface="+mn-ea"/>
          <a:cs typeface="+mn-cs"/>
        </a:defRPr>
      </a:lvl1pPr>
      <a:lvl2pPr marL="649315" indent="-216438" algn="l" defTabSz="865754" rtl="0" eaLnBrk="1" latinLnBrk="0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2272" kern="1200">
          <a:solidFill>
            <a:schemeClr val="tx1"/>
          </a:solidFill>
          <a:latin typeface="+mn-lt"/>
          <a:ea typeface="+mn-ea"/>
          <a:cs typeface="+mn-cs"/>
        </a:defRPr>
      </a:lvl2pPr>
      <a:lvl3pPr marL="1082192" indent="-216438" algn="l" defTabSz="865754" rtl="0" eaLnBrk="1" latinLnBrk="0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894" kern="1200">
          <a:solidFill>
            <a:schemeClr val="tx1"/>
          </a:solidFill>
          <a:latin typeface="+mn-lt"/>
          <a:ea typeface="+mn-ea"/>
          <a:cs typeface="+mn-cs"/>
        </a:defRPr>
      </a:lvl3pPr>
      <a:lvl4pPr marL="1515069" indent="-216438" algn="l" defTabSz="865754" rtl="0" eaLnBrk="1" latinLnBrk="0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4" kern="1200">
          <a:solidFill>
            <a:schemeClr val="tx1"/>
          </a:solidFill>
          <a:latin typeface="+mn-lt"/>
          <a:ea typeface="+mn-ea"/>
          <a:cs typeface="+mn-cs"/>
        </a:defRPr>
      </a:lvl4pPr>
      <a:lvl5pPr marL="1947946" indent="-216438" algn="l" defTabSz="865754" rtl="0" eaLnBrk="1" latinLnBrk="0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4" kern="1200">
          <a:solidFill>
            <a:schemeClr val="tx1"/>
          </a:solidFill>
          <a:latin typeface="+mn-lt"/>
          <a:ea typeface="+mn-ea"/>
          <a:cs typeface="+mn-cs"/>
        </a:defRPr>
      </a:lvl5pPr>
      <a:lvl6pPr marL="2380823" indent="-216438" algn="l" defTabSz="865754" rtl="0" eaLnBrk="1" latinLnBrk="0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4" kern="1200">
          <a:solidFill>
            <a:schemeClr val="tx1"/>
          </a:solidFill>
          <a:latin typeface="+mn-lt"/>
          <a:ea typeface="+mn-ea"/>
          <a:cs typeface="+mn-cs"/>
        </a:defRPr>
      </a:lvl6pPr>
      <a:lvl7pPr marL="2813700" indent="-216438" algn="l" defTabSz="865754" rtl="0" eaLnBrk="1" latinLnBrk="0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4" kern="1200">
          <a:solidFill>
            <a:schemeClr val="tx1"/>
          </a:solidFill>
          <a:latin typeface="+mn-lt"/>
          <a:ea typeface="+mn-ea"/>
          <a:cs typeface="+mn-cs"/>
        </a:defRPr>
      </a:lvl7pPr>
      <a:lvl8pPr marL="3246577" indent="-216438" algn="l" defTabSz="865754" rtl="0" eaLnBrk="1" latinLnBrk="0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4" kern="1200">
          <a:solidFill>
            <a:schemeClr val="tx1"/>
          </a:solidFill>
          <a:latin typeface="+mn-lt"/>
          <a:ea typeface="+mn-ea"/>
          <a:cs typeface="+mn-cs"/>
        </a:defRPr>
      </a:lvl8pPr>
      <a:lvl9pPr marL="3679454" indent="-216438" algn="l" defTabSz="865754" rtl="0" eaLnBrk="1" latinLnBrk="0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7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5754" rtl="0" eaLnBrk="1" latinLnBrk="0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1pPr>
      <a:lvl2pPr marL="432877" algn="l" defTabSz="865754" rtl="0" eaLnBrk="1" latinLnBrk="0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2pPr>
      <a:lvl3pPr marL="865754" algn="l" defTabSz="865754" rtl="0" eaLnBrk="1" latinLnBrk="0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3pPr>
      <a:lvl4pPr marL="1298631" algn="l" defTabSz="865754" rtl="0" eaLnBrk="1" latinLnBrk="0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4pPr>
      <a:lvl5pPr marL="1731508" algn="l" defTabSz="865754" rtl="0" eaLnBrk="1" latinLnBrk="0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5pPr>
      <a:lvl6pPr marL="2164385" algn="l" defTabSz="865754" rtl="0" eaLnBrk="1" latinLnBrk="0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6pPr>
      <a:lvl7pPr marL="2597262" algn="l" defTabSz="865754" rtl="0" eaLnBrk="1" latinLnBrk="0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7pPr>
      <a:lvl8pPr marL="3030139" algn="l" defTabSz="865754" rtl="0" eaLnBrk="1" latinLnBrk="0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8pPr>
      <a:lvl9pPr marL="3463016" algn="l" defTabSz="865754" rtl="0" eaLnBrk="1" latinLnBrk="0" hangingPunct="1">
        <a:defRPr sz="17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6741798" y="2362099"/>
            <a:ext cx="1201652" cy="1016296"/>
            <a:chOff x="11588978" y="776976"/>
            <a:chExt cx="917243" cy="775757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C1B3EB4-DA85-4AF7-ABFA-4A90F89708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38221" y="882344"/>
              <a:ext cx="468000" cy="0"/>
            </a:xfrm>
            <a:prstGeom prst="line">
              <a:avLst/>
            </a:prstGeom>
            <a:ln w="635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7EA0832-5F50-41AE-ADF1-B83F736D89F2}"/>
                </a:ext>
              </a:extLst>
            </p:cNvPr>
            <p:cNvCxnSpPr>
              <a:cxnSpLocks/>
            </p:cNvCxnSpPr>
            <p:nvPr/>
          </p:nvCxnSpPr>
          <p:spPr>
            <a:xfrm>
              <a:off x="12038221" y="1157600"/>
              <a:ext cx="468000" cy="0"/>
            </a:xfrm>
            <a:prstGeom prst="line">
              <a:avLst/>
            </a:prstGeom>
            <a:ln w="63500" cap="rnd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AFBFA8A-5BF3-401A-AB5D-C963CACBAD04}"/>
                </a:ext>
              </a:extLst>
            </p:cNvPr>
            <p:cNvCxnSpPr>
              <a:cxnSpLocks/>
            </p:cNvCxnSpPr>
            <p:nvPr/>
          </p:nvCxnSpPr>
          <p:spPr>
            <a:xfrm>
              <a:off x="12038221" y="1466816"/>
              <a:ext cx="468000" cy="0"/>
            </a:xfrm>
            <a:prstGeom prst="line">
              <a:avLst/>
            </a:prstGeom>
            <a:ln w="63500" cap="rnd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28AD760-36FC-4663-81BF-147404DF6A2A}"/>
                </a:ext>
              </a:extLst>
            </p:cNvPr>
            <p:cNvCxnSpPr>
              <a:cxnSpLocks/>
            </p:cNvCxnSpPr>
            <p:nvPr/>
          </p:nvCxnSpPr>
          <p:spPr>
            <a:xfrm>
              <a:off x="12001596" y="776976"/>
              <a:ext cx="0" cy="180000"/>
            </a:xfrm>
            <a:prstGeom prst="line">
              <a:avLst/>
            </a:prstGeom>
            <a:ln w="6350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0ECAC1A-A473-44C1-AD6E-6CF978BB45E8}"/>
                </a:ext>
              </a:extLst>
            </p:cNvPr>
            <p:cNvCxnSpPr>
              <a:cxnSpLocks/>
            </p:cNvCxnSpPr>
            <p:nvPr/>
          </p:nvCxnSpPr>
          <p:spPr>
            <a:xfrm>
              <a:off x="12001596" y="1372733"/>
              <a:ext cx="0" cy="180000"/>
            </a:xfrm>
            <a:prstGeom prst="line">
              <a:avLst/>
            </a:prstGeom>
            <a:ln w="6350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B043CCED-C3E7-4EC7-B320-05459BEF5392}"/>
                </a:ext>
              </a:extLst>
            </p:cNvPr>
            <p:cNvCxnSpPr>
              <a:cxnSpLocks/>
            </p:cNvCxnSpPr>
            <p:nvPr/>
          </p:nvCxnSpPr>
          <p:spPr>
            <a:xfrm>
              <a:off x="12001596" y="1062463"/>
              <a:ext cx="0" cy="180000"/>
            </a:xfrm>
            <a:prstGeom prst="line">
              <a:avLst/>
            </a:prstGeom>
            <a:ln w="6350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0C812FD-0478-463C-B01E-9A0834846BE9}"/>
                </a:ext>
              </a:extLst>
            </p:cNvPr>
            <p:cNvCxnSpPr>
              <a:cxnSpLocks/>
            </p:cNvCxnSpPr>
            <p:nvPr/>
          </p:nvCxnSpPr>
          <p:spPr>
            <a:xfrm>
              <a:off x="11874596" y="887087"/>
              <a:ext cx="0" cy="612000"/>
            </a:xfrm>
            <a:prstGeom prst="line">
              <a:avLst/>
            </a:prstGeom>
            <a:ln w="6350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BF95C6E-2296-411D-9B8B-C2B207BF0AD3}"/>
                </a:ext>
              </a:extLst>
            </p:cNvPr>
            <p:cNvCxnSpPr>
              <a:cxnSpLocks/>
            </p:cNvCxnSpPr>
            <p:nvPr/>
          </p:nvCxnSpPr>
          <p:spPr>
            <a:xfrm>
              <a:off x="11588978" y="1472890"/>
              <a:ext cx="288000" cy="0"/>
            </a:xfrm>
            <a:prstGeom prst="line">
              <a:avLst/>
            </a:prstGeom>
            <a:ln w="63500" cap="rnd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Connector 62"/>
          <p:cNvCxnSpPr/>
          <p:nvPr/>
        </p:nvCxnSpPr>
        <p:spPr>
          <a:xfrm flipV="1">
            <a:off x="9682843" y="1436880"/>
            <a:ext cx="0" cy="310948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306602" y="1409052"/>
            <a:ext cx="0" cy="2069256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897181" y="845032"/>
            <a:ext cx="1982609" cy="461763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795" tIns="60897" rIns="121795" bIns="608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4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879787" y="1429991"/>
            <a:ext cx="13043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548388" y="1429991"/>
            <a:ext cx="1304350" cy="123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879790" y="5061004"/>
            <a:ext cx="70376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948893" y="1441600"/>
            <a:ext cx="0" cy="10418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954336" y="2828983"/>
            <a:ext cx="0" cy="22320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10224725" y="1432811"/>
            <a:ext cx="0" cy="16731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10224725" y="3416454"/>
            <a:ext cx="0" cy="16639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819775" y="3124902"/>
            <a:ext cx="809899" cy="123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832556" y="3437423"/>
            <a:ext cx="809899" cy="123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8814" y="956750"/>
            <a:ext cx="1189492" cy="1118497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>
            <a:off x="1033279" y="1426726"/>
            <a:ext cx="863902" cy="32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95178" y="1600769"/>
            <a:ext cx="313046" cy="10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279378" y="1615412"/>
            <a:ext cx="0" cy="34714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279378" y="5061004"/>
            <a:ext cx="60964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402024" y="2918584"/>
            <a:ext cx="1447176" cy="931267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795" tIns="60897" rIns="121795" bIns="608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4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335165" y="3451243"/>
            <a:ext cx="1041577" cy="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6387523" y="3855675"/>
            <a:ext cx="12028" cy="707181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375930" y="4546360"/>
            <a:ext cx="3335223" cy="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116984" y="1631504"/>
            <a:ext cx="1633340" cy="1322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5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voltage</a:t>
            </a:r>
            <a:br>
              <a:rPr lang="en-US" sz="2665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65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</a:t>
            </a:r>
            <a:endParaRPr lang="en-US" sz="2665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192426" y="2992933"/>
            <a:ext cx="1633340" cy="1322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5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voltage</a:t>
            </a:r>
            <a:br>
              <a:rPr lang="en-US" sz="2665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65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999045" y="515348"/>
            <a:ext cx="2253133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5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Inductor</a:t>
            </a:r>
            <a:endParaRPr lang="en-US" sz="266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371433" y="515348"/>
            <a:ext cx="1706119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801439" y="5574393"/>
            <a:ext cx="2044083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Rectifier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587167" y="5262638"/>
            <a:ext cx="6180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Factor Correction (PFC)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831804" y="1897176"/>
            <a:ext cx="2197288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MOSFET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955615" y="1429991"/>
            <a:ext cx="2097349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0018492" y="3378394"/>
            <a:ext cx="2253133" cy="912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Bulk</a:t>
            </a:r>
            <a:br>
              <a:rPr lang="en-US" sz="2665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</a:t>
            </a:r>
          </a:p>
        </p:txBody>
      </p:sp>
      <p:sp>
        <p:nvSpPr>
          <p:cNvPr id="86" name="Oval 85"/>
          <p:cNvSpPr/>
          <p:nvPr/>
        </p:nvSpPr>
        <p:spPr>
          <a:xfrm>
            <a:off x="10852739" y="1276121"/>
            <a:ext cx="279740" cy="3101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795" tIns="60897" rIns="121795" bIns="608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40" dirty="0" smtClean="0"/>
              <a:t>                           </a:t>
            </a:r>
            <a:endParaRPr lang="en-US" sz="2840" dirty="0"/>
          </a:p>
        </p:txBody>
      </p:sp>
      <p:sp>
        <p:nvSpPr>
          <p:cNvPr id="89" name="Oval 88"/>
          <p:cNvSpPr/>
          <p:nvPr/>
        </p:nvSpPr>
        <p:spPr>
          <a:xfrm>
            <a:off x="10902248" y="4905937"/>
            <a:ext cx="279740" cy="3101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795" tIns="60897" rIns="121795" bIns="608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40" dirty="0" smtClean="0"/>
              <a:t>                                      </a:t>
            </a:r>
            <a:endParaRPr lang="en-US" sz="2840" dirty="0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DE753CEE-4351-4E13-A91B-2DEFCFC9A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493" y="1093551"/>
            <a:ext cx="686719" cy="675274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C2B8639D-B12E-416E-8791-0EEA00212EA7}"/>
              </a:ext>
            </a:extLst>
          </p:cNvPr>
          <p:cNvGrpSpPr/>
          <p:nvPr/>
        </p:nvGrpSpPr>
        <p:grpSpPr>
          <a:xfrm>
            <a:off x="5205377" y="1067585"/>
            <a:ext cx="1771592" cy="727206"/>
            <a:chOff x="7273550" y="873115"/>
            <a:chExt cx="968727" cy="426721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3ACF44E-BCCB-4A49-9278-070F099CD0FC}"/>
                </a:ext>
              </a:extLst>
            </p:cNvPr>
            <p:cNvGrpSpPr/>
            <p:nvPr/>
          </p:nvGrpSpPr>
          <p:grpSpPr>
            <a:xfrm>
              <a:off x="7273550" y="873117"/>
              <a:ext cx="444647" cy="426719"/>
              <a:chOff x="6627714" y="819142"/>
              <a:chExt cx="444647" cy="426719"/>
            </a:xfrm>
          </p:grpSpPr>
          <p:sp>
            <p:nvSpPr>
              <p:cNvPr id="108" name="Arc 107">
                <a:extLst>
                  <a:ext uri="{FF2B5EF4-FFF2-40B4-BE49-F238E27FC236}">
                    <a16:creationId xmlns:a16="http://schemas.microsoft.com/office/drawing/2014/main" id="{D132B024-17AE-424D-BB2E-0EA1A0EA9C65}"/>
                  </a:ext>
                </a:extLst>
              </p:cNvPr>
              <p:cNvSpPr/>
              <p:nvPr/>
            </p:nvSpPr>
            <p:spPr>
              <a:xfrm>
                <a:off x="6627714" y="819142"/>
                <a:ext cx="269953" cy="426719"/>
              </a:xfrm>
              <a:prstGeom prst="arc">
                <a:avLst>
                  <a:gd name="adj1" fmla="val 10758741"/>
                  <a:gd name="adj2" fmla="val 0"/>
                </a:avLst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3176"/>
              </a:p>
            </p:txBody>
          </p:sp>
          <p:sp>
            <p:nvSpPr>
              <p:cNvPr id="109" name="Arc 108">
                <a:extLst>
                  <a:ext uri="{FF2B5EF4-FFF2-40B4-BE49-F238E27FC236}">
                    <a16:creationId xmlns:a16="http://schemas.microsoft.com/office/drawing/2014/main" id="{059508DB-72B8-471B-B222-53B22160123B}"/>
                  </a:ext>
                </a:extLst>
              </p:cNvPr>
              <p:cNvSpPr/>
              <p:nvPr/>
            </p:nvSpPr>
            <p:spPr>
              <a:xfrm>
                <a:off x="6802408" y="819142"/>
                <a:ext cx="269953" cy="426719"/>
              </a:xfrm>
              <a:prstGeom prst="arc">
                <a:avLst>
                  <a:gd name="adj1" fmla="val 10758741"/>
                  <a:gd name="adj2" fmla="val 16259490"/>
                </a:avLst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3176"/>
              </a:p>
            </p:txBody>
          </p:sp>
          <p:sp>
            <p:nvSpPr>
              <p:cNvPr id="110" name="Arc 109">
                <a:extLst>
                  <a:ext uri="{FF2B5EF4-FFF2-40B4-BE49-F238E27FC236}">
                    <a16:creationId xmlns:a16="http://schemas.microsoft.com/office/drawing/2014/main" id="{06F8B235-FE7A-4ABC-A2D0-97C32C3C2401}"/>
                  </a:ext>
                </a:extLst>
              </p:cNvPr>
              <p:cNvSpPr/>
              <p:nvPr/>
            </p:nvSpPr>
            <p:spPr>
              <a:xfrm flipV="1">
                <a:off x="6802408" y="904101"/>
                <a:ext cx="95260" cy="256799"/>
              </a:xfrm>
              <a:prstGeom prst="arc">
                <a:avLst>
                  <a:gd name="adj1" fmla="val 10758741"/>
                  <a:gd name="adj2" fmla="val 0"/>
                </a:avLst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3176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9577DF4-4202-433F-B841-D12BB651684A}"/>
                </a:ext>
              </a:extLst>
            </p:cNvPr>
            <p:cNvGrpSpPr/>
            <p:nvPr/>
          </p:nvGrpSpPr>
          <p:grpSpPr>
            <a:xfrm>
              <a:off x="7448244" y="873117"/>
              <a:ext cx="444647" cy="426719"/>
              <a:chOff x="6627714" y="819142"/>
              <a:chExt cx="444647" cy="426719"/>
            </a:xfrm>
          </p:grpSpPr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960DD5F8-8AE3-4079-AE8B-B763845F9ABD}"/>
                  </a:ext>
                </a:extLst>
              </p:cNvPr>
              <p:cNvSpPr/>
              <p:nvPr/>
            </p:nvSpPr>
            <p:spPr>
              <a:xfrm>
                <a:off x="6627714" y="819142"/>
                <a:ext cx="269953" cy="426719"/>
              </a:xfrm>
              <a:prstGeom prst="arc">
                <a:avLst>
                  <a:gd name="adj1" fmla="val 16228256"/>
                  <a:gd name="adj2" fmla="val 0"/>
                </a:avLst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3176"/>
              </a:p>
            </p:txBody>
          </p:sp>
          <p:sp>
            <p:nvSpPr>
              <p:cNvPr id="106" name="Arc 105">
                <a:extLst>
                  <a:ext uri="{FF2B5EF4-FFF2-40B4-BE49-F238E27FC236}">
                    <a16:creationId xmlns:a16="http://schemas.microsoft.com/office/drawing/2014/main" id="{D1D333EE-B2EA-4DD0-9FA6-7344D5027C60}"/>
                  </a:ext>
                </a:extLst>
              </p:cNvPr>
              <p:cNvSpPr/>
              <p:nvPr/>
            </p:nvSpPr>
            <p:spPr>
              <a:xfrm>
                <a:off x="6802408" y="819142"/>
                <a:ext cx="269953" cy="426719"/>
              </a:xfrm>
              <a:prstGeom prst="arc">
                <a:avLst>
                  <a:gd name="adj1" fmla="val 10758741"/>
                  <a:gd name="adj2" fmla="val 16259490"/>
                </a:avLst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3176"/>
              </a:p>
            </p:txBody>
          </p:sp>
          <p:sp>
            <p:nvSpPr>
              <p:cNvPr id="107" name="Arc 106">
                <a:extLst>
                  <a:ext uri="{FF2B5EF4-FFF2-40B4-BE49-F238E27FC236}">
                    <a16:creationId xmlns:a16="http://schemas.microsoft.com/office/drawing/2014/main" id="{D2CCB563-2F18-42F0-9CA3-0720166764BD}"/>
                  </a:ext>
                </a:extLst>
              </p:cNvPr>
              <p:cNvSpPr/>
              <p:nvPr/>
            </p:nvSpPr>
            <p:spPr>
              <a:xfrm flipV="1">
                <a:off x="6802408" y="904101"/>
                <a:ext cx="95260" cy="256799"/>
              </a:xfrm>
              <a:prstGeom prst="arc">
                <a:avLst>
                  <a:gd name="adj1" fmla="val 10758741"/>
                  <a:gd name="adj2" fmla="val 0"/>
                </a:avLst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3176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7E1CFEB-7C9E-43C6-857A-F883CBB3E497}"/>
                </a:ext>
              </a:extLst>
            </p:cNvPr>
            <p:cNvGrpSpPr/>
            <p:nvPr/>
          </p:nvGrpSpPr>
          <p:grpSpPr>
            <a:xfrm>
              <a:off x="7626044" y="873117"/>
              <a:ext cx="444647" cy="426719"/>
              <a:chOff x="6627714" y="819142"/>
              <a:chExt cx="444647" cy="426719"/>
            </a:xfrm>
          </p:grpSpPr>
          <p:sp>
            <p:nvSpPr>
              <p:cNvPr id="102" name="Arc 101">
                <a:extLst>
                  <a:ext uri="{FF2B5EF4-FFF2-40B4-BE49-F238E27FC236}">
                    <a16:creationId xmlns:a16="http://schemas.microsoft.com/office/drawing/2014/main" id="{86AD4C74-E3CB-4526-9BA6-BDF3F03A0781}"/>
                  </a:ext>
                </a:extLst>
              </p:cNvPr>
              <p:cNvSpPr/>
              <p:nvPr/>
            </p:nvSpPr>
            <p:spPr>
              <a:xfrm>
                <a:off x="6627714" y="819142"/>
                <a:ext cx="269953" cy="426719"/>
              </a:xfrm>
              <a:prstGeom prst="arc">
                <a:avLst>
                  <a:gd name="adj1" fmla="val 16228256"/>
                  <a:gd name="adj2" fmla="val 0"/>
                </a:avLst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3176"/>
              </a:p>
            </p:txBody>
          </p:sp>
          <p:sp>
            <p:nvSpPr>
              <p:cNvPr id="103" name="Arc 102">
                <a:extLst>
                  <a:ext uri="{FF2B5EF4-FFF2-40B4-BE49-F238E27FC236}">
                    <a16:creationId xmlns:a16="http://schemas.microsoft.com/office/drawing/2014/main" id="{05D88901-19FC-4369-BC35-37D799123932}"/>
                  </a:ext>
                </a:extLst>
              </p:cNvPr>
              <p:cNvSpPr/>
              <p:nvPr/>
            </p:nvSpPr>
            <p:spPr>
              <a:xfrm>
                <a:off x="6802408" y="819142"/>
                <a:ext cx="269953" cy="426719"/>
              </a:xfrm>
              <a:prstGeom prst="arc">
                <a:avLst>
                  <a:gd name="adj1" fmla="val 10758741"/>
                  <a:gd name="adj2" fmla="val 16259490"/>
                </a:avLst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3176"/>
              </a:p>
            </p:txBody>
          </p:sp>
          <p:sp>
            <p:nvSpPr>
              <p:cNvPr id="104" name="Arc 103">
                <a:extLst>
                  <a:ext uri="{FF2B5EF4-FFF2-40B4-BE49-F238E27FC236}">
                    <a16:creationId xmlns:a16="http://schemas.microsoft.com/office/drawing/2014/main" id="{43350448-35E6-4AD4-8BD4-5293FC364CCC}"/>
                  </a:ext>
                </a:extLst>
              </p:cNvPr>
              <p:cNvSpPr/>
              <p:nvPr/>
            </p:nvSpPr>
            <p:spPr>
              <a:xfrm flipV="1">
                <a:off x="6802408" y="904101"/>
                <a:ext cx="95260" cy="256799"/>
              </a:xfrm>
              <a:prstGeom prst="arc">
                <a:avLst>
                  <a:gd name="adj1" fmla="val 10758741"/>
                  <a:gd name="adj2" fmla="val 0"/>
                </a:avLst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3176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2849530A-CC15-413E-A973-228E373DA6F8}"/>
                </a:ext>
              </a:extLst>
            </p:cNvPr>
            <p:cNvGrpSpPr/>
            <p:nvPr/>
          </p:nvGrpSpPr>
          <p:grpSpPr>
            <a:xfrm>
              <a:off x="7797631" y="873115"/>
              <a:ext cx="444646" cy="426719"/>
              <a:chOff x="6627714" y="819142"/>
              <a:chExt cx="444646" cy="426719"/>
            </a:xfrm>
          </p:grpSpPr>
          <p:sp>
            <p:nvSpPr>
              <p:cNvPr id="99" name="Arc 98">
                <a:extLst>
                  <a:ext uri="{FF2B5EF4-FFF2-40B4-BE49-F238E27FC236}">
                    <a16:creationId xmlns:a16="http://schemas.microsoft.com/office/drawing/2014/main" id="{31081D36-2211-4DBC-AC13-81041B568A0E}"/>
                  </a:ext>
                </a:extLst>
              </p:cNvPr>
              <p:cNvSpPr/>
              <p:nvPr/>
            </p:nvSpPr>
            <p:spPr>
              <a:xfrm>
                <a:off x="6627714" y="819142"/>
                <a:ext cx="269953" cy="426719"/>
              </a:xfrm>
              <a:prstGeom prst="arc">
                <a:avLst>
                  <a:gd name="adj1" fmla="val 16135020"/>
                  <a:gd name="adj2" fmla="val 0"/>
                </a:avLst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3176"/>
              </a:p>
            </p:txBody>
          </p:sp>
          <p:sp>
            <p:nvSpPr>
              <p:cNvPr id="100" name="Arc 99">
                <a:extLst>
                  <a:ext uri="{FF2B5EF4-FFF2-40B4-BE49-F238E27FC236}">
                    <a16:creationId xmlns:a16="http://schemas.microsoft.com/office/drawing/2014/main" id="{CAD1FCD2-7C38-424D-8181-FDF4E98C0900}"/>
                  </a:ext>
                </a:extLst>
              </p:cNvPr>
              <p:cNvSpPr/>
              <p:nvPr/>
            </p:nvSpPr>
            <p:spPr>
              <a:xfrm>
                <a:off x="6802407" y="819142"/>
                <a:ext cx="269953" cy="426719"/>
              </a:xfrm>
              <a:prstGeom prst="arc">
                <a:avLst>
                  <a:gd name="adj1" fmla="val 10758741"/>
                  <a:gd name="adj2" fmla="val 0"/>
                </a:avLst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3176"/>
              </a:p>
            </p:txBody>
          </p:sp>
          <p:sp>
            <p:nvSpPr>
              <p:cNvPr id="101" name="Arc 100">
                <a:extLst>
                  <a:ext uri="{FF2B5EF4-FFF2-40B4-BE49-F238E27FC236}">
                    <a16:creationId xmlns:a16="http://schemas.microsoft.com/office/drawing/2014/main" id="{3E47BDA2-7355-4D6D-BF61-2586E16BFE76}"/>
                  </a:ext>
                </a:extLst>
              </p:cNvPr>
              <p:cNvSpPr/>
              <p:nvPr/>
            </p:nvSpPr>
            <p:spPr>
              <a:xfrm flipV="1">
                <a:off x="6802408" y="904101"/>
                <a:ext cx="95260" cy="256799"/>
              </a:xfrm>
              <a:prstGeom prst="arc">
                <a:avLst>
                  <a:gd name="adj1" fmla="val 10758741"/>
                  <a:gd name="adj2" fmla="val 0"/>
                </a:avLst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3176"/>
              </a:p>
            </p:txBody>
          </p:sp>
        </p:grpSp>
      </p:grpSp>
      <p:sp>
        <p:nvSpPr>
          <p:cNvPr id="55" name="TextBox 54"/>
          <p:cNvSpPr txBox="1"/>
          <p:nvPr/>
        </p:nvSpPr>
        <p:spPr>
          <a:xfrm>
            <a:off x="5241520" y="2932271"/>
            <a:ext cx="1768184" cy="912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5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</a:p>
          <a:p>
            <a:pPr algn="ctr"/>
            <a:r>
              <a:rPr lang="en-US" sz="2665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C33BEE5-C024-CE4F-8954-41772D406D93}"/>
              </a:ext>
            </a:extLst>
          </p:cNvPr>
          <p:cNvGrpSpPr/>
          <p:nvPr/>
        </p:nvGrpSpPr>
        <p:grpSpPr>
          <a:xfrm rot="18851752">
            <a:off x="1865883" y="2193970"/>
            <a:ext cx="2070151" cy="2043477"/>
            <a:chOff x="6297352" y="2463997"/>
            <a:chExt cx="1240106" cy="1272714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C9A7FBAB-1456-E64C-A606-70255B35BA39}"/>
                </a:ext>
              </a:extLst>
            </p:cNvPr>
            <p:cNvGrpSpPr>
              <a:grpSpLocks noChangeAspect="1"/>
            </p:cNvGrpSpPr>
            <p:nvPr/>
          </p:nvGrpSpPr>
          <p:grpSpPr>
            <a:xfrm rot="2700000">
              <a:off x="6560022" y="2466519"/>
              <a:ext cx="206180" cy="731520"/>
              <a:chOff x="8944721" y="3054832"/>
              <a:chExt cx="515449" cy="1828800"/>
            </a:xfrm>
          </p:grpSpPr>
          <p:pic>
            <p:nvPicPr>
              <p:cNvPr id="137" name="Picture 136">
                <a:extLst>
                  <a:ext uri="{FF2B5EF4-FFF2-40B4-BE49-F238E27FC236}">
                    <a16:creationId xmlns:a16="http://schemas.microsoft.com/office/drawing/2014/main" id="{3F50ABD3-2B3A-D443-9005-EE2AD67914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8940353" y="3733209"/>
                <a:ext cx="524185" cy="515449"/>
              </a:xfrm>
              <a:prstGeom prst="rect">
                <a:avLst/>
              </a:prstGeom>
              <a:ln>
                <a:noFill/>
              </a:ln>
            </p:spPr>
          </p:pic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108B7594-2DA5-854E-A124-05C783380B0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8292286" y="3969231"/>
                <a:ext cx="1828800" cy="2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EA1D903D-89AD-9B47-A636-5C0955C7EF92}"/>
                </a:ext>
              </a:extLst>
            </p:cNvPr>
            <p:cNvGrpSpPr>
              <a:grpSpLocks noChangeAspect="1"/>
            </p:cNvGrpSpPr>
            <p:nvPr/>
          </p:nvGrpSpPr>
          <p:grpSpPr>
            <a:xfrm rot="8100000">
              <a:off x="7072927" y="2463997"/>
              <a:ext cx="206180" cy="731520"/>
              <a:chOff x="8944721" y="3079814"/>
              <a:chExt cx="515449" cy="1828800"/>
            </a:xfrm>
          </p:grpSpPr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EC5D6558-630B-D04A-AB8E-773FA3FCEE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8940353" y="3733209"/>
                <a:ext cx="524185" cy="515449"/>
              </a:xfrm>
              <a:prstGeom prst="rect">
                <a:avLst/>
              </a:prstGeom>
              <a:ln>
                <a:noFill/>
              </a:ln>
            </p:spPr>
          </p:pic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4F85FEDB-F442-534E-AD01-F8EDEA447BE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8283464" y="3994213"/>
                <a:ext cx="1828800" cy="1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C15A574F-0CE3-A446-92EC-90BE012185A8}"/>
                </a:ext>
              </a:extLst>
            </p:cNvPr>
            <p:cNvGrpSpPr>
              <a:grpSpLocks noChangeAspect="1"/>
            </p:cNvGrpSpPr>
            <p:nvPr/>
          </p:nvGrpSpPr>
          <p:grpSpPr>
            <a:xfrm rot="13500000">
              <a:off x="7068608" y="2992686"/>
              <a:ext cx="206180" cy="731520"/>
              <a:chOff x="8944721" y="3062981"/>
              <a:chExt cx="515449" cy="1828800"/>
            </a:xfrm>
          </p:grpSpPr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446B8B32-534B-BC49-A691-8C9C241DBF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8940353" y="3733209"/>
                <a:ext cx="524185" cy="515449"/>
              </a:xfrm>
              <a:prstGeom prst="rect">
                <a:avLst/>
              </a:prstGeom>
              <a:ln>
                <a:noFill/>
              </a:ln>
            </p:spPr>
          </p:pic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1EAE5FB5-4D38-4B4E-96FE-0896C798FA4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8292165" y="3977380"/>
                <a:ext cx="1828800" cy="2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F7CA0EF6-984D-BE4C-A6E1-2E6115EC1B93}"/>
                </a:ext>
              </a:extLst>
            </p:cNvPr>
            <p:cNvGrpSpPr>
              <a:grpSpLocks noChangeAspect="1"/>
            </p:cNvGrpSpPr>
            <p:nvPr/>
          </p:nvGrpSpPr>
          <p:grpSpPr>
            <a:xfrm rot="18900000">
              <a:off x="6548787" y="3005191"/>
              <a:ext cx="206180" cy="731520"/>
              <a:chOff x="8944721" y="3105356"/>
              <a:chExt cx="515449" cy="1828800"/>
            </a:xfrm>
          </p:grpSpPr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B7FCB68B-DE28-6C40-97FC-23455BE2B6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8940353" y="3733209"/>
                <a:ext cx="524185" cy="515449"/>
              </a:xfrm>
              <a:prstGeom prst="rect">
                <a:avLst/>
              </a:prstGeom>
              <a:ln>
                <a:noFill/>
              </a:ln>
            </p:spPr>
          </p:pic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36F9F05-72A5-8145-B68C-E5A6EB315B4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8291269" y="4019755"/>
                <a:ext cx="1828800" cy="1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2360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4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C29B93DAC96549ABA86A145E15EA28" ma:contentTypeVersion="14" ma:contentTypeDescription="Create a new document." ma:contentTypeScope="" ma:versionID="21f3088e462dcb3204d673ccf1c9e25f">
  <xsd:schema xmlns:xsd="http://www.w3.org/2001/XMLSchema" xmlns:xs="http://www.w3.org/2001/XMLSchema" xmlns:p="http://schemas.microsoft.com/office/2006/metadata/properties" xmlns:ns3="8d104da1-e686-44e9-91b7-262597bab13b" xmlns:ns4="64fd00e3-e7b3-4352-a866-a31399ffb546" targetNamespace="http://schemas.microsoft.com/office/2006/metadata/properties" ma:root="true" ma:fieldsID="054486e242c8c23d6c9b6ce4454124ca" ns3:_="" ns4:_="">
    <xsd:import namespace="8d104da1-e686-44e9-91b7-262597bab13b"/>
    <xsd:import namespace="64fd00e3-e7b3-4352-a866-a31399ffb54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104da1-e686-44e9-91b7-262597bab1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fd00e3-e7b3-4352-a866-a31399ffb54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4ED971-266D-455C-9CD0-B47D38BE68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104da1-e686-44e9-91b7-262597bab13b"/>
    <ds:schemaRef ds:uri="64fd00e3-e7b3-4352-a866-a31399ffb5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3395F0-B168-4B26-8EE1-B549E142E1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FD9FA1-1E77-4F53-B5CE-0C0D1FB3E099}">
  <ds:schemaRefs>
    <ds:schemaRef ds:uri="http://schemas.microsoft.com/office/2006/documentManagement/types"/>
    <ds:schemaRef ds:uri="64fd00e3-e7b3-4352-a866-a31399ffb546"/>
    <ds:schemaRef ds:uri="http://purl.org/dc/terms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8d104da1-e686-44e9-91b7-262597bab13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</TotalTime>
  <Words>25</Words>
  <Application>Microsoft Office PowerPoint</Application>
  <PresentationFormat>Custom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Zahidur Rahim Talukder</dc:creator>
  <cp:lastModifiedBy>Zahidur Rahim Talukder</cp:lastModifiedBy>
  <cp:revision>16</cp:revision>
  <dcterms:created xsi:type="dcterms:W3CDTF">2022-06-14T15:48:27Z</dcterms:created>
  <dcterms:modified xsi:type="dcterms:W3CDTF">2022-06-14T21:20:00Z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0x0101007EC29B93DAC96549ABA86A145E15EA28</vt:lpwstr>
  </property>
</Properties>
</file>