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7265F1-AEAA-AF43-9AD7-65C8DDC58E14}" v="4" dt="2022-03-31T18:07:45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/>
    <p:restoredTop sz="94694"/>
  </p:normalViewPr>
  <p:slideViewPr>
    <p:cSldViewPr snapToGrid="0" snapToObjects="1">
      <p:cViewPr varScale="1">
        <p:scale>
          <a:sx n="135" d="100"/>
          <a:sy n="135" d="100"/>
        </p:scale>
        <p:origin x="16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ukder, Zahidur Rahim" userId="be617038-0a1a-4c7f-82a9-86735d4131d9" providerId="ADAL" clId="{B87265F1-AEAA-AF43-9AD7-65C8DDC58E14}"/>
    <pc:docChg chg="custSel modSld">
      <pc:chgData name="Talukder, Zahidur Rahim" userId="be617038-0a1a-4c7f-82a9-86735d4131d9" providerId="ADAL" clId="{B87265F1-AEAA-AF43-9AD7-65C8DDC58E14}" dt="2022-03-31T18:08:05.328" v="70" actId="207"/>
      <pc:docMkLst>
        <pc:docMk/>
      </pc:docMkLst>
      <pc:sldChg chg="addSp delSp modSp mod">
        <pc:chgData name="Talukder, Zahidur Rahim" userId="be617038-0a1a-4c7f-82a9-86735d4131d9" providerId="ADAL" clId="{B87265F1-AEAA-AF43-9AD7-65C8DDC58E14}" dt="2022-03-31T18:08:05.328" v="70" actId="207"/>
        <pc:sldMkLst>
          <pc:docMk/>
          <pc:sldMk cId="1396677477" sldId="259"/>
        </pc:sldMkLst>
        <pc:spChg chg="add mod">
          <ac:chgData name="Talukder, Zahidur Rahim" userId="be617038-0a1a-4c7f-82a9-86735d4131d9" providerId="ADAL" clId="{B87265F1-AEAA-AF43-9AD7-65C8DDC58E14}" dt="2022-03-31T18:07:45.045" v="67" actId="167"/>
          <ac:spMkLst>
            <pc:docMk/>
            <pc:sldMk cId="1396677477" sldId="259"/>
            <ac:spMk id="57" creationId="{FAC412C3-6DDD-954B-B8BE-9D3B7F79820B}"/>
          </ac:spMkLst>
        </pc:spChg>
        <pc:spChg chg="add mod">
          <ac:chgData name="Talukder, Zahidur Rahim" userId="be617038-0a1a-4c7f-82a9-86735d4131d9" providerId="ADAL" clId="{B87265F1-AEAA-AF43-9AD7-65C8DDC58E14}" dt="2022-03-31T18:07:32.156" v="64" actId="167"/>
          <ac:spMkLst>
            <pc:docMk/>
            <pc:sldMk cId="1396677477" sldId="259"/>
            <ac:spMk id="58" creationId="{96915AE2-C973-734F-9E33-170AA92D8249}"/>
          </ac:spMkLst>
        </pc:spChg>
        <pc:spChg chg="mod">
          <ac:chgData name="Talukder, Zahidur Rahim" userId="be617038-0a1a-4c7f-82a9-86735d4131d9" providerId="ADAL" clId="{B87265F1-AEAA-AF43-9AD7-65C8DDC58E14}" dt="2022-03-31T18:03:54.687" v="3" actId="207"/>
          <ac:spMkLst>
            <pc:docMk/>
            <pc:sldMk cId="1396677477" sldId="259"/>
            <ac:spMk id="117" creationId="{E01B442F-F2CC-3A48-B910-2C2AFD4C64FA}"/>
          </ac:spMkLst>
        </pc:spChg>
        <pc:spChg chg="del">
          <ac:chgData name="Talukder, Zahidur Rahim" userId="be617038-0a1a-4c7f-82a9-86735d4131d9" providerId="ADAL" clId="{B87265F1-AEAA-AF43-9AD7-65C8DDC58E14}" dt="2022-03-31T18:07:21.858" v="62" actId="478"/>
          <ac:spMkLst>
            <pc:docMk/>
            <pc:sldMk cId="1396677477" sldId="259"/>
            <ac:spMk id="147" creationId="{30B12054-54D7-3E46-B183-3B0D3A9040A3}"/>
          </ac:spMkLst>
        </pc:spChg>
        <pc:spChg chg="del">
          <ac:chgData name="Talukder, Zahidur Rahim" userId="be617038-0a1a-4c7f-82a9-86735d4131d9" providerId="ADAL" clId="{B87265F1-AEAA-AF43-9AD7-65C8DDC58E14}" dt="2022-03-31T18:07:36.581" v="65" actId="478"/>
          <ac:spMkLst>
            <pc:docMk/>
            <pc:sldMk cId="1396677477" sldId="259"/>
            <ac:spMk id="152" creationId="{9B3ACDBB-D769-CA41-B022-81A3F7A51E4F}"/>
          </ac:spMkLst>
        </pc:spChg>
        <pc:spChg chg="mod">
          <ac:chgData name="Talukder, Zahidur Rahim" userId="be617038-0a1a-4c7f-82a9-86735d4131d9" providerId="ADAL" clId="{B87265F1-AEAA-AF43-9AD7-65C8DDC58E14}" dt="2022-03-31T18:08:01.486" v="69" actId="207"/>
          <ac:spMkLst>
            <pc:docMk/>
            <pc:sldMk cId="1396677477" sldId="259"/>
            <ac:spMk id="164" creationId="{CE13294E-BB78-6343-9F09-3DC30E4EFF57}"/>
          </ac:spMkLst>
        </pc:spChg>
        <pc:spChg chg="mod">
          <ac:chgData name="Talukder, Zahidur Rahim" userId="be617038-0a1a-4c7f-82a9-86735d4131d9" providerId="ADAL" clId="{B87265F1-AEAA-AF43-9AD7-65C8DDC58E14}" dt="2022-03-31T18:08:05.328" v="70" actId="207"/>
          <ac:spMkLst>
            <pc:docMk/>
            <pc:sldMk cId="1396677477" sldId="259"/>
            <ac:spMk id="168" creationId="{97EFE4A0-F2C0-0E4F-82C3-4AD035E7569F}"/>
          </ac:spMkLst>
        </pc:spChg>
        <pc:spChg chg="mod">
          <ac:chgData name="Talukder, Zahidur Rahim" userId="be617038-0a1a-4c7f-82a9-86735d4131d9" providerId="ADAL" clId="{B87265F1-AEAA-AF43-9AD7-65C8DDC58E14}" dt="2022-03-31T18:03:49.251" v="2" actId="207"/>
          <ac:spMkLst>
            <pc:docMk/>
            <pc:sldMk cId="1396677477" sldId="259"/>
            <ac:spMk id="170" creationId="{A65C74C0-B39E-3741-B212-A05E6DD67BFF}"/>
          </ac:spMkLst>
        </pc:spChg>
        <pc:spChg chg="mod">
          <ac:chgData name="Talukder, Zahidur Rahim" userId="be617038-0a1a-4c7f-82a9-86735d4131d9" providerId="ADAL" clId="{B87265F1-AEAA-AF43-9AD7-65C8DDC58E14}" dt="2022-03-31T18:06:53.193" v="59" actId="207"/>
          <ac:spMkLst>
            <pc:docMk/>
            <pc:sldMk cId="1396677477" sldId="259"/>
            <ac:spMk id="1080" creationId="{00000000-0000-0000-0000-000000000000}"/>
          </ac:spMkLst>
        </pc:spChg>
        <pc:cxnChg chg="mod">
          <ac:chgData name="Talukder, Zahidur Rahim" userId="be617038-0a1a-4c7f-82a9-86735d4131d9" providerId="ADAL" clId="{B87265F1-AEAA-AF43-9AD7-65C8DDC58E14}" dt="2022-03-31T18:07:21.858" v="62" actId="478"/>
          <ac:cxnSpMkLst>
            <pc:docMk/>
            <pc:sldMk cId="1396677477" sldId="259"/>
            <ac:cxnSpMk id="136" creationId="{A0B9663D-6C6D-C848-AF74-A124EC9E5C4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D8FA-CA1C-1640-AF66-DFAF6E85C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A5BA4-75DD-F640-8A7A-F1437EF2B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7D55-582E-4D42-8E76-17D8D874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E6F2-BBEF-7643-9133-52B4C68EC74C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5F5A0-8271-EF42-A3A5-C35C4749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D7CD6-3E67-8342-8B49-B014195D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B776-F947-C34E-81FB-D06A3A87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6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3C50-AECD-A749-BE7E-809CA944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7D80A-31DB-EE46-9053-A9BB93388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78D8B-2733-0544-8B7B-92960A5F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E6F2-BBEF-7643-9133-52B4C68EC74C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2FFCF-AB9F-9149-9F98-BA4A4BB3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5C214-F763-C647-A187-B18B4D43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B776-F947-C34E-81FB-D06A3A87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4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13EEA-4CF8-0D4C-A464-4CFE78406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D4CA0-577E-5840-8271-E4CF7FF13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CF164-2476-3246-8D91-2B40AD2A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E6F2-BBEF-7643-9133-52B4C68EC74C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55F2A-868D-C048-A764-D2D10866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4985-27F4-554A-9E5F-D8771CFF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B776-F947-C34E-81FB-D06A3A87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39E3-4065-4F43-9FDD-BAF3C5B3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F87C-0FD3-0147-8D80-343BFCE3D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BC9D8-2D94-6749-8FCA-ACBDCDA9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E6F2-BBEF-7643-9133-52B4C68EC74C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A06B3-E0F4-7948-BFAE-3B4E3440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B6846-4C20-5E43-A207-56F90F70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B776-F947-C34E-81FB-D06A3A87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1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DC10-74D2-1D48-B378-D797B3E3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14F7B-D7BD-6E41-BBEC-EA875D6E0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74F4-0CFF-2942-A2D3-8FE67D38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E6F2-BBEF-7643-9133-52B4C68EC74C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17D4A-90A0-244E-AFCF-7DA0C3F7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AC153-972E-3043-8CAC-ABF93988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B776-F947-C34E-81FB-D06A3A87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53F0-498E-5F49-BC70-39899120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CF4B-9264-BA43-A8B4-3170DBA3B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C7DCB-D275-BA49-9D09-7F994D4A5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0E119-D228-EF44-BCE0-64DADBEF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E6F2-BBEF-7643-9133-52B4C68EC74C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3641C-8DFC-834F-9F08-0CF0CECA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8C654-93C8-BB44-AC27-C3C3E97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B776-F947-C34E-81FB-D06A3A87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9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A9B9-835E-B843-B4DF-1D8BBF27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4B0C3-04F5-A741-A68C-D781F3CDE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B10B-56D6-7148-8186-76FDEB1BA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E47D3-3BE4-7343-9DF4-19955B9D2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E225F-DC3E-1E46-AB6F-663A9A2B8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EC680-6D74-104F-B37F-BEF669DE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E6F2-BBEF-7643-9133-52B4C68EC74C}" type="datetimeFigureOut">
              <a:rPr lang="en-US" smtClean="0"/>
              <a:t>3/31/22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03D10-235F-BD44-83AE-19BCC657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6386A-FF99-544B-A554-5C9B12B5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B776-F947-C34E-81FB-D06A3A87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A7C6-BDCE-D842-9EFA-9E620E13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C4CC5-029A-6241-BCFA-9A4B05AA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E6F2-BBEF-7643-9133-52B4C68EC74C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3744F-C28F-3F49-AB88-5DBF8241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663AA-499E-7340-AE86-3A1B9DA5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B776-F947-C34E-81FB-D06A3A87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B8455-0CA9-8545-BDE1-E9835A5F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E6F2-BBEF-7643-9133-52B4C68EC74C}" type="datetimeFigureOut">
              <a:rPr lang="en-US" smtClean="0"/>
              <a:t>3/31/22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44246-7CE5-5B4B-91AF-2B81C824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DAB60-A013-2043-B3C6-DECA1061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B776-F947-C34E-81FB-D06A3A87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5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1570-8A7D-1943-BC44-C86B9483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D120B-AB92-2342-88D1-8EBEACBE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534F0-4C96-D949-A1F4-61F6461B1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0843B-83AC-EE43-8CDF-828D5F9A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E6F2-BBEF-7643-9133-52B4C68EC74C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93CC4-0320-824A-9D1D-33BB3EB15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0557A-BD81-754A-A8E5-ADC4E8E5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B776-F947-C34E-81FB-D06A3A87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8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8C5E-AA3E-D349-8E10-1A10D994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91937-3291-E54A-94AD-713088735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4D322-CC63-CE4B-863F-46824F346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C08A0-38E7-664A-B791-7E34DE82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E6F2-BBEF-7643-9133-52B4C68EC74C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05B56-0E2E-7B44-BB90-65D35881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56436-0180-EB4F-A8F4-58FF462A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B776-F947-C34E-81FB-D06A3A87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9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27227-5A6C-5E4A-8FA7-3DC92AAB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44FBD-BDCD-9942-A97B-07FA6A5F4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73575-4FA6-8546-9DA6-827FFFBD3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5E6F2-BBEF-7643-9133-52B4C68EC74C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63E8C-1A12-1A47-BC80-8CB8011F5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30224-CFF8-6643-929E-B59715BB9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2B776-F947-C34E-81FB-D06A3A87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4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FAC412C3-6DDD-954B-B8BE-9D3B7F79820B}"/>
              </a:ext>
            </a:extLst>
          </p:cNvPr>
          <p:cNvSpPr/>
          <p:nvPr/>
        </p:nvSpPr>
        <p:spPr>
          <a:xfrm>
            <a:off x="2803121" y="4334585"/>
            <a:ext cx="1375586" cy="739770"/>
          </a:xfrm>
          <a:prstGeom prst="rect">
            <a:avLst/>
          </a:prstGeom>
          <a:gradFill flip="none" rotWithShape="1">
            <a:gsLst>
              <a:gs pos="45000">
                <a:schemeClr val="accent6">
                  <a:lumMod val="20000"/>
                  <a:lumOff val="80000"/>
                </a:schemeClr>
              </a:gs>
              <a:gs pos="73000">
                <a:schemeClr val="accent6">
                  <a:lumMod val="60000"/>
                  <a:lumOff val="40000"/>
                </a:schemeClr>
              </a:gs>
              <a:gs pos="24000">
                <a:schemeClr val="accent2">
                  <a:lumMod val="20000"/>
                  <a:lumOff val="80000"/>
                </a:schemeClr>
              </a:gs>
              <a:gs pos="0">
                <a:schemeClr val="accent2">
                  <a:lumMod val="75000"/>
                </a:schemeClr>
              </a:gs>
              <a:gs pos="58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0" scaled="1"/>
            <a:tileRect/>
          </a:gradFill>
          <a:ln w="381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6915AE2-C973-734F-9E33-170AA92D8249}"/>
              </a:ext>
            </a:extLst>
          </p:cNvPr>
          <p:cNvSpPr/>
          <p:nvPr/>
        </p:nvSpPr>
        <p:spPr>
          <a:xfrm>
            <a:off x="2803121" y="2818188"/>
            <a:ext cx="1375586" cy="739770"/>
          </a:xfrm>
          <a:prstGeom prst="rect">
            <a:avLst/>
          </a:prstGeom>
          <a:gradFill flip="none" rotWithShape="1">
            <a:gsLst>
              <a:gs pos="45000">
                <a:schemeClr val="accent6">
                  <a:lumMod val="20000"/>
                  <a:lumOff val="80000"/>
                </a:schemeClr>
              </a:gs>
              <a:gs pos="73000">
                <a:schemeClr val="accent6">
                  <a:lumMod val="60000"/>
                  <a:lumOff val="40000"/>
                </a:schemeClr>
              </a:gs>
              <a:gs pos="24000">
                <a:schemeClr val="accent2">
                  <a:lumMod val="20000"/>
                  <a:lumOff val="80000"/>
                </a:schemeClr>
              </a:gs>
              <a:gs pos="0">
                <a:schemeClr val="accent2">
                  <a:lumMod val="75000"/>
                </a:schemeClr>
              </a:gs>
              <a:gs pos="58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0" scaled="1"/>
            <a:tileRect/>
          </a:gradFill>
          <a:ln w="381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1" name="Flowchart: Connector 1086">
            <a:extLst>
              <a:ext uri="{FF2B5EF4-FFF2-40B4-BE49-F238E27FC236}">
                <a16:creationId xmlns:a16="http://schemas.microsoft.com/office/drawing/2014/main" id="{77ED0631-8173-9E44-AE68-0566FFD3783D}"/>
              </a:ext>
            </a:extLst>
          </p:cNvPr>
          <p:cNvSpPr/>
          <p:nvPr/>
        </p:nvSpPr>
        <p:spPr>
          <a:xfrm>
            <a:off x="1604272" y="4273849"/>
            <a:ext cx="884387" cy="88056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</a:t>
            </a:r>
          </a:p>
        </p:txBody>
      </p:sp>
      <p:sp>
        <p:nvSpPr>
          <p:cNvPr id="146" name="Flowchart: Connector 1086">
            <a:extLst>
              <a:ext uri="{FF2B5EF4-FFF2-40B4-BE49-F238E27FC236}">
                <a16:creationId xmlns:a16="http://schemas.microsoft.com/office/drawing/2014/main" id="{C67185DF-841B-2443-977D-8126CF3CB2CA}"/>
              </a:ext>
            </a:extLst>
          </p:cNvPr>
          <p:cNvSpPr/>
          <p:nvPr/>
        </p:nvSpPr>
        <p:spPr>
          <a:xfrm>
            <a:off x="1602387" y="2749048"/>
            <a:ext cx="884387" cy="88056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</a:t>
            </a:r>
          </a:p>
        </p:txBody>
      </p:sp>
      <p:sp>
        <p:nvSpPr>
          <p:cNvPr id="1087" name="Flowchart: Connector 1086"/>
          <p:cNvSpPr/>
          <p:nvPr/>
        </p:nvSpPr>
        <p:spPr>
          <a:xfrm>
            <a:off x="1592584" y="1569490"/>
            <a:ext cx="884387" cy="88056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</a:t>
            </a:r>
          </a:p>
        </p:txBody>
      </p:sp>
      <p:sp>
        <p:nvSpPr>
          <p:cNvPr id="1080" name="Rectangle 1079"/>
          <p:cNvSpPr/>
          <p:nvPr/>
        </p:nvSpPr>
        <p:spPr>
          <a:xfrm>
            <a:off x="2773318" y="1617554"/>
            <a:ext cx="1375586" cy="739770"/>
          </a:xfrm>
          <a:prstGeom prst="rect">
            <a:avLst/>
          </a:prstGeom>
          <a:gradFill flip="none" rotWithShape="1">
            <a:gsLst>
              <a:gs pos="45000">
                <a:schemeClr val="accent6">
                  <a:lumMod val="20000"/>
                  <a:lumOff val="80000"/>
                </a:schemeClr>
              </a:gs>
              <a:gs pos="73000">
                <a:schemeClr val="accent6">
                  <a:lumMod val="60000"/>
                  <a:lumOff val="40000"/>
                </a:schemeClr>
              </a:gs>
              <a:gs pos="24000">
                <a:schemeClr val="accent2">
                  <a:lumMod val="20000"/>
                  <a:lumOff val="80000"/>
                </a:schemeClr>
              </a:gs>
              <a:gs pos="0">
                <a:schemeClr val="accent2">
                  <a:lumMod val="75000"/>
                </a:schemeClr>
              </a:gs>
              <a:gs pos="58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0" scaled="1"/>
            <a:tileRect/>
          </a:gradFill>
          <a:ln w="381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660" y="1680720"/>
            <a:ext cx="680196" cy="596622"/>
          </a:xfrm>
          <a:prstGeom prst="rect">
            <a:avLst/>
          </a:prstGeom>
        </p:spPr>
      </p:pic>
      <p:cxnSp>
        <p:nvCxnSpPr>
          <p:cNvPr id="55" name="Straight Connector 54"/>
          <p:cNvCxnSpPr>
            <a:cxnSpLocks/>
          </p:cNvCxnSpPr>
          <p:nvPr/>
        </p:nvCxnSpPr>
        <p:spPr>
          <a:xfrm flipV="1">
            <a:off x="665413" y="1947570"/>
            <a:ext cx="0" cy="399962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 flipV="1">
            <a:off x="631865" y="1984053"/>
            <a:ext cx="963519" cy="2348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269750" y="805974"/>
            <a:ext cx="18605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latin typeface="Palatino Linotype" panose="02040502050505030304" pitchFamily="18" charset="0"/>
              </a:rPr>
              <a:t>Clients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409149" y="514979"/>
            <a:ext cx="210877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latin typeface="Palatino Linotype" panose="02040502050505030304" pitchFamily="18" charset="0"/>
              </a:rPr>
              <a:t>Local Training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82005" y="1244056"/>
            <a:ext cx="22886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alatino Linotype" panose="02040502050505030304" pitchFamily="18" charset="0"/>
              </a:rPr>
              <a:t>Model Aggregation</a:t>
            </a:r>
          </a:p>
        </p:txBody>
      </p:sp>
      <p:cxnSp>
        <p:nvCxnSpPr>
          <p:cNvPr id="166" name="Straight Connector 165"/>
          <p:cNvCxnSpPr>
            <a:cxnSpLocks/>
          </p:cNvCxnSpPr>
          <p:nvPr/>
        </p:nvCxnSpPr>
        <p:spPr>
          <a:xfrm flipH="1">
            <a:off x="665413" y="5909105"/>
            <a:ext cx="10788294" cy="0"/>
          </a:xfrm>
          <a:prstGeom prst="line">
            <a:avLst/>
          </a:prstGeom>
          <a:ln w="76200" cap="sq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9703341" y="4868070"/>
            <a:ext cx="20289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alatino Linotype" panose="02040502050505030304" pitchFamily="18" charset="0"/>
              </a:rPr>
              <a:t>Global</a:t>
            </a:r>
            <a:r>
              <a:rPr lang="en-US" sz="1733" b="1" dirty="0">
                <a:latin typeface="Palatino Linotype" panose="02040502050505030304" pitchFamily="18" charset="0"/>
              </a:rPr>
              <a:t> </a:t>
            </a:r>
            <a:r>
              <a:rPr lang="en-US" sz="2800" b="1" dirty="0">
                <a:latin typeface="Palatino Linotype" panose="02040502050505030304" pitchFamily="18" charset="0"/>
              </a:rPr>
              <a:t>Model</a:t>
            </a:r>
          </a:p>
        </p:txBody>
      </p:sp>
      <p:sp>
        <p:nvSpPr>
          <p:cNvPr id="225" name="AutoShape 2" descr="https://code.benco.io/icon-collection/other/aml-experiments.svg"/>
          <p:cNvSpPr>
            <a:spLocks noChangeAspect="1" noChangeArrowheads="1"/>
          </p:cNvSpPr>
          <p:nvPr/>
        </p:nvSpPr>
        <p:spPr bwMode="auto">
          <a:xfrm>
            <a:off x="1058796" y="1226578"/>
            <a:ext cx="203200" cy="20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231" name="Flowchart: Connector 230"/>
          <p:cNvSpPr/>
          <p:nvPr/>
        </p:nvSpPr>
        <p:spPr>
          <a:xfrm>
            <a:off x="2004379" y="3736200"/>
            <a:ext cx="80196" cy="80039"/>
          </a:xfrm>
          <a:prstGeom prst="flowChartConnector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038" name="Picture 14" descr="Mobile phone Icon | Noto Emoji Objects Iconset | Goog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160" y="1709879"/>
            <a:ext cx="647539" cy="64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4" name="Flowchart: Connector 263"/>
          <p:cNvSpPr/>
          <p:nvPr/>
        </p:nvSpPr>
        <p:spPr>
          <a:xfrm>
            <a:off x="2004379" y="3886385"/>
            <a:ext cx="80196" cy="80039"/>
          </a:xfrm>
          <a:prstGeom prst="flowChartConnector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5" name="Flowchart: Connector 264"/>
          <p:cNvSpPr/>
          <p:nvPr/>
        </p:nvSpPr>
        <p:spPr>
          <a:xfrm>
            <a:off x="2004379" y="4033898"/>
            <a:ext cx="80196" cy="80039"/>
          </a:xfrm>
          <a:prstGeom prst="flowChartConnector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2" name="Flowchart: Connector 271"/>
          <p:cNvSpPr/>
          <p:nvPr/>
        </p:nvSpPr>
        <p:spPr>
          <a:xfrm>
            <a:off x="3455885" y="3736200"/>
            <a:ext cx="80196" cy="80039"/>
          </a:xfrm>
          <a:prstGeom prst="flowChartConnector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3" name="Flowchart: Connector 272"/>
          <p:cNvSpPr/>
          <p:nvPr/>
        </p:nvSpPr>
        <p:spPr>
          <a:xfrm>
            <a:off x="3455885" y="3886385"/>
            <a:ext cx="80196" cy="80039"/>
          </a:xfrm>
          <a:prstGeom prst="flowChartConnector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4" name="Flowchart: Connector 273"/>
          <p:cNvSpPr/>
          <p:nvPr/>
        </p:nvSpPr>
        <p:spPr>
          <a:xfrm>
            <a:off x="3456556" y="4033898"/>
            <a:ext cx="80196" cy="80039"/>
          </a:xfrm>
          <a:prstGeom prst="flowChartConnector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57" name="Straight Connector 256"/>
          <p:cNvCxnSpPr>
            <a:cxnSpLocks/>
            <a:stCxn id="1087" idx="6"/>
          </p:cNvCxnSpPr>
          <p:nvPr/>
        </p:nvCxnSpPr>
        <p:spPr>
          <a:xfrm>
            <a:off x="2476971" y="2009770"/>
            <a:ext cx="296346" cy="354761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cxnSpLocks/>
            <a:stCxn id="1087" idx="6"/>
          </p:cNvCxnSpPr>
          <p:nvPr/>
        </p:nvCxnSpPr>
        <p:spPr>
          <a:xfrm flipV="1">
            <a:off x="2476971" y="1628032"/>
            <a:ext cx="296347" cy="381738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martwatch Icons - Martin Sitar | Smart watch, Icon pack, Free apple watch">
            <a:extLst>
              <a:ext uri="{FF2B5EF4-FFF2-40B4-BE49-F238E27FC236}">
                <a16:creationId xmlns:a16="http://schemas.microsoft.com/office/drawing/2014/main" id="{8A1AE81F-CDC7-DC4D-8669-1DDCAF8FD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330" y="4366787"/>
            <a:ext cx="825007" cy="68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erce County Library &gt; Computer Use">
            <a:extLst>
              <a:ext uri="{FF2B5EF4-FFF2-40B4-BE49-F238E27FC236}">
                <a16:creationId xmlns:a16="http://schemas.microsoft.com/office/drawing/2014/main" id="{CC7F02EE-AA14-2A4C-BAA6-6CBAF38B5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337" y="2842551"/>
            <a:ext cx="676814" cy="6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53C5F24-D3B8-814C-82DD-A7FF007D6FEF}"/>
              </a:ext>
            </a:extLst>
          </p:cNvPr>
          <p:cNvCxnSpPr>
            <a:cxnSpLocks/>
            <a:stCxn id="1080" idx="3"/>
          </p:cNvCxnSpPr>
          <p:nvPr/>
        </p:nvCxnSpPr>
        <p:spPr>
          <a:xfrm flipV="1">
            <a:off x="4148904" y="1986401"/>
            <a:ext cx="3759542" cy="1038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0B9663D-6C6D-C848-AF74-A124EC9E5C4E}"/>
              </a:ext>
            </a:extLst>
          </p:cNvPr>
          <p:cNvCxnSpPr>
            <a:cxnSpLocks/>
          </p:cNvCxnSpPr>
          <p:nvPr/>
        </p:nvCxnSpPr>
        <p:spPr>
          <a:xfrm flipV="1">
            <a:off x="4158707" y="3128749"/>
            <a:ext cx="4936771" cy="38248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2101F4E3-C6A3-1844-B073-BF424582ACDE}"/>
              </a:ext>
            </a:extLst>
          </p:cNvPr>
          <p:cNvSpPr txBox="1"/>
          <p:nvPr/>
        </p:nvSpPr>
        <p:spPr>
          <a:xfrm>
            <a:off x="10274161" y="1654639"/>
            <a:ext cx="2078273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latin typeface="Palatino Linotype" panose="02040502050505030304" pitchFamily="18" charset="0"/>
              </a:rPr>
              <a:t>Global Server</a:t>
            </a:r>
          </a:p>
          <a:p>
            <a:pPr algn="ctr"/>
            <a:endParaRPr lang="en-US" sz="2800" b="1" dirty="0">
              <a:latin typeface="Palatino Linotype" panose="0204050205050503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DDA127-25D1-A84D-B73E-7AA94660F38E}"/>
              </a:ext>
            </a:extLst>
          </p:cNvPr>
          <p:cNvCxnSpPr>
            <a:cxnSpLocks/>
          </p:cNvCxnSpPr>
          <p:nvPr/>
        </p:nvCxnSpPr>
        <p:spPr>
          <a:xfrm>
            <a:off x="11453707" y="3020979"/>
            <a:ext cx="0" cy="2926213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A1BDD27-61C1-6F4C-A8B6-5CCDE649B73C}"/>
              </a:ext>
            </a:extLst>
          </p:cNvPr>
          <p:cNvSpPr txBox="1"/>
          <p:nvPr/>
        </p:nvSpPr>
        <p:spPr>
          <a:xfrm>
            <a:off x="4483989" y="500805"/>
            <a:ext cx="260407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latin typeface="Palatino Linotype" panose="02040502050505030304" pitchFamily="18" charset="0"/>
              </a:rPr>
              <a:t>Model Updates</a:t>
            </a: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5726B025-EC9E-9B4F-91FC-B39B80D104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63" y="2860278"/>
            <a:ext cx="680196" cy="596622"/>
          </a:xfrm>
          <a:prstGeom prst="rect">
            <a:avLst/>
          </a:prstGeom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A613FE4-7AA0-8140-A735-B11DDABD5224}"/>
              </a:ext>
            </a:extLst>
          </p:cNvPr>
          <p:cNvCxnSpPr>
            <a:cxnSpLocks/>
            <a:stCxn id="146" idx="6"/>
          </p:cNvCxnSpPr>
          <p:nvPr/>
        </p:nvCxnSpPr>
        <p:spPr>
          <a:xfrm>
            <a:off x="2486774" y="3189328"/>
            <a:ext cx="296346" cy="354761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123BDF1-9877-DE47-A389-4521FA192E8F}"/>
              </a:ext>
            </a:extLst>
          </p:cNvPr>
          <p:cNvCxnSpPr>
            <a:cxnSpLocks/>
            <a:stCxn id="146" idx="6"/>
          </p:cNvCxnSpPr>
          <p:nvPr/>
        </p:nvCxnSpPr>
        <p:spPr>
          <a:xfrm flipV="1">
            <a:off x="2486774" y="2807590"/>
            <a:ext cx="296347" cy="381738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152">
            <a:extLst>
              <a:ext uri="{FF2B5EF4-FFF2-40B4-BE49-F238E27FC236}">
                <a16:creationId xmlns:a16="http://schemas.microsoft.com/office/drawing/2014/main" id="{0D9F130A-C445-6A4F-A7B7-DC9E21DB63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348" y="4385079"/>
            <a:ext cx="680196" cy="596622"/>
          </a:xfrm>
          <a:prstGeom prst="rect">
            <a:avLst/>
          </a:prstGeom>
        </p:spPr>
      </p:pic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30E2A00-B65D-A742-BB7D-D840A1756413}"/>
              </a:ext>
            </a:extLst>
          </p:cNvPr>
          <p:cNvCxnSpPr>
            <a:cxnSpLocks/>
            <a:stCxn id="151" idx="6"/>
          </p:cNvCxnSpPr>
          <p:nvPr/>
        </p:nvCxnSpPr>
        <p:spPr>
          <a:xfrm>
            <a:off x="2488659" y="4714129"/>
            <a:ext cx="296346" cy="354761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A0D5AD5-56C0-3D44-8228-6641D9906FEF}"/>
              </a:ext>
            </a:extLst>
          </p:cNvPr>
          <p:cNvCxnSpPr>
            <a:cxnSpLocks/>
            <a:stCxn id="151" idx="6"/>
          </p:cNvCxnSpPr>
          <p:nvPr/>
        </p:nvCxnSpPr>
        <p:spPr>
          <a:xfrm flipV="1">
            <a:off x="2488659" y="4332391"/>
            <a:ext cx="296347" cy="381738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0C0AD74-BCA7-0041-8084-36A3E4C04718}"/>
              </a:ext>
            </a:extLst>
          </p:cNvPr>
          <p:cNvCxnSpPr>
            <a:cxnSpLocks/>
          </p:cNvCxnSpPr>
          <p:nvPr/>
        </p:nvCxnSpPr>
        <p:spPr>
          <a:xfrm flipV="1">
            <a:off x="4158707" y="4729548"/>
            <a:ext cx="3790398" cy="1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340BC03F-CE20-3D49-885C-7A8B86A14691}"/>
              </a:ext>
            </a:extLst>
          </p:cNvPr>
          <p:cNvCxnSpPr>
            <a:cxnSpLocks/>
          </p:cNvCxnSpPr>
          <p:nvPr/>
        </p:nvCxnSpPr>
        <p:spPr>
          <a:xfrm flipV="1">
            <a:off x="7874897" y="1979031"/>
            <a:ext cx="0" cy="853608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EE2B021-2866-AE4A-9A28-40E5D6D4B7EF}"/>
              </a:ext>
            </a:extLst>
          </p:cNvPr>
          <p:cNvCxnSpPr>
            <a:cxnSpLocks/>
          </p:cNvCxnSpPr>
          <p:nvPr/>
        </p:nvCxnSpPr>
        <p:spPr>
          <a:xfrm flipV="1">
            <a:off x="7949105" y="3463663"/>
            <a:ext cx="0" cy="1300547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E01B442F-F2CC-3A48-B910-2C2AFD4C64FA}"/>
              </a:ext>
            </a:extLst>
          </p:cNvPr>
          <p:cNvSpPr/>
          <p:nvPr/>
        </p:nvSpPr>
        <p:spPr>
          <a:xfrm>
            <a:off x="5306399" y="1547752"/>
            <a:ext cx="784292" cy="7996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1FB97B29-8A61-D14C-952F-F577DC7E16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72" y="1727404"/>
            <a:ext cx="570712" cy="500591"/>
          </a:xfrm>
          <a:prstGeom prst="rect">
            <a:avLst/>
          </a:prstGeom>
        </p:spPr>
      </p:pic>
      <p:sp>
        <p:nvSpPr>
          <p:cNvPr id="164" name="Oval 163">
            <a:extLst>
              <a:ext uri="{FF2B5EF4-FFF2-40B4-BE49-F238E27FC236}">
                <a16:creationId xmlns:a16="http://schemas.microsoft.com/office/drawing/2014/main" id="{CE13294E-BB78-6343-9F09-3DC30E4EFF57}"/>
              </a:ext>
            </a:extLst>
          </p:cNvPr>
          <p:cNvSpPr/>
          <p:nvPr/>
        </p:nvSpPr>
        <p:spPr>
          <a:xfrm>
            <a:off x="5341567" y="2797112"/>
            <a:ext cx="784292" cy="7996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FAED581E-A16A-5340-97DA-222EF76828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40" y="2976764"/>
            <a:ext cx="570712" cy="500591"/>
          </a:xfrm>
          <a:prstGeom prst="rect">
            <a:avLst/>
          </a:prstGeom>
        </p:spPr>
      </p:pic>
      <p:sp>
        <p:nvSpPr>
          <p:cNvPr id="168" name="Oval 167">
            <a:extLst>
              <a:ext uri="{FF2B5EF4-FFF2-40B4-BE49-F238E27FC236}">
                <a16:creationId xmlns:a16="http://schemas.microsoft.com/office/drawing/2014/main" id="{97EFE4A0-F2C0-0E4F-82C3-4AD035E7569F}"/>
              </a:ext>
            </a:extLst>
          </p:cNvPr>
          <p:cNvSpPr/>
          <p:nvPr/>
        </p:nvSpPr>
        <p:spPr>
          <a:xfrm>
            <a:off x="5336280" y="4272513"/>
            <a:ext cx="784292" cy="7996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69" name="Picture 168">
            <a:extLst>
              <a:ext uri="{FF2B5EF4-FFF2-40B4-BE49-F238E27FC236}">
                <a16:creationId xmlns:a16="http://schemas.microsoft.com/office/drawing/2014/main" id="{CDA905B6-763A-2242-B433-A7A26598E9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53" y="4452165"/>
            <a:ext cx="570712" cy="500591"/>
          </a:xfrm>
          <a:prstGeom prst="rect">
            <a:avLst/>
          </a:prstGeom>
        </p:spPr>
      </p:pic>
      <p:sp>
        <p:nvSpPr>
          <p:cNvPr id="170" name="Oval 169">
            <a:extLst>
              <a:ext uri="{FF2B5EF4-FFF2-40B4-BE49-F238E27FC236}">
                <a16:creationId xmlns:a16="http://schemas.microsoft.com/office/drawing/2014/main" id="{A65C74C0-B39E-3741-B212-A05E6DD67BFF}"/>
              </a:ext>
            </a:extLst>
          </p:cNvPr>
          <p:cNvSpPr/>
          <p:nvPr/>
        </p:nvSpPr>
        <p:spPr>
          <a:xfrm>
            <a:off x="11052137" y="4080856"/>
            <a:ext cx="784292" cy="7996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30E8E3EF-799B-D444-8314-ADF4260BAC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310" y="4260508"/>
            <a:ext cx="570712" cy="500591"/>
          </a:xfrm>
          <a:prstGeom prst="rect">
            <a:avLst/>
          </a:prstGeom>
        </p:spPr>
      </p:pic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587B098-93C1-B149-96AD-41FED021915F}"/>
              </a:ext>
            </a:extLst>
          </p:cNvPr>
          <p:cNvCxnSpPr>
            <a:cxnSpLocks/>
          </p:cNvCxnSpPr>
          <p:nvPr/>
        </p:nvCxnSpPr>
        <p:spPr>
          <a:xfrm flipV="1">
            <a:off x="653517" y="3198586"/>
            <a:ext cx="963519" cy="2348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C8479058-1BE7-6640-8089-1DF9BA246896}"/>
              </a:ext>
            </a:extLst>
          </p:cNvPr>
          <p:cNvCxnSpPr>
            <a:cxnSpLocks/>
          </p:cNvCxnSpPr>
          <p:nvPr/>
        </p:nvCxnSpPr>
        <p:spPr>
          <a:xfrm flipV="1">
            <a:off x="644448" y="4729548"/>
            <a:ext cx="963519" cy="2348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8E0AB3F-BA01-7742-B162-7D46EEA32FB5}"/>
              </a:ext>
            </a:extLst>
          </p:cNvPr>
          <p:cNvCxnSpPr>
            <a:cxnSpLocks/>
          </p:cNvCxnSpPr>
          <p:nvPr/>
        </p:nvCxnSpPr>
        <p:spPr>
          <a:xfrm flipH="1">
            <a:off x="10816078" y="3039634"/>
            <a:ext cx="634137" cy="0"/>
          </a:xfrm>
          <a:prstGeom prst="line">
            <a:avLst/>
          </a:prstGeom>
          <a:ln w="76200" cap="sq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loud server - Free computer icons">
            <a:extLst>
              <a:ext uri="{FF2B5EF4-FFF2-40B4-BE49-F238E27FC236}">
                <a16:creationId xmlns:a16="http://schemas.microsoft.com/office/drawing/2014/main" id="{5D4F7C3B-3033-F74F-B112-488357466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239" y="2124125"/>
            <a:ext cx="1956731" cy="195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638628B-42B4-7B44-AF10-E85A091A13C4}"/>
              </a:ext>
            </a:extLst>
          </p:cNvPr>
          <p:cNvCxnSpPr>
            <a:cxnSpLocks/>
          </p:cNvCxnSpPr>
          <p:nvPr/>
        </p:nvCxnSpPr>
        <p:spPr>
          <a:xfrm flipV="1">
            <a:off x="7949105" y="3463108"/>
            <a:ext cx="1258922" cy="4249"/>
          </a:xfrm>
          <a:prstGeom prst="straightConnector1">
            <a:avLst/>
          </a:prstGeom>
          <a:ln w="57150" cap="sq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1EFE29A-6CC4-0249-B6F6-BCCFAF20BF2B}"/>
              </a:ext>
            </a:extLst>
          </p:cNvPr>
          <p:cNvCxnSpPr>
            <a:cxnSpLocks/>
          </p:cNvCxnSpPr>
          <p:nvPr/>
        </p:nvCxnSpPr>
        <p:spPr>
          <a:xfrm flipV="1">
            <a:off x="7908446" y="2800016"/>
            <a:ext cx="1258922" cy="4249"/>
          </a:xfrm>
          <a:prstGeom prst="straightConnector1">
            <a:avLst/>
          </a:prstGeom>
          <a:ln w="57150" cap="sq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932417D-81AF-E244-ABCF-1261A31F64C4}"/>
              </a:ext>
            </a:extLst>
          </p:cNvPr>
          <p:cNvSpPr txBox="1"/>
          <p:nvPr/>
        </p:nvSpPr>
        <p:spPr>
          <a:xfrm>
            <a:off x="6819407" y="5295606"/>
            <a:ext cx="18605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latin typeface="Palatino Linotype" panose="02040502050505030304" pitchFamily="18" charset="0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1396677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Talukder, Zahidur Rahim</dc:creator>
  <cp:lastModifiedBy>Talukder, Zahidur Rahim</cp:lastModifiedBy>
  <cp:revision>1</cp:revision>
  <dcterms:created xsi:type="dcterms:W3CDTF">2022-03-28T22:13:26Z</dcterms:created>
  <dcterms:modified xsi:type="dcterms:W3CDTF">2022-03-31T18:08:09Z</dcterms:modified>
</cp:coreProperties>
</file>