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Fredoka One"/>
      <p:regular r:id="rId15"/>
    </p:embeddedFont>
    <p:embeddedFont>
      <p:font typeface="Montserrat"/>
      <p:bold r:id="rId16"/>
      <p:boldItalic r:id="rId17"/>
    </p:embeddedFont>
    <p:embeddedFont>
      <p:font typeface="Nuni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Nunito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FredokaOne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Nunito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d103f7f32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cd103f7f32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d103f7f32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cd103f7f32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d103f7f32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cd103f7f32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d103f7f32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cd103f7f32_2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d103f7f3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cd103f7f32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d103f7f3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cd103f7f3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d103f7f32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cd103f7f32_2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d103f7f32_6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cd103f7f32_6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7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7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880187" y="2878565"/>
            <a:ext cx="42456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3700" lvl="0" marL="45720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600"/>
              <a:buFont typeface="Fredoka One"/>
              <a:buChar char="●"/>
            </a:pPr>
            <a:r>
              <a:rPr i="0" lang="en-GB" sz="2600" u="none" cap="none" strike="noStrike">
                <a:solidFill>
                  <a:srgbClr val="EFEFEF"/>
                </a:solidFill>
                <a:latin typeface="Fredoka One"/>
                <a:ea typeface="Fredoka One"/>
                <a:cs typeface="Fredoka One"/>
                <a:sym typeface="Fredoka One"/>
              </a:rPr>
              <a:t>SAFETY FROM FIRE HAZARDS AND SPREAD OF HAZARDOUS GASES</a:t>
            </a:r>
            <a:endParaRPr sz="400">
              <a:solidFill>
                <a:srgbClr val="EFEFEF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68350" y="1927624"/>
            <a:ext cx="957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>
                <a:solidFill>
                  <a:srgbClr val="F3F3F3"/>
                </a:solidFill>
                <a:latin typeface="Fredoka One"/>
                <a:ea typeface="Fredoka One"/>
                <a:cs typeface="Fredoka One"/>
                <a:sym typeface="Fredoka One"/>
              </a:rPr>
              <a:t>Problem Statement</a:t>
            </a:r>
            <a:endParaRPr sz="700">
              <a:solidFill>
                <a:srgbClr val="F3F3F3"/>
              </a:solidFill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-87075" y="5395956"/>
            <a:ext cx="9579300" cy="19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E6D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E6D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E6DF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886787" y="130065"/>
            <a:ext cx="42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2600" u="none" cap="none" strike="noStrike">
                <a:solidFill>
                  <a:srgbClr val="9E6DF7"/>
                </a:solidFill>
                <a:latin typeface="Fredoka One"/>
                <a:ea typeface="Fredoka One"/>
                <a:cs typeface="Fredoka One"/>
                <a:sym typeface="Fredoka One"/>
              </a:rPr>
              <a:t>                 </a:t>
            </a:r>
            <a:r>
              <a:rPr lang="en-GB" sz="2600">
                <a:solidFill>
                  <a:srgbClr val="F3F3F3"/>
                </a:solidFill>
                <a:latin typeface="Fredoka One"/>
                <a:ea typeface="Fredoka One"/>
                <a:cs typeface="Fredoka One"/>
                <a:sym typeface="Fredoka One"/>
              </a:rPr>
              <a:t>P</a:t>
            </a:r>
            <a:r>
              <a:rPr i="0" lang="en-GB" sz="2600" u="none" cap="none" strike="noStrike">
                <a:solidFill>
                  <a:srgbClr val="F3F3F3"/>
                </a:solidFill>
                <a:latin typeface="Fredoka One"/>
                <a:ea typeface="Fredoka One"/>
                <a:cs typeface="Fredoka One"/>
                <a:sym typeface="Fredoka One"/>
              </a:rPr>
              <a:t>rotocol 6</a:t>
            </a:r>
            <a:endParaRPr sz="400">
              <a:solidFill>
                <a:srgbClr val="F3F3F3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21887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742" r="6816" t="0"/>
          <a:stretch/>
        </p:blipFill>
        <p:spPr>
          <a:xfrm>
            <a:off x="4162025" y="740225"/>
            <a:ext cx="4891776" cy="432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517925" y="3974723"/>
            <a:ext cx="2949727" cy="17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5236925" y="58725"/>
            <a:ext cx="34464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rPr>
              <a:t>        </a:t>
            </a:r>
            <a:r>
              <a:rPr i="0" lang="en-GB" sz="2400" u="none" cap="none" strike="noStrik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rPr>
              <a:t>Components:</a:t>
            </a:r>
            <a:endParaRPr sz="7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141" name="Google Shape;141;p26"/>
          <p:cNvGrpSpPr/>
          <p:nvPr/>
        </p:nvGrpSpPr>
        <p:grpSpPr>
          <a:xfrm>
            <a:off x="269625" y="110000"/>
            <a:ext cx="3753149" cy="522342"/>
            <a:chOff x="873800" y="1092238"/>
            <a:chExt cx="3753149" cy="522342"/>
          </a:xfrm>
        </p:grpSpPr>
        <p:sp>
          <p:nvSpPr>
            <p:cNvPr id="142" name="Google Shape;142;p26"/>
            <p:cNvSpPr/>
            <p:nvPr/>
          </p:nvSpPr>
          <p:spPr>
            <a:xfrm>
              <a:off x="873800" y="1092238"/>
              <a:ext cx="3753149" cy="522342"/>
            </a:xfrm>
            <a:custGeom>
              <a:rect b="b" l="l" r="r" t="t"/>
              <a:pathLst>
                <a:path extrusionOk="0" h="1071470" w="4971058">
                  <a:moveTo>
                    <a:pt x="4846598" y="1071470"/>
                  </a:moveTo>
                  <a:lnTo>
                    <a:pt x="124460" y="1071470"/>
                  </a:lnTo>
                  <a:cubicBezTo>
                    <a:pt x="55880" y="1071470"/>
                    <a:pt x="0" y="1015590"/>
                    <a:pt x="0" y="9470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46598" y="0"/>
                  </a:lnTo>
                  <a:cubicBezTo>
                    <a:pt x="4915178" y="0"/>
                    <a:pt x="4971058" y="55880"/>
                    <a:pt x="4971058" y="124460"/>
                  </a:cubicBezTo>
                  <a:lnTo>
                    <a:pt x="4971058" y="947010"/>
                  </a:lnTo>
                  <a:cubicBezTo>
                    <a:pt x="4971058" y="1015590"/>
                    <a:pt x="4915178" y="1071470"/>
                    <a:pt x="4846598" y="107147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6"/>
            <p:cNvSpPr txBox="1"/>
            <p:nvPr/>
          </p:nvSpPr>
          <p:spPr>
            <a:xfrm>
              <a:off x="1581050" y="1220368"/>
              <a:ext cx="2374800" cy="2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Montserrat"/>
                  <a:ea typeface="Montserrat"/>
                  <a:cs typeface="Montserrat"/>
                  <a:sym typeface="Montserrat"/>
                </a:rPr>
                <a:t>Arduino</a:t>
              </a:r>
              <a:endParaRPr sz="1000"/>
            </a:p>
          </p:txBody>
        </p:sp>
        <p:sp>
          <p:nvSpPr>
            <p:cNvPr id="144" name="Google Shape;144;p26"/>
            <p:cNvSpPr txBox="1"/>
            <p:nvPr/>
          </p:nvSpPr>
          <p:spPr>
            <a:xfrm>
              <a:off x="1027245" y="1193721"/>
              <a:ext cx="686400" cy="2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900" u="none" cap="none" strike="noStrike">
                  <a:latin typeface="Fredoka One"/>
                  <a:ea typeface="Fredoka One"/>
                  <a:cs typeface="Fredoka One"/>
                  <a:sym typeface="Fredoka One"/>
                </a:rPr>
                <a:t>0</a:t>
              </a:r>
              <a:r>
                <a:rPr b="1" lang="en-GB" sz="1900">
                  <a:latin typeface="Fredoka One"/>
                  <a:ea typeface="Fredoka One"/>
                  <a:cs typeface="Fredoka One"/>
                  <a:sym typeface="Fredoka One"/>
                </a:rPr>
                <a:t>1</a:t>
              </a:r>
              <a:endParaRPr sz="1000"/>
            </a:p>
          </p:txBody>
        </p:sp>
      </p:grpSp>
      <p:grpSp>
        <p:nvGrpSpPr>
          <p:cNvPr id="145" name="Google Shape;145;p26"/>
          <p:cNvGrpSpPr/>
          <p:nvPr/>
        </p:nvGrpSpPr>
        <p:grpSpPr>
          <a:xfrm>
            <a:off x="269625" y="2000675"/>
            <a:ext cx="3753149" cy="522342"/>
            <a:chOff x="721400" y="2830513"/>
            <a:chExt cx="3753149" cy="522342"/>
          </a:xfrm>
        </p:grpSpPr>
        <p:sp>
          <p:nvSpPr>
            <p:cNvPr id="146" name="Google Shape;146;p26"/>
            <p:cNvSpPr/>
            <p:nvPr/>
          </p:nvSpPr>
          <p:spPr>
            <a:xfrm>
              <a:off x="721400" y="2830513"/>
              <a:ext cx="3753149" cy="522342"/>
            </a:xfrm>
            <a:custGeom>
              <a:rect b="b" l="l" r="r" t="t"/>
              <a:pathLst>
                <a:path extrusionOk="0" h="1071470" w="4971058">
                  <a:moveTo>
                    <a:pt x="4846598" y="1071470"/>
                  </a:moveTo>
                  <a:lnTo>
                    <a:pt x="124460" y="1071470"/>
                  </a:lnTo>
                  <a:cubicBezTo>
                    <a:pt x="55880" y="1071470"/>
                    <a:pt x="0" y="1015590"/>
                    <a:pt x="0" y="9470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46598" y="0"/>
                  </a:lnTo>
                  <a:cubicBezTo>
                    <a:pt x="4915178" y="0"/>
                    <a:pt x="4971058" y="55880"/>
                    <a:pt x="4971058" y="124460"/>
                  </a:cubicBezTo>
                  <a:lnTo>
                    <a:pt x="4971058" y="947010"/>
                  </a:lnTo>
                  <a:cubicBezTo>
                    <a:pt x="4971058" y="1015590"/>
                    <a:pt x="4915178" y="1071470"/>
                    <a:pt x="4846598" y="107147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 txBox="1"/>
            <p:nvPr/>
          </p:nvSpPr>
          <p:spPr>
            <a:xfrm>
              <a:off x="1428650" y="2958876"/>
              <a:ext cx="23748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Montserrat"/>
                  <a:ea typeface="Montserrat"/>
                  <a:cs typeface="Montserrat"/>
                  <a:sym typeface="Montserrat"/>
                </a:rPr>
                <a:t>Green &amp; Red LED</a:t>
              </a:r>
              <a:endParaRPr sz="1000"/>
            </a:p>
          </p:txBody>
        </p:sp>
        <p:sp>
          <p:nvSpPr>
            <p:cNvPr id="148" name="Google Shape;148;p26"/>
            <p:cNvSpPr txBox="1"/>
            <p:nvPr/>
          </p:nvSpPr>
          <p:spPr>
            <a:xfrm>
              <a:off x="874845" y="2932181"/>
              <a:ext cx="686400" cy="2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900" u="none" cap="none" strike="noStrike">
                  <a:latin typeface="Fredoka One"/>
                  <a:ea typeface="Fredoka One"/>
                  <a:cs typeface="Fredoka One"/>
                  <a:sym typeface="Fredoka One"/>
                </a:rPr>
                <a:t>0</a:t>
              </a:r>
              <a:r>
                <a:rPr b="1" lang="en-GB" sz="1900">
                  <a:latin typeface="Fredoka One"/>
                  <a:ea typeface="Fredoka One"/>
                  <a:cs typeface="Fredoka One"/>
                  <a:sym typeface="Fredoka One"/>
                </a:rPr>
                <a:t>1</a:t>
              </a:r>
              <a:endParaRPr sz="1000"/>
            </a:p>
          </p:txBody>
        </p:sp>
      </p:grpSp>
      <p:grpSp>
        <p:nvGrpSpPr>
          <p:cNvPr id="149" name="Google Shape;149;p26"/>
          <p:cNvGrpSpPr/>
          <p:nvPr/>
        </p:nvGrpSpPr>
        <p:grpSpPr>
          <a:xfrm>
            <a:off x="269625" y="2643056"/>
            <a:ext cx="3753149" cy="522342"/>
            <a:chOff x="569000" y="3337275"/>
            <a:chExt cx="3753149" cy="522342"/>
          </a:xfrm>
        </p:grpSpPr>
        <p:sp>
          <p:nvSpPr>
            <p:cNvPr id="150" name="Google Shape;150;p26"/>
            <p:cNvSpPr/>
            <p:nvPr/>
          </p:nvSpPr>
          <p:spPr>
            <a:xfrm>
              <a:off x="569000" y="3337275"/>
              <a:ext cx="3753149" cy="522342"/>
            </a:xfrm>
            <a:custGeom>
              <a:rect b="b" l="l" r="r" t="t"/>
              <a:pathLst>
                <a:path extrusionOk="0" h="1071470" w="4971058">
                  <a:moveTo>
                    <a:pt x="4846598" y="1071470"/>
                  </a:moveTo>
                  <a:lnTo>
                    <a:pt x="124460" y="1071470"/>
                  </a:lnTo>
                  <a:cubicBezTo>
                    <a:pt x="55880" y="1071470"/>
                    <a:pt x="0" y="1015590"/>
                    <a:pt x="0" y="9470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46598" y="0"/>
                  </a:lnTo>
                  <a:cubicBezTo>
                    <a:pt x="4915178" y="0"/>
                    <a:pt x="4971058" y="55880"/>
                    <a:pt x="4971058" y="124460"/>
                  </a:cubicBezTo>
                  <a:lnTo>
                    <a:pt x="4971058" y="947010"/>
                  </a:lnTo>
                  <a:cubicBezTo>
                    <a:pt x="4971058" y="1015590"/>
                    <a:pt x="4915178" y="1071470"/>
                    <a:pt x="4846598" y="107147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6"/>
            <p:cNvSpPr txBox="1"/>
            <p:nvPr/>
          </p:nvSpPr>
          <p:spPr>
            <a:xfrm>
              <a:off x="1276250" y="3465639"/>
              <a:ext cx="23748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Montserrat"/>
                  <a:ea typeface="Montserrat"/>
                  <a:cs typeface="Montserrat"/>
                  <a:sym typeface="Montserrat"/>
                </a:rPr>
                <a:t>Buzzer</a:t>
              </a:r>
              <a:endParaRPr sz="1000"/>
            </a:p>
          </p:txBody>
        </p:sp>
        <p:sp>
          <p:nvSpPr>
            <p:cNvPr id="152" name="Google Shape;152;p26"/>
            <p:cNvSpPr txBox="1"/>
            <p:nvPr/>
          </p:nvSpPr>
          <p:spPr>
            <a:xfrm>
              <a:off x="722445" y="3438943"/>
              <a:ext cx="686400" cy="2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900" u="none" cap="none" strike="noStrike">
                  <a:latin typeface="Fredoka One"/>
                  <a:ea typeface="Fredoka One"/>
                  <a:cs typeface="Fredoka One"/>
                  <a:sym typeface="Fredoka One"/>
                </a:rPr>
                <a:t>0</a:t>
              </a:r>
              <a:r>
                <a:rPr b="1" lang="en-GB" sz="1900">
                  <a:latin typeface="Fredoka One"/>
                  <a:ea typeface="Fredoka One"/>
                  <a:cs typeface="Fredoka One"/>
                  <a:sym typeface="Fredoka One"/>
                </a:rPr>
                <a:t>1</a:t>
              </a:r>
              <a:endParaRPr sz="1000"/>
            </a:p>
          </p:txBody>
        </p:sp>
      </p:grpSp>
      <p:sp>
        <p:nvSpPr>
          <p:cNvPr id="153" name="Google Shape;153;p26"/>
          <p:cNvSpPr/>
          <p:nvPr/>
        </p:nvSpPr>
        <p:spPr>
          <a:xfrm>
            <a:off x="269625" y="3312153"/>
            <a:ext cx="3753149" cy="522342"/>
          </a:xfrm>
          <a:custGeom>
            <a:rect b="b" l="l" r="r" t="t"/>
            <a:pathLst>
              <a:path extrusionOk="0" h="1071470" w="4971058">
                <a:moveTo>
                  <a:pt x="4846598" y="1071470"/>
                </a:moveTo>
                <a:lnTo>
                  <a:pt x="124460" y="1071470"/>
                </a:lnTo>
                <a:cubicBezTo>
                  <a:pt x="55880" y="1071470"/>
                  <a:pt x="0" y="1015590"/>
                  <a:pt x="0" y="94701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846598" y="0"/>
                </a:lnTo>
                <a:cubicBezTo>
                  <a:pt x="4915178" y="0"/>
                  <a:pt x="4971058" y="55880"/>
                  <a:pt x="4971058" y="124460"/>
                </a:cubicBezTo>
                <a:lnTo>
                  <a:pt x="4971058" y="947010"/>
                </a:lnTo>
                <a:cubicBezTo>
                  <a:pt x="4971058" y="1015590"/>
                  <a:pt x="4915178" y="1071470"/>
                  <a:pt x="4846598" y="107147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976875" y="3440511"/>
            <a:ext cx="23748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220 OHM Resistors</a:t>
            </a:r>
            <a:endParaRPr sz="1000"/>
          </a:p>
        </p:txBody>
      </p:sp>
      <p:sp>
        <p:nvSpPr>
          <p:cNvPr id="155" name="Google Shape;155;p26"/>
          <p:cNvSpPr txBox="1"/>
          <p:nvPr/>
        </p:nvSpPr>
        <p:spPr>
          <a:xfrm>
            <a:off x="423070" y="3413816"/>
            <a:ext cx="686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latin typeface="Fredoka One"/>
                <a:ea typeface="Fredoka One"/>
                <a:cs typeface="Fredoka One"/>
                <a:sym typeface="Fredoka One"/>
              </a:rPr>
              <a:t>0</a:t>
            </a:r>
            <a:r>
              <a:rPr b="1" lang="en-GB" sz="1900">
                <a:latin typeface="Fredoka One"/>
                <a:ea typeface="Fredoka One"/>
                <a:cs typeface="Fredoka One"/>
                <a:sym typeface="Fredoka One"/>
              </a:rPr>
              <a:t>2</a:t>
            </a:r>
            <a:endParaRPr sz="1000"/>
          </a:p>
        </p:txBody>
      </p:sp>
      <p:grpSp>
        <p:nvGrpSpPr>
          <p:cNvPr id="156" name="Google Shape;156;p26"/>
          <p:cNvGrpSpPr/>
          <p:nvPr/>
        </p:nvGrpSpPr>
        <p:grpSpPr>
          <a:xfrm>
            <a:off x="269625" y="1370450"/>
            <a:ext cx="3753149" cy="522342"/>
            <a:chOff x="264200" y="1743088"/>
            <a:chExt cx="3753149" cy="522342"/>
          </a:xfrm>
        </p:grpSpPr>
        <p:sp>
          <p:nvSpPr>
            <p:cNvPr id="157" name="Google Shape;157;p26"/>
            <p:cNvSpPr/>
            <p:nvPr/>
          </p:nvSpPr>
          <p:spPr>
            <a:xfrm>
              <a:off x="264200" y="1743088"/>
              <a:ext cx="3753149" cy="522342"/>
            </a:xfrm>
            <a:custGeom>
              <a:rect b="b" l="l" r="r" t="t"/>
              <a:pathLst>
                <a:path extrusionOk="0" h="1071470" w="4971058">
                  <a:moveTo>
                    <a:pt x="4846598" y="1071470"/>
                  </a:moveTo>
                  <a:lnTo>
                    <a:pt x="124460" y="1071470"/>
                  </a:lnTo>
                  <a:cubicBezTo>
                    <a:pt x="55880" y="1071470"/>
                    <a:pt x="0" y="1015590"/>
                    <a:pt x="0" y="9470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46598" y="0"/>
                  </a:lnTo>
                  <a:cubicBezTo>
                    <a:pt x="4915178" y="0"/>
                    <a:pt x="4971058" y="55880"/>
                    <a:pt x="4971058" y="124460"/>
                  </a:cubicBezTo>
                  <a:lnTo>
                    <a:pt x="4971058" y="947010"/>
                  </a:lnTo>
                  <a:cubicBezTo>
                    <a:pt x="4971058" y="1015590"/>
                    <a:pt x="4915178" y="1071470"/>
                    <a:pt x="4846598" y="107147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6"/>
            <p:cNvSpPr txBox="1"/>
            <p:nvPr/>
          </p:nvSpPr>
          <p:spPr>
            <a:xfrm>
              <a:off x="971450" y="1871451"/>
              <a:ext cx="23748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Montserrat"/>
                  <a:ea typeface="Montserrat"/>
                  <a:cs typeface="Montserrat"/>
                  <a:sym typeface="Montserrat"/>
                </a:rPr>
                <a:t>MQ2 gas sensor</a:t>
              </a:r>
              <a:endParaRPr sz="1000"/>
            </a:p>
          </p:txBody>
        </p:sp>
        <p:sp>
          <p:nvSpPr>
            <p:cNvPr id="159" name="Google Shape;159;p26"/>
            <p:cNvSpPr txBox="1"/>
            <p:nvPr/>
          </p:nvSpPr>
          <p:spPr>
            <a:xfrm>
              <a:off x="417645" y="1844756"/>
              <a:ext cx="686400" cy="2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900" u="none" cap="none" strike="noStrike">
                  <a:latin typeface="Fredoka One"/>
                  <a:ea typeface="Fredoka One"/>
                  <a:cs typeface="Fredoka One"/>
                  <a:sym typeface="Fredoka One"/>
                </a:rPr>
                <a:t>0</a:t>
              </a:r>
              <a:r>
                <a:rPr b="1" lang="en-GB" sz="1900">
                  <a:latin typeface="Fredoka One"/>
                  <a:ea typeface="Fredoka One"/>
                  <a:cs typeface="Fredoka One"/>
                  <a:sym typeface="Fredoka One"/>
                </a:rPr>
                <a:t>1</a:t>
              </a:r>
              <a:endParaRPr sz="1000"/>
            </a:p>
          </p:txBody>
        </p:sp>
      </p:grpSp>
      <p:sp>
        <p:nvSpPr>
          <p:cNvPr id="160" name="Google Shape;160;p26"/>
          <p:cNvSpPr/>
          <p:nvPr/>
        </p:nvSpPr>
        <p:spPr>
          <a:xfrm>
            <a:off x="269625" y="740225"/>
            <a:ext cx="3753149" cy="522342"/>
          </a:xfrm>
          <a:custGeom>
            <a:rect b="b" l="l" r="r" t="t"/>
            <a:pathLst>
              <a:path extrusionOk="0" h="1071470" w="4971058">
                <a:moveTo>
                  <a:pt x="4846598" y="1071470"/>
                </a:moveTo>
                <a:lnTo>
                  <a:pt x="124460" y="1071470"/>
                </a:lnTo>
                <a:cubicBezTo>
                  <a:pt x="55880" y="1071470"/>
                  <a:pt x="0" y="1015590"/>
                  <a:pt x="0" y="94701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846598" y="0"/>
                </a:lnTo>
                <a:cubicBezTo>
                  <a:pt x="4915178" y="0"/>
                  <a:pt x="4971058" y="55880"/>
                  <a:pt x="4971058" y="124460"/>
                </a:cubicBezTo>
                <a:lnTo>
                  <a:pt x="4971058" y="947010"/>
                </a:lnTo>
                <a:cubicBezTo>
                  <a:pt x="4971058" y="1015590"/>
                  <a:pt x="4915178" y="1071470"/>
                  <a:pt x="4846598" y="107147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1038975" y="797375"/>
            <a:ext cx="23748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ESP8266 WiFi Module attached with ESP01 module</a:t>
            </a:r>
            <a:endParaRPr sz="1000"/>
          </a:p>
        </p:txBody>
      </p:sp>
      <p:sp>
        <p:nvSpPr>
          <p:cNvPr id="162" name="Google Shape;162;p26"/>
          <p:cNvSpPr txBox="1"/>
          <p:nvPr/>
        </p:nvSpPr>
        <p:spPr>
          <a:xfrm>
            <a:off x="485170" y="877024"/>
            <a:ext cx="6864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latin typeface="Fredoka One"/>
                <a:ea typeface="Fredoka One"/>
                <a:cs typeface="Fredoka One"/>
                <a:sym typeface="Fredoka One"/>
              </a:rPr>
              <a:t>0</a:t>
            </a:r>
            <a:r>
              <a:rPr b="1" lang="en-GB" sz="1900">
                <a:latin typeface="Fredoka One"/>
                <a:ea typeface="Fredoka One"/>
                <a:cs typeface="Fredoka One"/>
                <a:sym typeface="Fredoka One"/>
              </a:rPr>
              <a:t>1</a:t>
            </a:r>
            <a:endParaRPr sz="1000"/>
          </a:p>
        </p:txBody>
      </p:sp>
      <p:grpSp>
        <p:nvGrpSpPr>
          <p:cNvPr id="163" name="Google Shape;163;p26"/>
          <p:cNvGrpSpPr/>
          <p:nvPr/>
        </p:nvGrpSpPr>
        <p:grpSpPr>
          <a:xfrm>
            <a:off x="287700" y="3949000"/>
            <a:ext cx="3753149" cy="522342"/>
            <a:chOff x="282275" y="4321638"/>
            <a:chExt cx="3753149" cy="522342"/>
          </a:xfrm>
        </p:grpSpPr>
        <p:sp>
          <p:nvSpPr>
            <p:cNvPr id="164" name="Google Shape;164;p26"/>
            <p:cNvSpPr/>
            <p:nvPr/>
          </p:nvSpPr>
          <p:spPr>
            <a:xfrm>
              <a:off x="282275" y="4321638"/>
              <a:ext cx="3753149" cy="522342"/>
            </a:xfrm>
            <a:custGeom>
              <a:rect b="b" l="l" r="r" t="t"/>
              <a:pathLst>
                <a:path extrusionOk="0" h="1071470" w="4971058">
                  <a:moveTo>
                    <a:pt x="4846598" y="1071470"/>
                  </a:moveTo>
                  <a:lnTo>
                    <a:pt x="124460" y="1071470"/>
                  </a:lnTo>
                  <a:cubicBezTo>
                    <a:pt x="55880" y="1071470"/>
                    <a:pt x="0" y="1015590"/>
                    <a:pt x="0" y="9470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46598" y="0"/>
                  </a:lnTo>
                  <a:cubicBezTo>
                    <a:pt x="4915178" y="0"/>
                    <a:pt x="4971058" y="55880"/>
                    <a:pt x="4971058" y="124460"/>
                  </a:cubicBezTo>
                  <a:lnTo>
                    <a:pt x="4971058" y="947010"/>
                  </a:lnTo>
                  <a:cubicBezTo>
                    <a:pt x="4971058" y="1015590"/>
                    <a:pt x="4915178" y="1071470"/>
                    <a:pt x="4846598" y="107147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6"/>
            <p:cNvSpPr txBox="1"/>
            <p:nvPr/>
          </p:nvSpPr>
          <p:spPr>
            <a:xfrm>
              <a:off x="989525" y="4449995"/>
              <a:ext cx="23748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Montserrat"/>
                  <a:ea typeface="Montserrat"/>
                  <a:cs typeface="Montserrat"/>
                  <a:sym typeface="Montserrat"/>
                </a:rPr>
                <a:t>Breadboard</a:t>
              </a:r>
              <a:endParaRPr sz="1000"/>
            </a:p>
          </p:txBody>
        </p:sp>
        <p:sp>
          <p:nvSpPr>
            <p:cNvPr id="166" name="Google Shape;166;p26"/>
            <p:cNvSpPr txBox="1"/>
            <p:nvPr/>
          </p:nvSpPr>
          <p:spPr>
            <a:xfrm>
              <a:off x="435720" y="4423301"/>
              <a:ext cx="686400" cy="2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900" u="none" cap="none" strike="noStrike">
                  <a:latin typeface="Fredoka One"/>
                  <a:ea typeface="Fredoka One"/>
                  <a:cs typeface="Fredoka One"/>
                  <a:sym typeface="Fredoka One"/>
                </a:rPr>
                <a:t>0</a:t>
              </a:r>
              <a:r>
                <a:rPr b="1" lang="en-GB" sz="1900">
                  <a:latin typeface="Fredoka One"/>
                  <a:ea typeface="Fredoka One"/>
                  <a:cs typeface="Fredoka One"/>
                  <a:sym typeface="Fredoka One"/>
                </a:rPr>
                <a:t>1</a:t>
              </a:r>
              <a:endParaRPr sz="1000"/>
            </a:p>
          </p:txBody>
        </p:sp>
      </p:grpSp>
      <p:grpSp>
        <p:nvGrpSpPr>
          <p:cNvPr id="167" name="Google Shape;167;p26"/>
          <p:cNvGrpSpPr/>
          <p:nvPr/>
        </p:nvGrpSpPr>
        <p:grpSpPr>
          <a:xfrm>
            <a:off x="287700" y="4545873"/>
            <a:ext cx="3753149" cy="522342"/>
            <a:chOff x="287700" y="4545873"/>
            <a:chExt cx="3753149" cy="522342"/>
          </a:xfrm>
        </p:grpSpPr>
        <p:sp>
          <p:nvSpPr>
            <p:cNvPr id="168" name="Google Shape;168;p26"/>
            <p:cNvSpPr/>
            <p:nvPr/>
          </p:nvSpPr>
          <p:spPr>
            <a:xfrm>
              <a:off x="287700" y="4545873"/>
              <a:ext cx="3753149" cy="522342"/>
            </a:xfrm>
            <a:custGeom>
              <a:rect b="b" l="l" r="r" t="t"/>
              <a:pathLst>
                <a:path extrusionOk="0" h="1071470" w="4971058">
                  <a:moveTo>
                    <a:pt x="4846598" y="1071470"/>
                  </a:moveTo>
                  <a:lnTo>
                    <a:pt x="124460" y="1071470"/>
                  </a:lnTo>
                  <a:cubicBezTo>
                    <a:pt x="55880" y="1071470"/>
                    <a:pt x="0" y="1015590"/>
                    <a:pt x="0" y="9470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46598" y="0"/>
                  </a:lnTo>
                  <a:cubicBezTo>
                    <a:pt x="4915178" y="0"/>
                    <a:pt x="4971058" y="55880"/>
                    <a:pt x="4971058" y="124460"/>
                  </a:cubicBezTo>
                  <a:lnTo>
                    <a:pt x="4971058" y="947010"/>
                  </a:lnTo>
                  <a:cubicBezTo>
                    <a:pt x="4971058" y="1015590"/>
                    <a:pt x="4915178" y="1071470"/>
                    <a:pt x="4846598" y="107147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 txBox="1"/>
            <p:nvPr/>
          </p:nvSpPr>
          <p:spPr>
            <a:xfrm>
              <a:off x="1280250" y="4690277"/>
              <a:ext cx="23748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Montserrat"/>
                  <a:ea typeface="Montserrat"/>
                  <a:cs typeface="Montserrat"/>
                  <a:sym typeface="Montserrat"/>
                </a:rPr>
                <a:t>Connecting Wires</a:t>
              </a:r>
              <a:endParaRPr sz="1000"/>
            </a:p>
          </p:txBody>
        </p:sp>
        <p:sp>
          <p:nvSpPr>
            <p:cNvPr id="170" name="Google Shape;170;p26"/>
            <p:cNvSpPr txBox="1"/>
            <p:nvPr/>
          </p:nvSpPr>
          <p:spPr>
            <a:xfrm>
              <a:off x="424370" y="4680330"/>
              <a:ext cx="686400" cy="2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900">
                  <a:latin typeface="Fredoka One"/>
                  <a:ea typeface="Fredoka One"/>
                  <a:cs typeface="Fredoka One"/>
                  <a:sym typeface="Fredoka One"/>
                </a:rPr>
                <a:t>Many</a:t>
              </a:r>
              <a:endParaRPr sz="1000"/>
            </a:p>
          </p:txBody>
        </p:sp>
      </p:grpSp>
      <p:pic>
        <p:nvPicPr>
          <p:cNvPr id="171" name="Google Shape;171;p26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 rot="-2866643">
            <a:off x="-458488" y="76094"/>
            <a:ext cx="645772" cy="50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 rotWithShape="1">
          <a:blip r:embed="rId5">
            <a:alphaModFix amt="30000"/>
          </a:blip>
          <a:srcRect b="0" l="0" r="0" t="0"/>
          <a:stretch/>
        </p:blipFill>
        <p:spPr>
          <a:xfrm rot="-1288589">
            <a:off x="4748610" y="-121607"/>
            <a:ext cx="590586" cy="78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>
            <a:off x="-137990" y="2397170"/>
            <a:ext cx="407614" cy="4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>
            <a:off x="-137990" y="4806795"/>
            <a:ext cx="407614" cy="4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21887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47888" l="5964" r="7863" t="2739"/>
          <a:stretch/>
        </p:blipFill>
        <p:spPr>
          <a:xfrm>
            <a:off x="193225" y="113538"/>
            <a:ext cx="4378775" cy="48704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0" name="Google Shape;180;p27"/>
          <p:cNvSpPr txBox="1"/>
          <p:nvPr/>
        </p:nvSpPr>
        <p:spPr>
          <a:xfrm>
            <a:off x="5080041" y="461963"/>
            <a:ext cx="3795000" cy="17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800" u="none" cap="none" strike="noStrike">
                <a:solidFill>
                  <a:srgbClr val="F8F8F8"/>
                </a:solidFill>
                <a:latin typeface="Fredoka One"/>
                <a:ea typeface="Fredoka One"/>
                <a:cs typeface="Fredoka One"/>
                <a:sym typeface="Fredoka One"/>
              </a:rPr>
              <a:t>         </a:t>
            </a:r>
            <a:r>
              <a:rPr b="1" i="0" lang="en-GB" sz="2700" u="none" cap="none" strike="noStrike">
                <a:solidFill>
                  <a:srgbClr val="F8F8F8"/>
                </a:solidFill>
                <a:latin typeface="Fredoka One"/>
                <a:ea typeface="Fredoka One"/>
                <a:cs typeface="Fredoka One"/>
                <a:sym typeface="Fredoka One"/>
              </a:rPr>
              <a:t>FEASIBILITY</a:t>
            </a:r>
            <a:endParaRPr sz="600"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700" u="none" cap="none" strike="noStrike">
              <a:solidFill>
                <a:srgbClr val="F8F8F8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8F8F8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6872400" y="2111201"/>
            <a:ext cx="23748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Low Cost</a:t>
            </a:r>
            <a:endParaRPr sz="1000"/>
          </a:p>
        </p:txBody>
      </p:sp>
      <p:sp>
        <p:nvSpPr>
          <p:cNvPr id="182" name="Google Shape;182;p27"/>
          <p:cNvSpPr/>
          <p:nvPr/>
        </p:nvSpPr>
        <p:spPr>
          <a:xfrm>
            <a:off x="5110659" y="2049406"/>
            <a:ext cx="3753149" cy="522342"/>
          </a:xfrm>
          <a:custGeom>
            <a:rect b="b" l="l" r="r" t="t"/>
            <a:pathLst>
              <a:path extrusionOk="0" h="1071470" w="4971058">
                <a:moveTo>
                  <a:pt x="4846598" y="1071470"/>
                </a:moveTo>
                <a:lnTo>
                  <a:pt x="124460" y="1071470"/>
                </a:lnTo>
                <a:cubicBezTo>
                  <a:pt x="55880" y="1071470"/>
                  <a:pt x="0" y="1015590"/>
                  <a:pt x="0" y="94701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846598" y="0"/>
                </a:lnTo>
                <a:cubicBezTo>
                  <a:pt x="4915178" y="0"/>
                  <a:pt x="4971058" y="55880"/>
                  <a:pt x="4971058" y="124460"/>
                </a:cubicBezTo>
                <a:lnTo>
                  <a:pt x="4971058" y="947010"/>
                </a:lnTo>
                <a:cubicBezTo>
                  <a:pt x="4971058" y="1015590"/>
                  <a:pt x="4915178" y="1071470"/>
                  <a:pt x="4846598" y="107147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/>
        </p:nvSpPr>
        <p:spPr>
          <a:xfrm>
            <a:off x="5264104" y="2151074"/>
            <a:ext cx="686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latin typeface="Fredoka One"/>
                <a:ea typeface="Fredoka One"/>
                <a:cs typeface="Fredoka One"/>
                <a:sym typeface="Fredoka One"/>
              </a:rPr>
              <a:t>0</a:t>
            </a:r>
            <a:r>
              <a:rPr b="1" lang="en-GB" sz="1900">
                <a:latin typeface="Fredoka One"/>
                <a:ea typeface="Fredoka One"/>
                <a:cs typeface="Fredoka One"/>
                <a:sym typeface="Fredoka One"/>
              </a:rPr>
              <a:t>2</a:t>
            </a:r>
            <a:endParaRPr sz="1000"/>
          </a:p>
        </p:txBody>
      </p:sp>
      <p:sp>
        <p:nvSpPr>
          <p:cNvPr id="184" name="Google Shape;184;p27"/>
          <p:cNvSpPr/>
          <p:nvPr/>
        </p:nvSpPr>
        <p:spPr>
          <a:xfrm>
            <a:off x="5130028" y="2841731"/>
            <a:ext cx="3753149" cy="522342"/>
          </a:xfrm>
          <a:custGeom>
            <a:rect b="b" l="l" r="r" t="t"/>
            <a:pathLst>
              <a:path extrusionOk="0" h="1071470" w="4971058">
                <a:moveTo>
                  <a:pt x="4846598" y="1071470"/>
                </a:moveTo>
                <a:lnTo>
                  <a:pt x="124460" y="1071470"/>
                </a:lnTo>
                <a:cubicBezTo>
                  <a:pt x="55880" y="1071470"/>
                  <a:pt x="0" y="1015590"/>
                  <a:pt x="0" y="94701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846598" y="0"/>
                </a:lnTo>
                <a:cubicBezTo>
                  <a:pt x="4915178" y="0"/>
                  <a:pt x="4971058" y="55880"/>
                  <a:pt x="4971058" y="124460"/>
                </a:cubicBezTo>
                <a:lnTo>
                  <a:pt x="4971058" y="947010"/>
                </a:lnTo>
                <a:cubicBezTo>
                  <a:pt x="4971058" y="1015590"/>
                  <a:pt x="4915178" y="1071470"/>
                  <a:pt x="4846598" y="107147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5819203" y="2974845"/>
            <a:ext cx="23748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Quick Response</a:t>
            </a:r>
            <a:endParaRPr sz="1000"/>
          </a:p>
        </p:txBody>
      </p:sp>
      <p:sp>
        <p:nvSpPr>
          <p:cNvPr id="186" name="Google Shape;186;p27"/>
          <p:cNvSpPr txBox="1"/>
          <p:nvPr/>
        </p:nvSpPr>
        <p:spPr>
          <a:xfrm>
            <a:off x="5265398" y="2948149"/>
            <a:ext cx="686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latin typeface="Fredoka One"/>
                <a:ea typeface="Fredoka One"/>
                <a:cs typeface="Fredoka One"/>
                <a:sym typeface="Fredoka One"/>
              </a:rPr>
              <a:t>0</a:t>
            </a:r>
            <a:r>
              <a:rPr b="1" lang="en-GB" sz="1900">
                <a:latin typeface="Fredoka One"/>
                <a:ea typeface="Fredoka One"/>
                <a:cs typeface="Fredoka One"/>
                <a:sym typeface="Fredoka One"/>
              </a:rPr>
              <a:t>3</a:t>
            </a:r>
            <a:endParaRPr sz="1000"/>
          </a:p>
        </p:txBody>
      </p:sp>
      <p:sp>
        <p:nvSpPr>
          <p:cNvPr id="187" name="Google Shape;187;p27"/>
          <p:cNvSpPr/>
          <p:nvPr/>
        </p:nvSpPr>
        <p:spPr>
          <a:xfrm>
            <a:off x="5121637" y="3634056"/>
            <a:ext cx="3753149" cy="522342"/>
          </a:xfrm>
          <a:custGeom>
            <a:rect b="b" l="l" r="r" t="t"/>
            <a:pathLst>
              <a:path extrusionOk="0" h="1071470" w="4971058">
                <a:moveTo>
                  <a:pt x="4846598" y="1071470"/>
                </a:moveTo>
                <a:lnTo>
                  <a:pt x="124460" y="1071470"/>
                </a:lnTo>
                <a:cubicBezTo>
                  <a:pt x="55880" y="1071470"/>
                  <a:pt x="0" y="1015590"/>
                  <a:pt x="0" y="94701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846598" y="0"/>
                </a:lnTo>
                <a:cubicBezTo>
                  <a:pt x="4915178" y="0"/>
                  <a:pt x="4971058" y="55880"/>
                  <a:pt x="4971058" y="124460"/>
                </a:cubicBezTo>
                <a:lnTo>
                  <a:pt x="4971058" y="947010"/>
                </a:lnTo>
                <a:cubicBezTo>
                  <a:pt x="4971058" y="1015590"/>
                  <a:pt x="4915178" y="1071470"/>
                  <a:pt x="4846598" y="107147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5810812" y="3767170"/>
            <a:ext cx="23748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Intuitive Dashboard</a:t>
            </a:r>
            <a:endParaRPr sz="1000"/>
          </a:p>
        </p:txBody>
      </p:sp>
      <p:sp>
        <p:nvSpPr>
          <p:cNvPr id="189" name="Google Shape;189;p27"/>
          <p:cNvSpPr txBox="1"/>
          <p:nvPr/>
        </p:nvSpPr>
        <p:spPr>
          <a:xfrm>
            <a:off x="5257007" y="3740474"/>
            <a:ext cx="686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latin typeface="Fredoka One"/>
                <a:ea typeface="Fredoka One"/>
                <a:cs typeface="Fredoka One"/>
                <a:sym typeface="Fredoka One"/>
              </a:rPr>
              <a:t>0</a:t>
            </a:r>
            <a:r>
              <a:rPr b="1" lang="en-GB" sz="1900">
                <a:latin typeface="Fredoka One"/>
                <a:ea typeface="Fredoka One"/>
                <a:cs typeface="Fredoka One"/>
                <a:sym typeface="Fredoka One"/>
              </a:rPr>
              <a:t>4</a:t>
            </a:r>
            <a:endParaRPr sz="1000"/>
          </a:p>
        </p:txBody>
      </p:sp>
      <p:pic>
        <p:nvPicPr>
          <p:cNvPr id="190" name="Google Shape;190;p27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 rot="-2866643">
            <a:off x="6665787" y="-89481"/>
            <a:ext cx="645772" cy="50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 rotWithShape="1">
          <a:blip r:embed="rId5">
            <a:alphaModFix amt="30000"/>
          </a:blip>
          <a:srcRect b="0" l="0" r="0" t="0"/>
          <a:stretch/>
        </p:blipFill>
        <p:spPr>
          <a:xfrm rot="-1288589">
            <a:off x="8188810" y="4576518"/>
            <a:ext cx="590586" cy="78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>
            <a:off x="8960010" y="2496970"/>
            <a:ext cx="407614" cy="4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>
            <a:off x="5580910" y="4553170"/>
            <a:ext cx="407614" cy="41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27"/>
          <p:cNvGrpSpPr/>
          <p:nvPr/>
        </p:nvGrpSpPr>
        <p:grpSpPr>
          <a:xfrm>
            <a:off x="5100975" y="1257075"/>
            <a:ext cx="3753149" cy="522342"/>
            <a:chOff x="5100975" y="1257075"/>
            <a:chExt cx="3753149" cy="522342"/>
          </a:xfrm>
        </p:grpSpPr>
        <p:sp>
          <p:nvSpPr>
            <p:cNvPr id="195" name="Google Shape;195;p27"/>
            <p:cNvSpPr/>
            <p:nvPr/>
          </p:nvSpPr>
          <p:spPr>
            <a:xfrm>
              <a:off x="5100975" y="1257075"/>
              <a:ext cx="3753149" cy="522342"/>
            </a:xfrm>
            <a:custGeom>
              <a:rect b="b" l="l" r="r" t="t"/>
              <a:pathLst>
                <a:path extrusionOk="0" h="1071470" w="4971058">
                  <a:moveTo>
                    <a:pt x="4846598" y="1071470"/>
                  </a:moveTo>
                  <a:lnTo>
                    <a:pt x="124460" y="1071470"/>
                  </a:lnTo>
                  <a:cubicBezTo>
                    <a:pt x="55880" y="1071470"/>
                    <a:pt x="0" y="1015590"/>
                    <a:pt x="0" y="9470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46598" y="0"/>
                  </a:lnTo>
                  <a:cubicBezTo>
                    <a:pt x="4915178" y="0"/>
                    <a:pt x="4971058" y="55880"/>
                    <a:pt x="4971058" y="124460"/>
                  </a:cubicBezTo>
                  <a:lnTo>
                    <a:pt x="4971058" y="947010"/>
                  </a:lnTo>
                  <a:cubicBezTo>
                    <a:pt x="4971058" y="1015590"/>
                    <a:pt x="4915178" y="1071470"/>
                    <a:pt x="4846598" y="107147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 txBox="1"/>
            <p:nvPr/>
          </p:nvSpPr>
          <p:spPr>
            <a:xfrm>
              <a:off x="5254420" y="1358743"/>
              <a:ext cx="686400" cy="2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900" u="none" cap="none" strike="noStrike">
                  <a:latin typeface="Fredoka One"/>
                  <a:ea typeface="Fredoka One"/>
                  <a:cs typeface="Fredoka One"/>
                  <a:sym typeface="Fredoka One"/>
                </a:rPr>
                <a:t>0</a:t>
              </a:r>
              <a:r>
                <a:rPr b="1" lang="en-GB" sz="1900">
                  <a:latin typeface="Fredoka One"/>
                  <a:ea typeface="Fredoka One"/>
                  <a:cs typeface="Fredoka One"/>
                  <a:sym typeface="Fredoka One"/>
                </a:rPr>
                <a:t>1</a:t>
              </a:r>
              <a:endParaRPr sz="1000"/>
            </a:p>
          </p:txBody>
        </p:sp>
        <p:sp>
          <p:nvSpPr>
            <p:cNvPr id="197" name="Google Shape;197;p27"/>
            <p:cNvSpPr txBox="1"/>
            <p:nvPr/>
          </p:nvSpPr>
          <p:spPr>
            <a:xfrm>
              <a:off x="5781338" y="1380695"/>
              <a:ext cx="23748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Montserrat"/>
                  <a:ea typeface="Montserrat"/>
                  <a:cs typeface="Montserrat"/>
                  <a:sym typeface="Montserrat"/>
                </a:rPr>
                <a:t>Easy to setup</a:t>
              </a:r>
              <a:endParaRPr sz="1000"/>
            </a:p>
          </p:txBody>
        </p:sp>
      </p:grpSp>
      <p:sp>
        <p:nvSpPr>
          <p:cNvPr id="198" name="Google Shape;198;p27"/>
          <p:cNvSpPr txBox="1"/>
          <p:nvPr/>
        </p:nvSpPr>
        <p:spPr>
          <a:xfrm>
            <a:off x="5817910" y="2177770"/>
            <a:ext cx="23748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Low Cost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21887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/>
        </p:nvSpPr>
        <p:spPr>
          <a:xfrm>
            <a:off x="5105900" y="574650"/>
            <a:ext cx="385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1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500" u="none" cap="none" strike="noStrike">
                <a:solidFill>
                  <a:srgbClr val="F8F8F8"/>
                </a:solidFill>
                <a:latin typeface="Fredoka One"/>
                <a:ea typeface="Fredoka One"/>
                <a:cs typeface="Fredoka One"/>
                <a:sym typeface="Fredoka One"/>
              </a:rPr>
              <a:t>Dashboard will Contai</a:t>
            </a:r>
            <a:r>
              <a:rPr b="1" lang="en-GB" sz="2500">
                <a:solidFill>
                  <a:srgbClr val="F8F8F8"/>
                </a:solidFill>
                <a:latin typeface="Fredoka One"/>
                <a:ea typeface="Fredoka One"/>
                <a:cs typeface="Fredoka One"/>
                <a:sym typeface="Fredoka One"/>
              </a:rPr>
              <a:t>n</a:t>
            </a:r>
            <a:endParaRPr b="1" i="0" sz="2500" u="none" cap="none" strike="noStrike">
              <a:solidFill>
                <a:srgbClr val="F8F8F8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5156375" y="1261975"/>
            <a:ext cx="3753149" cy="664311"/>
          </a:xfrm>
          <a:custGeom>
            <a:rect b="b" l="l" r="r" t="t"/>
            <a:pathLst>
              <a:path extrusionOk="0" h="1071470" w="4971058">
                <a:moveTo>
                  <a:pt x="4846598" y="1071470"/>
                </a:moveTo>
                <a:lnTo>
                  <a:pt x="124460" y="1071470"/>
                </a:lnTo>
                <a:cubicBezTo>
                  <a:pt x="55880" y="1071470"/>
                  <a:pt x="0" y="1015590"/>
                  <a:pt x="0" y="94701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846598" y="0"/>
                </a:lnTo>
                <a:cubicBezTo>
                  <a:pt x="4915178" y="0"/>
                  <a:pt x="4971058" y="55880"/>
                  <a:pt x="4971058" y="124460"/>
                </a:cubicBezTo>
                <a:lnTo>
                  <a:pt x="4971058" y="947010"/>
                </a:lnTo>
                <a:cubicBezTo>
                  <a:pt x="4971058" y="1015590"/>
                  <a:pt x="4915178" y="1071470"/>
                  <a:pt x="4846598" y="107147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1A1A1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/>
          </a:p>
        </p:txBody>
      </p:sp>
      <p:sp>
        <p:nvSpPr>
          <p:cNvPr id="205" name="Google Shape;205;p28"/>
          <p:cNvSpPr txBox="1"/>
          <p:nvPr/>
        </p:nvSpPr>
        <p:spPr>
          <a:xfrm>
            <a:off x="5801975" y="1456125"/>
            <a:ext cx="292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Number of actively monitored houses </a:t>
            </a: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`</a:t>
            </a:r>
            <a:endParaRPr sz="1000"/>
          </a:p>
        </p:txBody>
      </p:sp>
      <p:sp>
        <p:nvSpPr>
          <p:cNvPr id="206" name="Google Shape;206;p28"/>
          <p:cNvSpPr txBox="1"/>
          <p:nvPr/>
        </p:nvSpPr>
        <p:spPr>
          <a:xfrm>
            <a:off x="5319020" y="1386399"/>
            <a:ext cx="6864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latin typeface="Fredoka One"/>
                <a:ea typeface="Fredoka One"/>
                <a:cs typeface="Fredoka One"/>
                <a:sym typeface="Fredoka One"/>
              </a:rPr>
              <a:t>0</a:t>
            </a:r>
            <a:r>
              <a:rPr b="1" lang="en-GB" sz="1900">
                <a:latin typeface="Fredoka One"/>
                <a:ea typeface="Fredoka One"/>
                <a:cs typeface="Fredoka One"/>
                <a:sym typeface="Fredoka One"/>
              </a:rPr>
              <a:t>1</a:t>
            </a:r>
            <a:endParaRPr sz="1000"/>
          </a:p>
        </p:txBody>
      </p:sp>
      <p:grpSp>
        <p:nvGrpSpPr>
          <p:cNvPr id="207" name="Google Shape;207;p28"/>
          <p:cNvGrpSpPr/>
          <p:nvPr/>
        </p:nvGrpSpPr>
        <p:grpSpPr>
          <a:xfrm>
            <a:off x="5148681" y="2059250"/>
            <a:ext cx="3753149" cy="664311"/>
            <a:chOff x="5752856" y="3041488"/>
            <a:chExt cx="3753149" cy="664311"/>
          </a:xfrm>
        </p:grpSpPr>
        <p:sp>
          <p:nvSpPr>
            <p:cNvPr id="208" name="Google Shape;208;p28"/>
            <p:cNvSpPr/>
            <p:nvPr/>
          </p:nvSpPr>
          <p:spPr>
            <a:xfrm>
              <a:off x="5752856" y="3041488"/>
              <a:ext cx="3753149" cy="664311"/>
            </a:xfrm>
            <a:custGeom>
              <a:rect b="b" l="l" r="r" t="t"/>
              <a:pathLst>
                <a:path extrusionOk="0" h="1071470" w="4971058">
                  <a:moveTo>
                    <a:pt x="4846598" y="1071470"/>
                  </a:moveTo>
                  <a:lnTo>
                    <a:pt x="124460" y="1071470"/>
                  </a:lnTo>
                  <a:cubicBezTo>
                    <a:pt x="55880" y="1071470"/>
                    <a:pt x="0" y="1015590"/>
                    <a:pt x="0" y="9470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46598" y="0"/>
                  </a:lnTo>
                  <a:cubicBezTo>
                    <a:pt x="4915178" y="0"/>
                    <a:pt x="4971058" y="55880"/>
                    <a:pt x="4971058" y="124460"/>
                  </a:cubicBezTo>
                  <a:lnTo>
                    <a:pt x="4971058" y="947010"/>
                  </a:lnTo>
                  <a:cubicBezTo>
                    <a:pt x="4971058" y="1015590"/>
                    <a:pt x="4915178" y="1071470"/>
                    <a:pt x="4846598" y="107147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8"/>
            <p:cNvSpPr txBox="1"/>
            <p:nvPr/>
          </p:nvSpPr>
          <p:spPr>
            <a:xfrm>
              <a:off x="6460106" y="3204738"/>
              <a:ext cx="2374800" cy="2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Montserrat"/>
                  <a:ea typeface="Montserrat"/>
                  <a:cs typeface="Montserrat"/>
                  <a:sym typeface="Montserrat"/>
                </a:rPr>
                <a:t>Total number of past incidents</a:t>
              </a:r>
              <a:endParaRPr sz="1000"/>
            </a:p>
          </p:txBody>
        </p:sp>
        <p:sp>
          <p:nvSpPr>
            <p:cNvPr id="210" name="Google Shape;210;p28"/>
            <p:cNvSpPr txBox="1"/>
            <p:nvPr/>
          </p:nvSpPr>
          <p:spPr>
            <a:xfrm>
              <a:off x="5906301" y="3170787"/>
              <a:ext cx="686400" cy="26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900" u="none" cap="none" strike="noStrike">
                  <a:latin typeface="Fredoka One"/>
                  <a:ea typeface="Fredoka One"/>
                  <a:cs typeface="Fredoka One"/>
                  <a:sym typeface="Fredoka One"/>
                </a:rPr>
                <a:t>0</a:t>
              </a:r>
              <a:r>
                <a:rPr b="1" lang="en-GB" sz="1900">
                  <a:latin typeface="Fredoka One"/>
                  <a:ea typeface="Fredoka One"/>
                  <a:cs typeface="Fredoka One"/>
                  <a:sym typeface="Fredoka One"/>
                </a:rPr>
                <a:t>2</a:t>
              </a:r>
              <a:endParaRPr sz="1000"/>
            </a:p>
          </p:txBody>
        </p:sp>
      </p:grpSp>
      <p:sp>
        <p:nvSpPr>
          <p:cNvPr id="211" name="Google Shape;211;p28"/>
          <p:cNvSpPr/>
          <p:nvPr/>
        </p:nvSpPr>
        <p:spPr>
          <a:xfrm>
            <a:off x="5148681" y="2907574"/>
            <a:ext cx="3753149" cy="664311"/>
          </a:xfrm>
          <a:custGeom>
            <a:rect b="b" l="l" r="r" t="t"/>
            <a:pathLst>
              <a:path extrusionOk="0" h="1071470" w="4971058">
                <a:moveTo>
                  <a:pt x="4846598" y="1071470"/>
                </a:moveTo>
                <a:lnTo>
                  <a:pt x="124460" y="1071470"/>
                </a:lnTo>
                <a:cubicBezTo>
                  <a:pt x="55880" y="1071470"/>
                  <a:pt x="0" y="1015590"/>
                  <a:pt x="0" y="94701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846598" y="0"/>
                </a:lnTo>
                <a:cubicBezTo>
                  <a:pt x="4915178" y="0"/>
                  <a:pt x="4971058" y="55880"/>
                  <a:pt x="4971058" y="124460"/>
                </a:cubicBezTo>
                <a:lnTo>
                  <a:pt x="4971058" y="947010"/>
                </a:lnTo>
                <a:cubicBezTo>
                  <a:pt x="4971058" y="1015590"/>
                  <a:pt x="4915178" y="1071470"/>
                  <a:pt x="4846598" y="107147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5864181" y="3019774"/>
            <a:ext cx="2788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 Number of gases that are being monitored</a:t>
            </a:r>
            <a:endParaRPr sz="1000"/>
          </a:p>
        </p:txBody>
      </p:sp>
      <p:sp>
        <p:nvSpPr>
          <p:cNvPr id="213" name="Google Shape;213;p28"/>
          <p:cNvSpPr txBox="1"/>
          <p:nvPr/>
        </p:nvSpPr>
        <p:spPr>
          <a:xfrm>
            <a:off x="5302126" y="3036873"/>
            <a:ext cx="6864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latin typeface="Fredoka One"/>
                <a:ea typeface="Fredoka One"/>
                <a:cs typeface="Fredoka One"/>
                <a:sym typeface="Fredoka One"/>
              </a:rPr>
              <a:t>0</a:t>
            </a:r>
            <a:r>
              <a:rPr b="1" lang="en-GB" sz="1900">
                <a:latin typeface="Fredoka One"/>
                <a:ea typeface="Fredoka One"/>
                <a:cs typeface="Fredoka One"/>
                <a:sym typeface="Fredoka One"/>
              </a:rPr>
              <a:t>3</a:t>
            </a:r>
            <a:endParaRPr sz="1000"/>
          </a:p>
        </p:txBody>
      </p:sp>
      <p:grpSp>
        <p:nvGrpSpPr>
          <p:cNvPr id="214" name="Google Shape;214;p28"/>
          <p:cNvGrpSpPr/>
          <p:nvPr/>
        </p:nvGrpSpPr>
        <p:grpSpPr>
          <a:xfrm>
            <a:off x="5148681" y="3762841"/>
            <a:ext cx="3753149" cy="664311"/>
            <a:chOff x="5752856" y="2973678"/>
            <a:chExt cx="3753149" cy="664311"/>
          </a:xfrm>
        </p:grpSpPr>
        <p:sp>
          <p:nvSpPr>
            <p:cNvPr id="215" name="Google Shape;215;p28"/>
            <p:cNvSpPr/>
            <p:nvPr/>
          </p:nvSpPr>
          <p:spPr>
            <a:xfrm>
              <a:off x="5752856" y="2973678"/>
              <a:ext cx="3753149" cy="664311"/>
            </a:xfrm>
            <a:custGeom>
              <a:rect b="b" l="l" r="r" t="t"/>
              <a:pathLst>
                <a:path extrusionOk="0" h="1071470" w="4971058">
                  <a:moveTo>
                    <a:pt x="4846598" y="1071470"/>
                  </a:moveTo>
                  <a:lnTo>
                    <a:pt x="124460" y="1071470"/>
                  </a:lnTo>
                  <a:cubicBezTo>
                    <a:pt x="55880" y="1071470"/>
                    <a:pt x="0" y="1015590"/>
                    <a:pt x="0" y="9470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46598" y="0"/>
                  </a:lnTo>
                  <a:cubicBezTo>
                    <a:pt x="4915178" y="0"/>
                    <a:pt x="4971058" y="55880"/>
                    <a:pt x="4971058" y="124460"/>
                  </a:cubicBezTo>
                  <a:lnTo>
                    <a:pt x="4971058" y="947010"/>
                  </a:lnTo>
                  <a:cubicBezTo>
                    <a:pt x="4971058" y="1015590"/>
                    <a:pt x="4915178" y="1071470"/>
                    <a:pt x="4846598" y="107147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8"/>
            <p:cNvSpPr txBox="1"/>
            <p:nvPr/>
          </p:nvSpPr>
          <p:spPr>
            <a:xfrm>
              <a:off x="6460106" y="3136928"/>
              <a:ext cx="2788500" cy="2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Montserrat"/>
                  <a:ea typeface="Montserrat"/>
                  <a:cs typeface="Montserrat"/>
                  <a:sym typeface="Montserrat"/>
                </a:rPr>
                <a:t> Individual user statistics</a:t>
              </a:r>
              <a:endParaRPr sz="1000"/>
            </a:p>
          </p:txBody>
        </p:sp>
        <p:sp>
          <p:nvSpPr>
            <p:cNvPr id="217" name="Google Shape;217;p28"/>
            <p:cNvSpPr txBox="1"/>
            <p:nvPr/>
          </p:nvSpPr>
          <p:spPr>
            <a:xfrm>
              <a:off x="5906301" y="3102977"/>
              <a:ext cx="686400" cy="26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900" u="none" cap="none" strike="noStrike">
                  <a:latin typeface="Fredoka One"/>
                  <a:ea typeface="Fredoka One"/>
                  <a:cs typeface="Fredoka One"/>
                  <a:sym typeface="Fredoka One"/>
                </a:rPr>
                <a:t>0</a:t>
              </a:r>
              <a:r>
                <a:rPr b="1" lang="en-GB" sz="1900">
                  <a:latin typeface="Fredoka One"/>
                  <a:ea typeface="Fredoka One"/>
                  <a:cs typeface="Fredoka One"/>
                  <a:sym typeface="Fredoka One"/>
                </a:rPr>
                <a:t>4</a:t>
              </a:r>
              <a:endParaRPr sz="1000"/>
            </a:p>
          </p:txBody>
        </p:sp>
      </p:grp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00" y="123200"/>
            <a:ext cx="4682975" cy="48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 rot="-2866643">
            <a:off x="6665787" y="-89481"/>
            <a:ext cx="645772" cy="50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 rotWithShape="1">
          <a:blip r:embed="rId5">
            <a:alphaModFix amt="30000"/>
          </a:blip>
          <a:srcRect b="0" l="0" r="0" t="0"/>
          <a:stretch/>
        </p:blipFill>
        <p:spPr>
          <a:xfrm rot="-1288589">
            <a:off x="8188810" y="4576518"/>
            <a:ext cx="590586" cy="78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>
            <a:off x="8960010" y="2496970"/>
            <a:ext cx="407614" cy="4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>
            <a:off x="5580910" y="4553170"/>
            <a:ext cx="407614" cy="4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6DF7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/>
        </p:nvSpPr>
        <p:spPr>
          <a:xfrm>
            <a:off x="191516" y="1118800"/>
            <a:ext cx="385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1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500" u="none" cap="none" strike="noStrike">
                <a:solidFill>
                  <a:srgbClr val="F8F8F8"/>
                </a:solidFill>
                <a:latin typeface="Fredoka One"/>
                <a:ea typeface="Fredoka One"/>
                <a:cs typeface="Fredoka One"/>
                <a:sym typeface="Fredoka One"/>
              </a:rPr>
              <a:t>Dashboard will Contai</a:t>
            </a:r>
            <a:r>
              <a:rPr b="1" lang="en-GB" sz="2500">
                <a:solidFill>
                  <a:srgbClr val="F8F8F8"/>
                </a:solidFill>
                <a:latin typeface="Fredoka One"/>
                <a:ea typeface="Fredoka One"/>
                <a:cs typeface="Fredoka One"/>
                <a:sym typeface="Fredoka One"/>
              </a:rPr>
              <a:t>n</a:t>
            </a:r>
            <a:endParaRPr b="1" i="0" sz="2500" u="none" cap="none" strike="noStrike">
              <a:solidFill>
                <a:srgbClr val="F8F8F8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241991" y="1830975"/>
            <a:ext cx="3753149" cy="664311"/>
          </a:xfrm>
          <a:custGeom>
            <a:rect b="b" l="l" r="r" t="t"/>
            <a:pathLst>
              <a:path extrusionOk="0" h="1071470" w="4971058">
                <a:moveTo>
                  <a:pt x="4846598" y="1071470"/>
                </a:moveTo>
                <a:lnTo>
                  <a:pt x="124460" y="1071470"/>
                </a:lnTo>
                <a:cubicBezTo>
                  <a:pt x="55880" y="1071470"/>
                  <a:pt x="0" y="1015590"/>
                  <a:pt x="0" y="94701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846598" y="0"/>
                </a:lnTo>
                <a:cubicBezTo>
                  <a:pt x="4915178" y="0"/>
                  <a:pt x="4971058" y="55880"/>
                  <a:pt x="4971058" y="124460"/>
                </a:cubicBezTo>
                <a:lnTo>
                  <a:pt x="4971058" y="947010"/>
                </a:lnTo>
                <a:cubicBezTo>
                  <a:pt x="4971058" y="1015590"/>
                  <a:pt x="4915178" y="1071470"/>
                  <a:pt x="4846598" y="107147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>
                <a:solidFill>
                  <a:srgbClr val="1A1A1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/>
          </a:p>
        </p:txBody>
      </p:sp>
      <p:sp>
        <p:nvSpPr>
          <p:cNvPr id="229" name="Google Shape;229;p29"/>
          <p:cNvSpPr txBox="1"/>
          <p:nvPr/>
        </p:nvSpPr>
        <p:spPr>
          <a:xfrm>
            <a:off x="887591" y="2025125"/>
            <a:ext cx="292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Yearly statistics</a:t>
            </a: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 `</a:t>
            </a:r>
            <a:endParaRPr sz="1000"/>
          </a:p>
        </p:txBody>
      </p:sp>
      <p:sp>
        <p:nvSpPr>
          <p:cNvPr id="230" name="Google Shape;230;p29"/>
          <p:cNvSpPr txBox="1"/>
          <p:nvPr/>
        </p:nvSpPr>
        <p:spPr>
          <a:xfrm>
            <a:off x="395436" y="1986849"/>
            <a:ext cx="6864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latin typeface="Fredoka One"/>
                <a:ea typeface="Fredoka One"/>
                <a:cs typeface="Fredoka One"/>
                <a:sym typeface="Fredoka One"/>
              </a:rPr>
              <a:t>0</a:t>
            </a:r>
            <a:r>
              <a:rPr b="1" lang="en-GB" sz="1900">
                <a:latin typeface="Fredoka One"/>
                <a:ea typeface="Fredoka One"/>
                <a:cs typeface="Fredoka One"/>
                <a:sym typeface="Fredoka One"/>
              </a:rPr>
              <a:t>5</a:t>
            </a:r>
            <a:endParaRPr sz="1000"/>
          </a:p>
        </p:txBody>
      </p:sp>
      <p:sp>
        <p:nvSpPr>
          <p:cNvPr id="231" name="Google Shape;231;p29"/>
          <p:cNvSpPr/>
          <p:nvPr/>
        </p:nvSpPr>
        <p:spPr>
          <a:xfrm>
            <a:off x="241991" y="2681525"/>
            <a:ext cx="3753149" cy="664311"/>
          </a:xfrm>
          <a:custGeom>
            <a:rect b="b" l="l" r="r" t="t"/>
            <a:pathLst>
              <a:path extrusionOk="0" h="1071470" w="4971058">
                <a:moveTo>
                  <a:pt x="4846598" y="1071470"/>
                </a:moveTo>
                <a:lnTo>
                  <a:pt x="124460" y="1071470"/>
                </a:lnTo>
                <a:cubicBezTo>
                  <a:pt x="55880" y="1071470"/>
                  <a:pt x="0" y="1015590"/>
                  <a:pt x="0" y="94701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846598" y="0"/>
                </a:lnTo>
                <a:cubicBezTo>
                  <a:pt x="4915178" y="0"/>
                  <a:pt x="4971058" y="55880"/>
                  <a:pt x="4971058" y="124460"/>
                </a:cubicBezTo>
                <a:lnTo>
                  <a:pt x="4971058" y="947010"/>
                </a:lnTo>
                <a:cubicBezTo>
                  <a:pt x="4971058" y="1015590"/>
                  <a:pt x="4915178" y="1071470"/>
                  <a:pt x="4846598" y="107147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931166" y="2822550"/>
            <a:ext cx="23748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Individual gas concentration percentage</a:t>
            </a:r>
            <a:endParaRPr sz="1000"/>
          </a:p>
        </p:txBody>
      </p:sp>
      <p:sp>
        <p:nvSpPr>
          <p:cNvPr id="233" name="Google Shape;233;p29"/>
          <p:cNvSpPr txBox="1"/>
          <p:nvPr/>
        </p:nvSpPr>
        <p:spPr>
          <a:xfrm>
            <a:off x="395436" y="2882274"/>
            <a:ext cx="6864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latin typeface="Fredoka One"/>
                <a:ea typeface="Fredoka One"/>
                <a:cs typeface="Fredoka One"/>
                <a:sym typeface="Fredoka One"/>
              </a:rPr>
              <a:t>0</a:t>
            </a:r>
            <a:r>
              <a:rPr b="1" lang="en-GB" sz="1900">
                <a:latin typeface="Fredoka One"/>
                <a:ea typeface="Fredoka One"/>
                <a:cs typeface="Fredoka One"/>
                <a:sym typeface="Fredoka One"/>
              </a:rPr>
              <a:t>6</a:t>
            </a:r>
            <a:endParaRPr sz="1000"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569" y="52238"/>
            <a:ext cx="4856124" cy="50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 rot="-2866643">
            <a:off x="1480312" y="204194"/>
            <a:ext cx="645772" cy="50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5">
            <a:alphaModFix amt="30000"/>
          </a:blip>
          <a:srcRect b="0" l="0" r="0" t="0"/>
          <a:stretch/>
        </p:blipFill>
        <p:spPr>
          <a:xfrm rot="-1288589">
            <a:off x="3003335" y="4870193"/>
            <a:ext cx="590586" cy="78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>
            <a:off x="3774535" y="2790645"/>
            <a:ext cx="407614" cy="4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>
            <a:off x="395435" y="4846845"/>
            <a:ext cx="407614" cy="4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6DF7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/>
        </p:nvSpPr>
        <p:spPr>
          <a:xfrm>
            <a:off x="5055700" y="527725"/>
            <a:ext cx="385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1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500" u="none" cap="none" strike="noStrike">
                <a:solidFill>
                  <a:srgbClr val="F8F8F8"/>
                </a:solidFill>
                <a:latin typeface="Fredoka One"/>
                <a:ea typeface="Fredoka One"/>
                <a:cs typeface="Fredoka One"/>
                <a:sym typeface="Fredoka One"/>
              </a:rPr>
              <a:t>Dashboard will Contai</a:t>
            </a:r>
            <a:r>
              <a:rPr b="1" lang="en-GB" sz="2500">
                <a:solidFill>
                  <a:srgbClr val="F8F8F8"/>
                </a:solidFill>
                <a:latin typeface="Fredoka One"/>
                <a:ea typeface="Fredoka One"/>
                <a:cs typeface="Fredoka One"/>
                <a:sym typeface="Fredoka One"/>
              </a:rPr>
              <a:t>n</a:t>
            </a:r>
            <a:endParaRPr b="1" i="0" sz="2500" u="none" cap="none" strike="noStrike">
              <a:solidFill>
                <a:srgbClr val="F8F8F8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5156650" y="1245200"/>
            <a:ext cx="3753149" cy="664311"/>
          </a:xfrm>
          <a:custGeom>
            <a:rect b="b" l="l" r="r" t="t"/>
            <a:pathLst>
              <a:path extrusionOk="0" h="1071470" w="4971058">
                <a:moveTo>
                  <a:pt x="4846598" y="1071470"/>
                </a:moveTo>
                <a:lnTo>
                  <a:pt x="124460" y="1071470"/>
                </a:lnTo>
                <a:cubicBezTo>
                  <a:pt x="55880" y="1071470"/>
                  <a:pt x="0" y="1015590"/>
                  <a:pt x="0" y="94701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846598" y="0"/>
                </a:lnTo>
                <a:cubicBezTo>
                  <a:pt x="4915178" y="0"/>
                  <a:pt x="4971058" y="55880"/>
                  <a:pt x="4971058" y="124460"/>
                </a:cubicBezTo>
                <a:lnTo>
                  <a:pt x="4971058" y="947010"/>
                </a:lnTo>
                <a:cubicBezTo>
                  <a:pt x="4971058" y="1015590"/>
                  <a:pt x="4915178" y="1071470"/>
                  <a:pt x="4846598" y="107147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>
                <a:solidFill>
                  <a:srgbClr val="1A1A1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/>
          </a:p>
        </p:txBody>
      </p:sp>
      <p:sp>
        <p:nvSpPr>
          <p:cNvPr id="245" name="Google Shape;245;p30"/>
          <p:cNvSpPr txBox="1"/>
          <p:nvPr/>
        </p:nvSpPr>
        <p:spPr>
          <a:xfrm>
            <a:off x="5802250" y="1439350"/>
            <a:ext cx="292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Interactive country map</a:t>
            </a:r>
            <a:endParaRPr sz="1000"/>
          </a:p>
        </p:txBody>
      </p:sp>
      <p:sp>
        <p:nvSpPr>
          <p:cNvPr id="246" name="Google Shape;246;p30"/>
          <p:cNvSpPr txBox="1"/>
          <p:nvPr/>
        </p:nvSpPr>
        <p:spPr>
          <a:xfrm>
            <a:off x="5327670" y="1445949"/>
            <a:ext cx="6864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latin typeface="Fredoka One"/>
                <a:ea typeface="Fredoka One"/>
                <a:cs typeface="Fredoka One"/>
                <a:sym typeface="Fredoka One"/>
              </a:rPr>
              <a:t>0</a:t>
            </a:r>
            <a:r>
              <a:rPr b="1" lang="en-GB" sz="1900">
                <a:latin typeface="Fredoka One"/>
                <a:ea typeface="Fredoka One"/>
                <a:cs typeface="Fredoka One"/>
                <a:sym typeface="Fredoka One"/>
              </a:rPr>
              <a:t>7</a:t>
            </a:r>
            <a:endParaRPr sz="1000"/>
          </a:p>
        </p:txBody>
      </p:sp>
      <p:sp>
        <p:nvSpPr>
          <p:cNvPr id="247" name="Google Shape;247;p30"/>
          <p:cNvSpPr/>
          <p:nvPr/>
        </p:nvSpPr>
        <p:spPr>
          <a:xfrm>
            <a:off x="5190225" y="2168325"/>
            <a:ext cx="3753149" cy="618774"/>
          </a:xfrm>
          <a:custGeom>
            <a:rect b="b" l="l" r="r" t="t"/>
            <a:pathLst>
              <a:path extrusionOk="0" h="1071470" w="4971058">
                <a:moveTo>
                  <a:pt x="4846598" y="1071470"/>
                </a:moveTo>
                <a:lnTo>
                  <a:pt x="124460" y="1071470"/>
                </a:lnTo>
                <a:cubicBezTo>
                  <a:pt x="55880" y="1071470"/>
                  <a:pt x="0" y="1015590"/>
                  <a:pt x="0" y="94701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846598" y="0"/>
                </a:lnTo>
                <a:cubicBezTo>
                  <a:pt x="4915178" y="0"/>
                  <a:pt x="4971058" y="55880"/>
                  <a:pt x="4971058" y="124460"/>
                </a:cubicBezTo>
                <a:lnTo>
                  <a:pt x="4971058" y="947010"/>
                </a:lnTo>
                <a:cubicBezTo>
                  <a:pt x="4971058" y="1015590"/>
                  <a:pt x="4915178" y="1071470"/>
                  <a:pt x="4846598" y="107147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 txBox="1"/>
          <p:nvPr/>
        </p:nvSpPr>
        <p:spPr>
          <a:xfrm>
            <a:off x="5879400" y="2350964"/>
            <a:ext cx="23748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State wise statistics</a:t>
            </a:r>
            <a:endParaRPr sz="1000"/>
          </a:p>
        </p:txBody>
      </p:sp>
      <p:sp>
        <p:nvSpPr>
          <p:cNvPr id="249" name="Google Shape;249;p30"/>
          <p:cNvSpPr txBox="1"/>
          <p:nvPr/>
        </p:nvSpPr>
        <p:spPr>
          <a:xfrm>
            <a:off x="5327670" y="2320186"/>
            <a:ext cx="686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latin typeface="Fredoka One"/>
                <a:ea typeface="Fredoka One"/>
                <a:cs typeface="Fredoka One"/>
                <a:sym typeface="Fredoka One"/>
              </a:rPr>
              <a:t>0</a:t>
            </a:r>
            <a:r>
              <a:rPr b="1" lang="en-GB" sz="1900">
                <a:latin typeface="Fredoka One"/>
                <a:ea typeface="Fredoka One"/>
                <a:cs typeface="Fredoka One"/>
                <a:sym typeface="Fredoka One"/>
              </a:rPr>
              <a:t>8</a:t>
            </a:r>
            <a:endParaRPr sz="1000"/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46" y="112044"/>
            <a:ext cx="4778275" cy="49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0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 rot="-2866643">
            <a:off x="6665787" y="-89481"/>
            <a:ext cx="645772" cy="50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5">
            <a:alphaModFix amt="30000"/>
          </a:blip>
          <a:srcRect b="0" l="0" r="0" t="0"/>
          <a:stretch/>
        </p:blipFill>
        <p:spPr>
          <a:xfrm rot="-1288589">
            <a:off x="8188810" y="4576518"/>
            <a:ext cx="590586" cy="78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0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>
            <a:off x="8960010" y="2496970"/>
            <a:ext cx="407614" cy="4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0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>
            <a:off x="5580910" y="4553170"/>
            <a:ext cx="407614" cy="4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21887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1"/>
          <p:cNvGrpSpPr/>
          <p:nvPr/>
        </p:nvGrpSpPr>
        <p:grpSpPr>
          <a:xfrm>
            <a:off x="5140393" y="1997691"/>
            <a:ext cx="3232575" cy="1137234"/>
            <a:chOff x="0" y="-123825"/>
            <a:chExt cx="8620200" cy="3032626"/>
          </a:xfrm>
        </p:grpSpPr>
        <p:sp>
          <p:nvSpPr>
            <p:cNvPr id="260" name="Google Shape;260;p31"/>
            <p:cNvSpPr txBox="1"/>
            <p:nvPr/>
          </p:nvSpPr>
          <p:spPr>
            <a:xfrm>
              <a:off x="0" y="1726801"/>
              <a:ext cx="8620200" cy="11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8F8F8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Get instant alert when the gas concentration increases to specified level</a:t>
              </a:r>
              <a:endParaRPr sz="700"/>
            </a:p>
          </p:txBody>
        </p:sp>
        <p:sp>
          <p:nvSpPr>
            <p:cNvPr id="261" name="Google Shape;261;p31"/>
            <p:cNvSpPr txBox="1"/>
            <p:nvPr/>
          </p:nvSpPr>
          <p:spPr>
            <a:xfrm>
              <a:off x="0" y="-123825"/>
              <a:ext cx="8620200" cy="13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GB" sz="3200" u="none" cap="none" strike="noStrike">
                  <a:solidFill>
                    <a:srgbClr val="F8F8F8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HOW IT WORKS</a:t>
              </a:r>
              <a:endParaRPr sz="700"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75" y="87838"/>
            <a:ext cx="4318351" cy="495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1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 rot="-2866643">
            <a:off x="6665787" y="-89481"/>
            <a:ext cx="645772" cy="50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1"/>
          <p:cNvPicPr preferRelativeResize="0"/>
          <p:nvPr/>
        </p:nvPicPr>
        <p:blipFill rotWithShape="1">
          <a:blip r:embed="rId5">
            <a:alphaModFix amt="30000"/>
          </a:blip>
          <a:srcRect b="0" l="0" r="0" t="0"/>
          <a:stretch/>
        </p:blipFill>
        <p:spPr>
          <a:xfrm rot="-1288589">
            <a:off x="8188810" y="4576518"/>
            <a:ext cx="590586" cy="78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1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>
            <a:off x="8960010" y="2496970"/>
            <a:ext cx="407614" cy="4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1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>
            <a:off x="5580910" y="4553170"/>
            <a:ext cx="407614" cy="4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39B5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2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 rot="1398258">
            <a:off x="230325" y="2532620"/>
            <a:ext cx="675514" cy="53181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2"/>
          <p:cNvSpPr txBox="1"/>
          <p:nvPr/>
        </p:nvSpPr>
        <p:spPr>
          <a:xfrm>
            <a:off x="2526293" y="2571746"/>
            <a:ext cx="42033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rPr>
              <a:t>THANK YOU !</a:t>
            </a:r>
            <a:endParaRPr b="1" sz="3000">
              <a:solidFill>
                <a:srgbClr val="FFFFFF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rPr>
              <a:t>Questions Are Welcome!</a:t>
            </a:r>
            <a:endParaRPr b="1" sz="3000">
              <a:solidFill>
                <a:srgbClr val="FFFFFF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1652700" y="348875"/>
            <a:ext cx="58386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EFEFEF"/>
                </a:solidFill>
                <a:latin typeface="Fredoka One"/>
                <a:ea typeface="Fredoka One"/>
                <a:cs typeface="Fredoka One"/>
                <a:sym typeface="Fredoka One"/>
              </a:rPr>
              <a:t>“The future belongs to those who believe in the beauty of their dreams”</a:t>
            </a:r>
            <a:endParaRPr sz="100">
              <a:solidFill>
                <a:srgbClr val="EFEFEF"/>
              </a:solidFill>
            </a:endParaRPr>
          </a:p>
        </p:txBody>
      </p:sp>
      <p:pic>
        <p:nvPicPr>
          <p:cNvPr id="274" name="Google Shape;274;p32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 rot="-2866643">
            <a:off x="8047187" y="1016719"/>
            <a:ext cx="645772" cy="50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2"/>
          <p:cNvPicPr preferRelativeResize="0"/>
          <p:nvPr/>
        </p:nvPicPr>
        <p:blipFill rotWithShape="1">
          <a:blip r:embed="rId5">
            <a:alphaModFix amt="30000"/>
          </a:blip>
          <a:srcRect b="0" l="0" r="0" t="0"/>
          <a:stretch/>
        </p:blipFill>
        <p:spPr>
          <a:xfrm>
            <a:off x="771535" y="4134595"/>
            <a:ext cx="407614" cy="4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2"/>
          <p:cNvPicPr preferRelativeResize="0"/>
          <p:nvPr/>
        </p:nvPicPr>
        <p:blipFill rotWithShape="1">
          <a:blip r:embed="rId5">
            <a:alphaModFix amt="30000"/>
          </a:blip>
          <a:srcRect b="0" l="0" r="0" t="0"/>
          <a:stretch/>
        </p:blipFill>
        <p:spPr>
          <a:xfrm>
            <a:off x="921040" y="1192250"/>
            <a:ext cx="407614" cy="4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2"/>
          <p:cNvPicPr preferRelativeResize="0"/>
          <p:nvPr/>
        </p:nvPicPr>
        <p:blipFill rotWithShape="1">
          <a:blip r:embed="rId6">
            <a:alphaModFix amt="30000"/>
          </a:blip>
          <a:srcRect b="0" l="0" r="0" t="0"/>
          <a:stretch/>
        </p:blipFill>
        <p:spPr>
          <a:xfrm rot="-1288589">
            <a:off x="8255410" y="3462768"/>
            <a:ext cx="590586" cy="78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