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37"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82"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83"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84"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85"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86"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90"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9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0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0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09"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11"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14"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19"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120"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121"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122"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123"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124"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31"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33"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35"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4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4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44"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4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50"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52"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153"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5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5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158"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60"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16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163"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16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16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80000" cy="581040"/>
          </a:xfrm>
          <a:prstGeom prst="rect">
            <a:avLst/>
          </a:prstGeom>
          <a:ln>
            <a:noFill/>
          </a:ln>
        </p:spPr>
      </p:pic>
      <p:sp>
        <p:nvSpPr>
          <p:cNvPr id="1" name="PlaceHolder 1"/>
          <p:cNvSpPr>
            <a:spLocks noGrp="1"/>
          </p:cNvSpPr>
          <p:nvPr>
            <p:ph type="title"/>
          </p:nvPr>
        </p:nvSpPr>
        <p:spPr>
          <a:xfrm>
            <a:off x="0" y="648000"/>
            <a:ext cx="9071640" cy="2736000"/>
          </a:xfrm>
          <a:prstGeom prst="rect">
            <a:avLst/>
          </a:prstGeom>
        </p:spPr>
        <p:txBody>
          <a:bodyPr lIns="72000" rIns="0" tIns="0" bIns="0" anchor="ctr"/>
          <a:p>
            <a:r>
              <a:rPr b="0" lang="en-IN" sz="4400" spc="-1" strike="noStrike">
                <a:solidFill>
                  <a:srgbClr val="ffffff"/>
                </a:solidFill>
                <a:latin typeface="Arial"/>
              </a:rPr>
              <a:t>C</a:t>
            </a:r>
            <a:r>
              <a:rPr b="0" lang="en-IN" sz="4400" spc="-1" strike="noStrike">
                <a:solidFill>
                  <a:srgbClr val="ffffff"/>
                </a:solidFill>
                <a:latin typeface="Arial"/>
              </a:rPr>
              <a:t>li</a:t>
            </a:r>
            <a:r>
              <a:rPr b="0" lang="en-IN" sz="4400" spc="-1" strike="noStrike">
                <a:solidFill>
                  <a:srgbClr val="ffffff"/>
                </a:solidFill>
                <a:latin typeface="Arial"/>
              </a:rPr>
              <a:t>c</a:t>
            </a:r>
            <a:r>
              <a:rPr b="0" lang="en-IN" sz="4400" spc="-1" strike="noStrike">
                <a:solidFill>
                  <a:srgbClr val="ffffff"/>
                </a:solidFill>
                <a:latin typeface="Arial"/>
              </a:rPr>
              <a:t>k</a:t>
            </a:r>
            <a:r>
              <a:rPr b="0" lang="en-IN" sz="4400" spc="-1" strike="noStrike">
                <a:solidFill>
                  <a:srgbClr val="ffffff"/>
                </a:solidFill>
                <a:latin typeface="Arial"/>
              </a:rPr>
              <a:t> </a:t>
            </a:r>
            <a:r>
              <a:rPr b="0" lang="en-IN" sz="4400" spc="-1" strike="noStrike">
                <a:solidFill>
                  <a:srgbClr val="ffffff"/>
                </a:solidFill>
                <a:latin typeface="Arial"/>
              </a:rPr>
              <a:t>t</a:t>
            </a:r>
            <a:r>
              <a:rPr b="0" lang="en-IN" sz="4400" spc="-1" strike="noStrike">
                <a:solidFill>
                  <a:srgbClr val="ffffff"/>
                </a:solidFill>
                <a:latin typeface="Arial"/>
              </a:rPr>
              <a:t>o</a:t>
            </a:r>
            <a:r>
              <a:rPr b="0" lang="en-IN" sz="4400" spc="-1" strike="noStrike">
                <a:solidFill>
                  <a:srgbClr val="ffffff"/>
                </a:solidFill>
                <a:latin typeface="Arial"/>
              </a:rPr>
              <a:t> </a:t>
            </a:r>
            <a:r>
              <a:rPr b="0" lang="en-IN" sz="4400" spc="-1" strike="noStrike">
                <a:solidFill>
                  <a:srgbClr val="ffffff"/>
                </a:solidFill>
                <a:latin typeface="Arial"/>
              </a:rPr>
              <a:t>e</a:t>
            </a:r>
            <a:r>
              <a:rPr b="0" lang="en-IN" sz="4400" spc="-1" strike="noStrike">
                <a:solidFill>
                  <a:srgbClr val="ffffff"/>
                </a:solidFill>
                <a:latin typeface="Arial"/>
              </a:rPr>
              <a:t>d</a:t>
            </a:r>
            <a:r>
              <a:rPr b="0" lang="en-IN" sz="4400" spc="-1" strike="noStrike">
                <a:solidFill>
                  <a:srgbClr val="ffffff"/>
                </a:solidFill>
                <a:latin typeface="Arial"/>
              </a:rPr>
              <a:t>it </a:t>
            </a:r>
            <a:r>
              <a:rPr b="0" lang="en-IN" sz="4400" spc="-1" strike="noStrike">
                <a:solidFill>
                  <a:srgbClr val="ffffff"/>
                </a:solidFill>
                <a:latin typeface="Arial"/>
              </a:rPr>
              <a:t>t</a:t>
            </a:r>
            <a:r>
              <a:rPr b="0" lang="en-IN" sz="4400" spc="-1" strike="noStrike">
                <a:solidFill>
                  <a:srgbClr val="ffffff"/>
                </a:solidFill>
                <a:latin typeface="Arial"/>
              </a:rPr>
              <a:t>h</a:t>
            </a:r>
            <a:r>
              <a:rPr b="0" lang="en-IN" sz="4400" spc="-1" strike="noStrike">
                <a:solidFill>
                  <a:srgbClr val="ffffff"/>
                </a:solidFill>
                <a:latin typeface="Arial"/>
              </a:rPr>
              <a:t>e</a:t>
            </a:r>
            <a:r>
              <a:rPr b="0" lang="en-IN" sz="4400" spc="-1" strike="noStrike">
                <a:solidFill>
                  <a:srgbClr val="ffffff"/>
                </a:solidFill>
                <a:latin typeface="Arial"/>
              </a:rPr>
              <a:t> </a:t>
            </a:r>
            <a:r>
              <a:rPr b="0" lang="en-IN" sz="4400" spc="-1" strike="noStrike">
                <a:solidFill>
                  <a:srgbClr val="ffffff"/>
                </a:solidFill>
                <a:latin typeface="Arial"/>
              </a:rPr>
              <a:t>ti</a:t>
            </a:r>
            <a:r>
              <a:rPr b="0" lang="en-IN" sz="4400" spc="-1" strike="noStrike">
                <a:solidFill>
                  <a:srgbClr val="ffffff"/>
                </a:solidFill>
                <a:latin typeface="Arial"/>
              </a:rPr>
              <a:t>tl</a:t>
            </a:r>
            <a:r>
              <a:rPr b="0" lang="en-IN" sz="4400" spc="-1" strike="noStrike">
                <a:solidFill>
                  <a:srgbClr val="ffffff"/>
                </a:solidFill>
                <a:latin typeface="Arial"/>
              </a:rPr>
              <a:t>e</a:t>
            </a:r>
            <a:r>
              <a:rPr b="0" lang="en-IN" sz="4400" spc="-1" strike="noStrike">
                <a:solidFill>
                  <a:srgbClr val="ffffff"/>
                </a:solidFill>
                <a:latin typeface="Arial"/>
              </a:rPr>
              <a:t> </a:t>
            </a:r>
            <a:r>
              <a:rPr b="0" lang="en-IN" sz="4400" spc="-1" strike="noStrike">
                <a:solidFill>
                  <a:srgbClr val="ffffff"/>
                </a:solidFill>
                <a:latin typeface="Arial"/>
              </a:rPr>
              <a:t>t</a:t>
            </a:r>
            <a:r>
              <a:rPr b="0" lang="en-IN" sz="4400" spc="-1" strike="noStrike">
                <a:solidFill>
                  <a:srgbClr val="ffffff"/>
                </a:solidFill>
                <a:latin typeface="Arial"/>
              </a:rPr>
              <a:t>e</a:t>
            </a:r>
            <a:r>
              <a:rPr b="0" lang="en-IN" sz="4400" spc="-1" strike="noStrike">
                <a:solidFill>
                  <a:srgbClr val="ffffff"/>
                </a:solidFill>
                <a:latin typeface="Arial"/>
              </a:rPr>
              <a:t>x</a:t>
            </a:r>
            <a:r>
              <a:rPr b="0" lang="en-IN" sz="4400" spc="-1" strike="noStrike">
                <a:solidFill>
                  <a:srgbClr val="ffffff"/>
                </a:solidFill>
                <a:latin typeface="Arial"/>
              </a:rPr>
              <a:t>t </a:t>
            </a:r>
            <a:r>
              <a:rPr b="0" lang="en-IN" sz="4400" spc="-1" strike="noStrike">
                <a:solidFill>
                  <a:srgbClr val="ffffff"/>
                </a:solidFill>
                <a:latin typeface="Arial"/>
              </a:rPr>
              <a:t>f</a:t>
            </a:r>
            <a:r>
              <a:rPr b="0" lang="en-IN" sz="4400" spc="-1" strike="noStrike">
                <a:solidFill>
                  <a:srgbClr val="ffffff"/>
                </a:solidFill>
                <a:latin typeface="Arial"/>
              </a:rPr>
              <a:t>o</a:t>
            </a:r>
            <a:r>
              <a:rPr b="0" lang="en-IN" sz="4400" spc="-1" strike="noStrike">
                <a:solidFill>
                  <a:srgbClr val="ffffff"/>
                </a:solidFill>
                <a:latin typeface="Arial"/>
              </a:rPr>
              <a:t>r</a:t>
            </a:r>
            <a:r>
              <a:rPr b="0" lang="en-IN" sz="4400" spc="-1" strike="noStrike">
                <a:solidFill>
                  <a:srgbClr val="ffffff"/>
                </a:solidFill>
                <a:latin typeface="Arial"/>
              </a:rPr>
              <a:t>m</a:t>
            </a:r>
            <a:r>
              <a:rPr b="0" lang="en-IN" sz="4400" spc="-1" strike="noStrike">
                <a:solidFill>
                  <a:srgbClr val="ffffff"/>
                </a:solidFill>
                <a:latin typeface="Arial"/>
              </a:rPr>
              <a:t>a</a:t>
            </a:r>
            <a:r>
              <a:rPr b="0" lang="en-IN" sz="4400" spc="-1" strike="noStrike">
                <a:solidFill>
                  <a:srgbClr val="ffffff"/>
                </a:solidFill>
                <a:latin typeface="Arial"/>
              </a:rPr>
              <a:t>t</a:t>
            </a:r>
            <a:endParaRPr b="0" lang="en-IN" sz="4400" spc="-1" strike="noStrike">
              <a:solidFill>
                <a:srgbClr val="ffffff"/>
              </a:solidFill>
              <a:latin typeface="Arial"/>
            </a:endParaRPr>
          </a:p>
        </p:txBody>
      </p:sp>
      <p:sp>
        <p:nvSpPr>
          <p:cNvPr id="2" name="PlaceHolder 2"/>
          <p:cNvSpPr>
            <a:spLocks noGrp="1"/>
          </p:cNvSpPr>
          <p:nvPr>
            <p:ph type="body"/>
          </p:nvPr>
        </p:nvSpPr>
        <p:spPr>
          <a:xfrm>
            <a:off x="3816000" y="3600000"/>
            <a:ext cx="5255640" cy="1296000"/>
          </a:xfrm>
          <a:prstGeom prst="rect">
            <a:avLst/>
          </a:prstGeom>
        </p:spPr>
        <p:txBody>
          <a:bodyPr lIns="0" rIns="0" tIns="0" bIns="0">
            <a:normAutofit/>
          </a:bodyPr>
          <a:p>
            <a:pPr marL="432000" indent="-324000">
              <a:spcAft>
                <a:spcPts val="1063"/>
              </a:spcAft>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Aft>
                <a:spcPts val="848"/>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Aft>
                <a:spcPts val="635"/>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422"/>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Aft>
                <a:spcPts val="210"/>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Aft>
                <a:spcPts val="210"/>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Aft>
                <a:spcPts val="210"/>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3" name="PlaceHolder 3"/>
          <p:cNvSpPr>
            <a:spLocks noGrp="1"/>
          </p:cNvSpPr>
          <p:nvPr>
            <p:ph type="dt"/>
          </p:nvPr>
        </p:nvSpPr>
        <p:spPr>
          <a:xfrm>
            <a:off x="1728000" y="5284080"/>
            <a:ext cx="2348280" cy="390960"/>
          </a:xfrm>
          <a:prstGeom prst="rect">
            <a:avLst/>
          </a:prstGeom>
        </p:spPr>
        <p:txBody>
          <a:bodyPr lIns="0" rIns="0" tIns="0" bIns="0"/>
          <a:p>
            <a:r>
              <a:rPr b="0" lang="en-IN" sz="1400" spc="-1" strike="noStrike">
                <a:solidFill>
                  <a:srgbClr val="ffffff"/>
                </a:solidFill>
                <a:latin typeface="Times New Roman"/>
              </a:rPr>
              <a:t> </a:t>
            </a:r>
            <a:endParaRPr b="0" lang="en-IN" sz="1400" spc="-1" strike="noStrike">
              <a:solidFill>
                <a:srgbClr val="ffffff"/>
              </a:solidFill>
              <a:latin typeface="Times New Roman"/>
            </a:endParaRPr>
          </a:p>
        </p:txBody>
      </p:sp>
      <p:sp>
        <p:nvSpPr>
          <p:cNvPr id="4" name="PlaceHolder 4"/>
          <p:cNvSpPr>
            <a:spLocks noGrp="1"/>
          </p:cNvSpPr>
          <p:nvPr>
            <p:ph type="ftr"/>
          </p:nvPr>
        </p:nvSpPr>
        <p:spPr>
          <a:xfrm>
            <a:off x="4221000" y="5271840"/>
            <a:ext cx="3195000" cy="390960"/>
          </a:xfrm>
          <a:prstGeom prst="rect">
            <a:avLst/>
          </a:prstGeom>
        </p:spPr>
        <p:txBody>
          <a:bodyPr lIns="0" rIns="0" tIns="0" bIns="0"/>
          <a:p>
            <a:pPr algn="ctr"/>
            <a:r>
              <a:rPr b="0" lang="en-IN" sz="1400" spc="-1" strike="noStrike">
                <a:solidFill>
                  <a:srgbClr val="ffffff"/>
                </a:solidFill>
                <a:latin typeface="Times New Roman"/>
              </a:rPr>
              <a:t> </a:t>
            </a:r>
            <a:endParaRPr b="0" lang="en-IN" sz="1400" spc="-1" strike="noStrike">
              <a:solidFill>
                <a:srgbClr val="ffffff"/>
              </a:solidFill>
              <a:latin typeface="Times New Roman"/>
            </a:endParaRPr>
          </a:p>
        </p:txBody>
      </p:sp>
      <p:sp>
        <p:nvSpPr>
          <p:cNvPr id="5" name="PlaceHolder 5"/>
          <p:cNvSpPr>
            <a:spLocks noGrp="1"/>
          </p:cNvSpPr>
          <p:nvPr>
            <p:ph type="sldNum"/>
          </p:nvPr>
        </p:nvSpPr>
        <p:spPr>
          <a:xfrm>
            <a:off x="7632000" y="5271840"/>
            <a:ext cx="2348280" cy="390960"/>
          </a:xfrm>
          <a:prstGeom prst="rect">
            <a:avLst/>
          </a:prstGeom>
        </p:spPr>
        <p:txBody>
          <a:bodyPr lIns="0" rIns="0" tIns="0" bIns="0"/>
          <a:p>
            <a:pPr algn="r"/>
            <a:fld id="{121F7441-C78B-4E6C-A996-D3949C3559B7}" type="slidenum">
              <a:rPr b="0" lang="en-IN" sz="1400" spc="-1" strike="noStrike">
                <a:solidFill>
                  <a:srgbClr val="ffffff"/>
                </a:solidFill>
                <a:latin typeface="Times New Roman"/>
              </a:rPr>
              <a:t>1</a:t>
            </a:fld>
            <a:endParaRPr b="0" lang="en-IN" sz="1400" spc="-1" strike="noStrike">
              <a:solidFill>
                <a:srgbClr val="ffffff"/>
              </a:solidFill>
              <a:latin typeface="Times New Roman"/>
            </a:endParaRPr>
          </a:p>
        </p:txBody>
      </p:sp>
      <p:pic>
        <p:nvPicPr>
          <p:cNvPr id="6" name="" descr=""/>
          <p:cNvPicPr/>
          <p:nvPr/>
        </p:nvPicPr>
        <p:blipFill>
          <a:blip r:embed="rId3"/>
          <a:stretch/>
        </p:blipFill>
        <p:spPr>
          <a:xfrm>
            <a:off x="0" y="0"/>
            <a:ext cx="10080000" cy="324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6120" y="0"/>
            <a:ext cx="10080000" cy="324000"/>
          </a:xfrm>
          <a:prstGeom prst="rect">
            <a:avLst/>
          </a:prstGeom>
          <a:ln>
            <a:noFill/>
          </a:ln>
        </p:spPr>
      </p:pic>
      <p:pic>
        <p:nvPicPr>
          <p:cNvPr id="44" name="" descr=""/>
          <p:cNvPicPr/>
          <p:nvPr/>
        </p:nvPicPr>
        <p:blipFill>
          <a:blip r:embed="rId3"/>
          <a:stretch/>
        </p:blipFill>
        <p:spPr>
          <a:xfrm>
            <a:off x="6120" y="5357160"/>
            <a:ext cx="10080000" cy="324000"/>
          </a:xfrm>
          <a:prstGeom prst="rect">
            <a:avLst/>
          </a:prstGeom>
          <a:ln>
            <a:noFill/>
          </a:ln>
        </p:spPr>
      </p:pic>
      <p:sp>
        <p:nvSpPr>
          <p:cNvPr id="45" name="PlaceHolder 1"/>
          <p:cNvSpPr>
            <a:spLocks noGrp="1"/>
          </p:cNvSpPr>
          <p:nvPr>
            <p:ph type="title"/>
          </p:nvPr>
        </p:nvSpPr>
        <p:spPr>
          <a:xfrm>
            <a:off x="504000" y="565560"/>
            <a:ext cx="9071640" cy="946440"/>
          </a:xfrm>
          <a:prstGeom prst="rect">
            <a:avLst/>
          </a:prstGeom>
        </p:spPr>
        <p:txBody>
          <a:bodyPr lIns="0" rIns="0" tIns="0" bIns="0" anchor="ctr"/>
          <a:p>
            <a:r>
              <a:rPr b="0" lang="en-IN" sz="4400" spc="-1" strike="noStrike">
                <a:solidFill>
                  <a:srgbClr val="c7243a"/>
                </a:solidFill>
                <a:latin typeface="Arial"/>
              </a:rPr>
              <a:t>Click to edit the title text format</a:t>
            </a:r>
            <a:endParaRPr b="0" lang="en-IN" sz="4400" spc="-1" strike="noStrike">
              <a:solidFill>
                <a:srgbClr val="c7243a"/>
              </a:solidFill>
              <a:latin typeface="Arial"/>
            </a:endParaRPr>
          </a:p>
        </p:txBody>
      </p:sp>
      <p:sp>
        <p:nvSpPr>
          <p:cNvPr id="46" name="PlaceHolder 2"/>
          <p:cNvSpPr>
            <a:spLocks noGrp="1"/>
          </p:cNvSpPr>
          <p:nvPr>
            <p:ph type="body"/>
          </p:nvPr>
        </p:nvSpPr>
        <p:spPr>
          <a:xfrm>
            <a:off x="504000" y="1656000"/>
            <a:ext cx="9071640" cy="2958840"/>
          </a:xfrm>
          <a:prstGeom prst="rect">
            <a:avLst/>
          </a:prstGeom>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Aft>
                <a:spcPts val="1134"/>
              </a:spcAft>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Aft>
                <a:spcPts val="850"/>
              </a:spcAft>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Aft>
                <a:spcPts val="567"/>
              </a:spcAft>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Aft>
                <a:spcPts val="283"/>
              </a:spcAft>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Aft>
                <a:spcPts val="283"/>
              </a:spcAft>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Aft>
                <a:spcPts val="283"/>
              </a:spcAft>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7" name="PlaceHolder 3"/>
          <p:cNvSpPr>
            <a:spLocks noGrp="1"/>
          </p:cNvSpPr>
          <p:nvPr>
            <p:ph type="dt"/>
          </p:nvPr>
        </p:nvSpPr>
        <p:spPr>
          <a:xfrm>
            <a:off x="1008000" y="5400720"/>
            <a:ext cx="2240280" cy="39060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48" name="TextShape 4"/>
          <p:cNvSpPr txBox="1"/>
          <p:nvPr/>
        </p:nvSpPr>
        <p:spPr>
          <a:xfrm>
            <a:off x="1728360" y="5400360"/>
            <a:ext cx="2348280" cy="390960"/>
          </a:xfrm>
          <a:prstGeom prst="rect">
            <a:avLst/>
          </a:prstGeom>
          <a:noFill/>
          <a:ln>
            <a:noFill/>
          </a:ln>
        </p:spPr>
        <p:txBody>
          <a:bodyPr lIns="0" rIns="0" tIns="0" bIns="0"/>
          <a:p>
            <a:r>
              <a:rPr b="0" lang="en-IN" sz="1400" spc="-1" strike="noStrike">
                <a:solidFill>
                  <a:srgbClr val="ffffff"/>
                </a:solidFill>
                <a:latin typeface="Times New Roman"/>
              </a:rPr>
              <a:t> </a:t>
            </a:r>
            <a:endParaRPr b="0" lang="en-IN" sz="1400" spc="-1" strike="noStrike">
              <a:latin typeface="Times New Roman"/>
            </a:endParaRPr>
          </a:p>
        </p:txBody>
      </p:sp>
      <p:sp>
        <p:nvSpPr>
          <p:cNvPr id="49" name="TextShape 5"/>
          <p:cNvSpPr txBox="1"/>
          <p:nvPr/>
        </p:nvSpPr>
        <p:spPr>
          <a:xfrm>
            <a:off x="4221360" y="5400360"/>
            <a:ext cx="3195000" cy="390960"/>
          </a:xfrm>
          <a:prstGeom prst="rect">
            <a:avLst/>
          </a:prstGeom>
          <a:noFill/>
          <a:ln>
            <a:noFill/>
          </a:ln>
        </p:spPr>
        <p:txBody>
          <a:bodyPr lIns="0" rIns="0" tIns="0" bIns="0"/>
          <a:p>
            <a:pPr algn="ctr"/>
            <a:r>
              <a:rPr b="0" lang="en-IN" sz="1400" spc="-1" strike="noStrike">
                <a:solidFill>
                  <a:srgbClr val="ffffff"/>
                </a:solidFill>
                <a:latin typeface="Times New Roman"/>
              </a:rPr>
              <a:t> </a:t>
            </a:r>
            <a:endParaRPr b="0" lang="en-IN" sz="1400" spc="-1" strike="noStrike">
              <a:latin typeface="Times New Roman"/>
            </a:endParaRPr>
          </a:p>
        </p:txBody>
      </p:sp>
      <p:sp>
        <p:nvSpPr>
          <p:cNvPr id="50" name="TextShape 6"/>
          <p:cNvSpPr txBox="1"/>
          <p:nvPr/>
        </p:nvSpPr>
        <p:spPr>
          <a:xfrm>
            <a:off x="7659720" y="5400360"/>
            <a:ext cx="2348280" cy="390960"/>
          </a:xfrm>
          <a:prstGeom prst="rect">
            <a:avLst/>
          </a:prstGeom>
          <a:noFill/>
          <a:ln>
            <a:noFill/>
          </a:ln>
        </p:spPr>
        <p:txBody>
          <a:bodyPr lIns="0" rIns="0" tIns="0" bIns="0"/>
          <a:p>
            <a:pPr algn="r"/>
            <a:fld id="{CDEB849A-AF99-4C17-B573-351001318121}" type="slidenum">
              <a:rPr b="0" lang="en-IN" sz="1400" spc="-1" strike="noStrike">
                <a:solidFill>
                  <a:srgbClr val="ffffff"/>
                </a:solidFill>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164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8"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692640" y="301680"/>
            <a:ext cx="8693640" cy="1095480"/>
          </a:xfrm>
          <a:prstGeom prst="rect">
            <a:avLst/>
          </a:prstGeom>
        </p:spPr>
        <p:txBody>
          <a:bodyPr anchor="ctr"/>
          <a:p>
            <a:pPr>
              <a:lnSpc>
                <a:spcPct val="90000"/>
              </a:lnSpc>
            </a:pPr>
            <a:r>
              <a:rPr b="0" lang="en-US" sz="4400" spc="-1" strike="noStrike">
                <a:solidFill>
                  <a:srgbClr val="000000"/>
                </a:solidFill>
                <a:latin typeface="Calibri Light"/>
              </a:rPr>
              <a:t>Click </a:t>
            </a:r>
            <a:r>
              <a:rPr b="0" lang="en-US" sz="4400" spc="-1" strike="noStrike">
                <a:solidFill>
                  <a:srgbClr val="000000"/>
                </a:solidFill>
                <a:latin typeface="Calibri Light"/>
              </a:rPr>
              <a:t>to </a:t>
            </a:r>
            <a:r>
              <a:rPr b="0" lang="en-US" sz="4400" spc="-1" strike="noStrike">
                <a:solidFill>
                  <a:srgbClr val="000000"/>
                </a:solidFill>
                <a:latin typeface="Calibri Light"/>
              </a:rPr>
              <a:t>edit </a:t>
            </a:r>
            <a:r>
              <a:rPr b="0" lang="en-US" sz="4400" spc="-1" strike="noStrike">
                <a:solidFill>
                  <a:srgbClr val="000000"/>
                </a:solidFill>
                <a:latin typeface="Calibri Light"/>
              </a:rPr>
              <a:t>Mast</a:t>
            </a:r>
            <a:r>
              <a:rPr b="0" lang="en-US" sz="4400" spc="-1" strike="noStrike">
                <a:solidFill>
                  <a:srgbClr val="000000"/>
                </a:solidFill>
                <a:latin typeface="Calibri Light"/>
              </a:rPr>
              <a:t>er </a:t>
            </a:r>
            <a:r>
              <a:rPr b="0" lang="en-US" sz="4400" spc="-1" strike="noStrike">
                <a:solidFill>
                  <a:srgbClr val="000000"/>
                </a:solidFill>
                <a:latin typeface="Calibri Light"/>
              </a:rPr>
              <a:t>title </a:t>
            </a:r>
            <a:r>
              <a:rPr b="0" lang="en-US" sz="4400" spc="-1" strike="noStrike">
                <a:solidFill>
                  <a:srgbClr val="000000"/>
                </a:solidFill>
                <a:latin typeface="Calibri Light"/>
              </a:rPr>
              <a:t>style</a:t>
            </a:r>
            <a:endParaRPr b="0" lang="en-US" sz="4400" spc="-1" strike="noStrike">
              <a:solidFill>
                <a:srgbClr val="000000"/>
              </a:solidFill>
              <a:latin typeface="Calibri"/>
            </a:endParaRPr>
          </a:p>
        </p:txBody>
      </p:sp>
      <p:sp>
        <p:nvSpPr>
          <p:cNvPr id="126" name="PlaceHolder 2"/>
          <p:cNvSpPr>
            <a:spLocks noGrp="1"/>
          </p:cNvSpPr>
          <p:nvPr>
            <p:ph type="body"/>
          </p:nvPr>
        </p:nvSpPr>
        <p:spPr>
          <a:xfrm>
            <a:off x="692640" y="1509120"/>
            <a:ext cx="8693640" cy="359712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7" name="PlaceHolder 3"/>
          <p:cNvSpPr>
            <a:spLocks noGrp="1"/>
          </p:cNvSpPr>
          <p:nvPr>
            <p:ph type="dt"/>
          </p:nvPr>
        </p:nvSpPr>
        <p:spPr>
          <a:xfrm>
            <a:off x="692640" y="5255280"/>
            <a:ext cx="2267640" cy="301680"/>
          </a:xfrm>
          <a:prstGeom prst="rect">
            <a:avLst/>
          </a:prstGeom>
        </p:spPr>
        <p:txBody>
          <a:bodyPr anchor="ctr"/>
          <a:p>
            <a:pPr>
              <a:lnSpc>
                <a:spcPct val="100000"/>
              </a:lnSpc>
            </a:pPr>
            <a:fld id="{908F9183-D961-4BF9-8C89-4F73D25391FD}" type="datetime">
              <a:rPr b="0" lang="en-IN" sz="1200" spc="-1" strike="noStrike">
                <a:solidFill>
                  <a:srgbClr val="8b8b8b"/>
                </a:solidFill>
                <a:latin typeface="Calibri"/>
              </a:rPr>
              <a:t>17/07/20</a:t>
            </a:fld>
            <a:endParaRPr b="0" lang="en-IN" sz="1200" spc="-1" strike="noStrike">
              <a:latin typeface="Times New Roman"/>
            </a:endParaRPr>
          </a:p>
        </p:txBody>
      </p:sp>
      <p:sp>
        <p:nvSpPr>
          <p:cNvPr id="128" name="PlaceHolder 4"/>
          <p:cNvSpPr>
            <a:spLocks noGrp="1"/>
          </p:cNvSpPr>
          <p:nvPr>
            <p:ph type="ftr"/>
          </p:nvPr>
        </p:nvSpPr>
        <p:spPr>
          <a:xfrm>
            <a:off x="3338640" y="5255280"/>
            <a:ext cx="3401640" cy="301680"/>
          </a:xfrm>
          <a:prstGeom prst="rect">
            <a:avLst/>
          </a:prstGeom>
        </p:spPr>
        <p:txBody>
          <a:bodyPr anchor="ctr"/>
          <a:p>
            <a:endParaRPr b="0" lang="en-IN" sz="2400" spc="-1" strike="noStrike">
              <a:latin typeface="Times New Roman"/>
            </a:endParaRPr>
          </a:p>
        </p:txBody>
      </p:sp>
      <p:sp>
        <p:nvSpPr>
          <p:cNvPr id="129" name="PlaceHolder 5"/>
          <p:cNvSpPr>
            <a:spLocks noGrp="1"/>
          </p:cNvSpPr>
          <p:nvPr>
            <p:ph type="sldNum"/>
          </p:nvPr>
        </p:nvSpPr>
        <p:spPr>
          <a:xfrm>
            <a:off x="7118640" y="5255280"/>
            <a:ext cx="2267640" cy="301680"/>
          </a:xfrm>
          <a:prstGeom prst="rect">
            <a:avLst/>
          </a:prstGeom>
        </p:spPr>
        <p:txBody>
          <a:bodyPr anchor="ctr"/>
          <a:p>
            <a:pPr algn="r">
              <a:lnSpc>
                <a:spcPct val="100000"/>
              </a:lnSpc>
            </a:pPr>
            <a:fld id="{B178D83F-ACF7-4FA9-998D-28A55E920903}"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6.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6.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www.sri.inf.ethz.ch/js150"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7920" y="648000"/>
            <a:ext cx="9071640" cy="2736000"/>
          </a:xfrm>
          <a:prstGeom prst="rect">
            <a:avLst/>
          </a:prstGeom>
          <a:solidFill>
            <a:srgbClr val="c7243a"/>
          </a:solidFill>
          <a:ln>
            <a:noFill/>
          </a:ln>
        </p:spPr>
        <p:txBody>
          <a:bodyPr lIns="72000" rIns="0" tIns="0" bIns="0" anchor="ctr"/>
          <a:p>
            <a:r>
              <a:rPr b="0" lang="en-IN" sz="4400" spc="-1" strike="noStrike">
                <a:solidFill>
                  <a:srgbClr val="ffffff"/>
                </a:solidFill>
                <a:latin typeface="Arial"/>
              </a:rPr>
              <a:t>NLP Project</a:t>
            </a:r>
            <a:endParaRPr b="0" lang="en-IN" sz="4400" spc="-1" strike="noStrike">
              <a:solidFill>
                <a:srgbClr val="ffffff"/>
              </a:solidFill>
              <a:latin typeface="Arial"/>
            </a:endParaRPr>
          </a:p>
        </p:txBody>
      </p:sp>
      <p:sp>
        <p:nvSpPr>
          <p:cNvPr id="167" name="TextShape 2"/>
          <p:cNvSpPr txBox="1"/>
          <p:nvPr/>
        </p:nvSpPr>
        <p:spPr>
          <a:xfrm>
            <a:off x="2808000" y="3600000"/>
            <a:ext cx="6912000" cy="1823400"/>
          </a:xfrm>
          <a:prstGeom prst="rect">
            <a:avLst/>
          </a:prstGeom>
          <a:noFill/>
          <a:ln>
            <a:noFill/>
          </a:ln>
        </p:spPr>
        <p:txBody>
          <a:bodyPr lIns="0" rIns="0" tIns="0" bIns="0"/>
          <a:p>
            <a:pPr algn="ctr"/>
            <a:r>
              <a:rPr b="0" lang="en-IN" sz="3200" spc="-1" strike="noStrike">
                <a:latin typeface="Arial"/>
              </a:rPr>
              <a:t>Uttiya Ghosh: MT2019127</a:t>
            </a:r>
            <a:endParaRPr b="0" lang="en-IN" sz="3200" spc="-1" strike="noStrike">
              <a:latin typeface="Arial"/>
            </a:endParaRPr>
          </a:p>
          <a:p>
            <a:pPr algn="ctr"/>
            <a:r>
              <a:rPr b="0" lang="en-IN" sz="3200" spc="-1" strike="noStrike">
                <a:latin typeface="Arial"/>
              </a:rPr>
              <a:t>Mohd. Zahid Faiz: MT2019514</a:t>
            </a:r>
            <a:endParaRPr b="0" lang="en-IN" sz="3200" spc="-1" strike="noStrike">
              <a:latin typeface="Arial"/>
            </a:endParaRPr>
          </a:p>
          <a:p>
            <a:pPr algn="ctr"/>
            <a:r>
              <a:rPr b="0" lang="en-IN" sz="3200" spc="-1" strike="noStrike">
                <a:latin typeface="Arial"/>
              </a:rPr>
              <a:t>Subarna Kanti Samanta: MT2019523</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904680" y="288000"/>
            <a:ext cx="4783320" cy="346320"/>
          </a:xfrm>
          <a:prstGeom prst="rect">
            <a:avLst/>
          </a:prstGeom>
          <a:noFill/>
          <a:ln>
            <a:noFill/>
          </a:ln>
        </p:spPr>
        <p:txBody>
          <a:bodyPr lIns="90000" rIns="90000" tIns="45000" bIns="45000"/>
          <a:p>
            <a:r>
              <a:rPr b="0" lang="en-IN" sz="1800" spc="-1" strike="noStrike">
                <a:latin typeface="Arial"/>
              </a:rPr>
              <a:t>Model to predict the parent non terminal node</a:t>
            </a:r>
            <a:endParaRPr b="0" lang="en-IN" sz="1800" spc="-1" strike="noStrike">
              <a:latin typeface="Arial"/>
            </a:endParaRPr>
          </a:p>
        </p:txBody>
      </p:sp>
      <p:pic>
        <p:nvPicPr>
          <p:cNvPr id="237" name="" descr=""/>
          <p:cNvPicPr/>
          <p:nvPr/>
        </p:nvPicPr>
        <p:blipFill>
          <a:blip r:embed="rId1"/>
          <a:stretch/>
        </p:blipFill>
        <p:spPr>
          <a:xfrm>
            <a:off x="144000" y="682920"/>
            <a:ext cx="5184000" cy="4199400"/>
          </a:xfrm>
          <a:prstGeom prst="rect">
            <a:avLst/>
          </a:prstGeom>
          <a:ln>
            <a:noFill/>
          </a:ln>
        </p:spPr>
      </p:pic>
      <p:sp>
        <p:nvSpPr>
          <p:cNvPr id="238" name="TextShape 2"/>
          <p:cNvSpPr txBox="1"/>
          <p:nvPr/>
        </p:nvSpPr>
        <p:spPr>
          <a:xfrm>
            <a:off x="6264000" y="301680"/>
            <a:ext cx="2448360" cy="346320"/>
          </a:xfrm>
          <a:prstGeom prst="rect">
            <a:avLst/>
          </a:prstGeom>
          <a:noFill/>
          <a:ln>
            <a:noFill/>
          </a:ln>
        </p:spPr>
        <p:txBody>
          <a:bodyPr lIns="90000" rIns="90000" tIns="45000" bIns="45000"/>
          <a:p>
            <a:r>
              <a:rPr b="0" lang="en-IN" sz="1800" spc="-1" strike="noStrike">
                <a:latin typeface="Arial"/>
              </a:rPr>
              <a:t>It’s Accuracy and Loss</a:t>
            </a:r>
            <a:endParaRPr b="0" lang="en-IN" sz="1800" spc="-1" strike="noStrike">
              <a:latin typeface="Arial"/>
            </a:endParaRPr>
          </a:p>
        </p:txBody>
      </p:sp>
      <p:pic>
        <p:nvPicPr>
          <p:cNvPr id="239" name="" descr=""/>
          <p:cNvPicPr/>
          <p:nvPr/>
        </p:nvPicPr>
        <p:blipFill>
          <a:blip r:embed="rId2"/>
          <a:stretch/>
        </p:blipFill>
        <p:spPr>
          <a:xfrm>
            <a:off x="6336000" y="2729160"/>
            <a:ext cx="2649960" cy="1878840"/>
          </a:xfrm>
          <a:prstGeom prst="rect">
            <a:avLst/>
          </a:prstGeom>
          <a:ln>
            <a:noFill/>
          </a:ln>
        </p:spPr>
      </p:pic>
      <p:pic>
        <p:nvPicPr>
          <p:cNvPr id="240" name="" descr=""/>
          <p:cNvPicPr/>
          <p:nvPr/>
        </p:nvPicPr>
        <p:blipFill>
          <a:blip r:embed="rId3"/>
          <a:stretch/>
        </p:blipFill>
        <p:spPr>
          <a:xfrm>
            <a:off x="6259680" y="720000"/>
            <a:ext cx="2668320" cy="192168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42000" y="301680"/>
            <a:ext cx="4986000" cy="346320"/>
          </a:xfrm>
          <a:prstGeom prst="rect">
            <a:avLst/>
          </a:prstGeom>
          <a:noFill/>
          <a:ln>
            <a:noFill/>
          </a:ln>
        </p:spPr>
        <p:txBody>
          <a:bodyPr lIns="90000" rIns="90000" tIns="45000" bIns="45000"/>
          <a:p>
            <a:r>
              <a:rPr b="0" lang="en-IN" sz="1800" spc="-1" strike="noStrike">
                <a:latin typeface="Arial"/>
              </a:rPr>
              <a:t>Model to predict the left child non-terminal node</a:t>
            </a:r>
            <a:endParaRPr b="0" lang="en-IN" sz="1800" spc="-1" strike="noStrike">
              <a:latin typeface="Arial"/>
            </a:endParaRPr>
          </a:p>
        </p:txBody>
      </p:sp>
      <p:pic>
        <p:nvPicPr>
          <p:cNvPr id="242" name="" descr=""/>
          <p:cNvPicPr/>
          <p:nvPr/>
        </p:nvPicPr>
        <p:blipFill>
          <a:blip r:embed="rId1"/>
          <a:stretch/>
        </p:blipFill>
        <p:spPr>
          <a:xfrm>
            <a:off x="13320" y="945720"/>
            <a:ext cx="4968000" cy="3878280"/>
          </a:xfrm>
          <a:prstGeom prst="rect">
            <a:avLst/>
          </a:prstGeom>
          <a:ln>
            <a:noFill/>
          </a:ln>
        </p:spPr>
      </p:pic>
      <p:sp>
        <p:nvSpPr>
          <p:cNvPr id="243" name="TextShape 2"/>
          <p:cNvSpPr txBox="1"/>
          <p:nvPr/>
        </p:nvSpPr>
        <p:spPr>
          <a:xfrm>
            <a:off x="5976360" y="432000"/>
            <a:ext cx="2448360" cy="346320"/>
          </a:xfrm>
          <a:prstGeom prst="rect">
            <a:avLst/>
          </a:prstGeom>
          <a:noFill/>
          <a:ln>
            <a:noFill/>
          </a:ln>
        </p:spPr>
        <p:txBody>
          <a:bodyPr lIns="90000" rIns="90000" tIns="45000" bIns="45000"/>
          <a:p>
            <a:r>
              <a:rPr b="0" lang="en-IN" sz="1800" spc="-1" strike="noStrike">
                <a:latin typeface="Arial"/>
              </a:rPr>
              <a:t>It’s Accuracy and Loss</a:t>
            </a:r>
            <a:endParaRPr b="0" lang="en-IN" sz="1800" spc="-1" strike="noStrike">
              <a:latin typeface="Arial"/>
            </a:endParaRPr>
          </a:p>
        </p:txBody>
      </p:sp>
      <p:pic>
        <p:nvPicPr>
          <p:cNvPr id="244" name="" descr=""/>
          <p:cNvPicPr/>
          <p:nvPr/>
        </p:nvPicPr>
        <p:blipFill>
          <a:blip r:embed="rId2"/>
          <a:stretch/>
        </p:blipFill>
        <p:spPr>
          <a:xfrm>
            <a:off x="5760000" y="792000"/>
            <a:ext cx="2952000" cy="2125800"/>
          </a:xfrm>
          <a:prstGeom prst="rect">
            <a:avLst/>
          </a:prstGeom>
          <a:ln>
            <a:noFill/>
          </a:ln>
        </p:spPr>
      </p:pic>
      <p:pic>
        <p:nvPicPr>
          <p:cNvPr id="245" name="" descr=""/>
          <p:cNvPicPr/>
          <p:nvPr/>
        </p:nvPicPr>
        <p:blipFill>
          <a:blip r:embed="rId3"/>
          <a:stretch/>
        </p:blipFill>
        <p:spPr>
          <a:xfrm>
            <a:off x="5767560" y="3024000"/>
            <a:ext cx="2944440" cy="208800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81000" y="360000"/>
            <a:ext cx="5241960" cy="602280"/>
          </a:xfrm>
          <a:prstGeom prst="rect">
            <a:avLst/>
          </a:prstGeom>
          <a:noFill/>
          <a:ln>
            <a:noFill/>
          </a:ln>
        </p:spPr>
        <p:txBody>
          <a:bodyPr lIns="90000" rIns="90000" tIns="45000" bIns="45000"/>
          <a:p>
            <a:r>
              <a:rPr b="0" lang="en-IN" sz="1800" spc="-1" strike="noStrike">
                <a:solidFill>
                  <a:srgbClr val="ffffff"/>
                </a:solidFill>
                <a:latin typeface="Arial"/>
              </a:rPr>
              <a:t>Model to predict the second left child if the node is</a:t>
            </a:r>
            <a:endParaRPr b="0" lang="en-IN" sz="1800" spc="-1" strike="noStrike">
              <a:solidFill>
                <a:srgbClr val="ffffff"/>
              </a:solidFill>
              <a:latin typeface="Arial"/>
            </a:endParaRPr>
          </a:p>
          <a:p>
            <a:r>
              <a:rPr b="0" lang="en-IN" sz="1800" spc="-1" strike="noStrike">
                <a:solidFill>
                  <a:srgbClr val="ffffff"/>
                </a:solidFill>
                <a:latin typeface="Arial"/>
              </a:rPr>
              <a:t>	</a:t>
            </a:r>
            <a:r>
              <a:rPr b="0" lang="en-IN" sz="1800" spc="-1" strike="noStrike">
                <a:solidFill>
                  <a:srgbClr val="ffffff"/>
                </a:solidFill>
                <a:latin typeface="Arial"/>
              </a:rPr>
              <a:t>	</a:t>
            </a:r>
            <a:r>
              <a:rPr b="0" lang="en-IN" sz="1800" spc="-1" strike="noStrike">
                <a:solidFill>
                  <a:srgbClr val="ffffff"/>
                </a:solidFill>
                <a:latin typeface="Arial"/>
              </a:rPr>
              <a:t>	</a:t>
            </a:r>
            <a:r>
              <a:rPr b="0" lang="en-IN" sz="1800" spc="-1" strike="noStrike">
                <a:solidFill>
                  <a:srgbClr val="ffffff"/>
                </a:solidFill>
                <a:latin typeface="Arial"/>
              </a:rPr>
              <a:t>  </a:t>
            </a:r>
            <a:r>
              <a:rPr b="0" lang="en-IN" sz="1800" spc="-1" strike="noStrike">
                <a:solidFill>
                  <a:srgbClr val="ffffff"/>
                </a:solidFill>
                <a:latin typeface="Arial"/>
              </a:rPr>
              <a:t>a terminal node</a:t>
            </a:r>
            <a:endParaRPr b="0" lang="en-IN" sz="1800" spc="-1" strike="noStrike">
              <a:solidFill>
                <a:srgbClr val="ffffff"/>
              </a:solidFill>
              <a:latin typeface="Arial"/>
            </a:endParaRPr>
          </a:p>
        </p:txBody>
      </p:sp>
      <p:pic>
        <p:nvPicPr>
          <p:cNvPr id="247" name="" descr=""/>
          <p:cNvPicPr/>
          <p:nvPr/>
        </p:nvPicPr>
        <p:blipFill>
          <a:blip r:embed="rId1"/>
          <a:stretch/>
        </p:blipFill>
        <p:spPr>
          <a:xfrm>
            <a:off x="729000" y="939240"/>
            <a:ext cx="4815000" cy="3799080"/>
          </a:xfrm>
          <a:prstGeom prst="rect">
            <a:avLst/>
          </a:prstGeom>
          <a:ln>
            <a:noFill/>
          </a:ln>
        </p:spPr>
      </p:pic>
      <p:sp>
        <p:nvSpPr>
          <p:cNvPr id="248" name="TextShape 2"/>
          <p:cNvSpPr txBox="1"/>
          <p:nvPr/>
        </p:nvSpPr>
        <p:spPr>
          <a:xfrm>
            <a:off x="5976360" y="432000"/>
            <a:ext cx="2448360" cy="346320"/>
          </a:xfrm>
          <a:prstGeom prst="rect">
            <a:avLst/>
          </a:prstGeom>
          <a:noFill/>
          <a:ln>
            <a:noFill/>
          </a:ln>
        </p:spPr>
        <p:txBody>
          <a:bodyPr lIns="90000" rIns="90000" tIns="45000" bIns="45000"/>
          <a:p>
            <a:r>
              <a:rPr b="0" lang="en-IN" sz="1800" spc="-1" strike="noStrike">
                <a:solidFill>
                  <a:srgbClr val="ffffff"/>
                </a:solidFill>
                <a:latin typeface="Arial"/>
              </a:rPr>
              <a:t>It’s Accuracy and Loss</a:t>
            </a:r>
            <a:endParaRPr b="0" lang="en-IN" sz="1800" spc="-1" strike="noStrike">
              <a:solidFill>
                <a:srgbClr val="ffffff"/>
              </a:solidFill>
              <a:latin typeface="Arial"/>
            </a:endParaRPr>
          </a:p>
        </p:txBody>
      </p:sp>
      <p:pic>
        <p:nvPicPr>
          <p:cNvPr id="249" name="" descr=""/>
          <p:cNvPicPr/>
          <p:nvPr/>
        </p:nvPicPr>
        <p:blipFill>
          <a:blip r:embed="rId2"/>
          <a:stretch/>
        </p:blipFill>
        <p:spPr>
          <a:xfrm>
            <a:off x="6034320" y="2952000"/>
            <a:ext cx="2907000" cy="2088000"/>
          </a:xfrm>
          <a:prstGeom prst="rect">
            <a:avLst/>
          </a:prstGeom>
          <a:ln>
            <a:noFill/>
          </a:ln>
        </p:spPr>
      </p:pic>
      <p:pic>
        <p:nvPicPr>
          <p:cNvPr id="250" name="" descr=""/>
          <p:cNvPicPr/>
          <p:nvPr/>
        </p:nvPicPr>
        <p:blipFill>
          <a:blip r:embed="rId3"/>
          <a:stretch/>
        </p:blipFill>
        <p:spPr>
          <a:xfrm>
            <a:off x="6048000" y="936000"/>
            <a:ext cx="2736000" cy="193536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196920" y="229680"/>
            <a:ext cx="3819960" cy="602280"/>
          </a:xfrm>
          <a:prstGeom prst="rect">
            <a:avLst/>
          </a:prstGeom>
          <a:noFill/>
          <a:ln>
            <a:noFill/>
          </a:ln>
        </p:spPr>
        <p:txBody>
          <a:bodyPr lIns="90000" rIns="90000" tIns="45000" bIns="45000"/>
          <a:p>
            <a:r>
              <a:rPr b="0" lang="en-IN" sz="1800" spc="-1" strike="noStrike">
                <a:solidFill>
                  <a:srgbClr val="ffffff"/>
                </a:solidFill>
                <a:latin typeface="Arial"/>
              </a:rPr>
              <a:t>This model is used to predict the </a:t>
            </a:r>
            <a:endParaRPr b="0" lang="en-IN" sz="1800" spc="-1" strike="noStrike">
              <a:solidFill>
                <a:srgbClr val="ffffff"/>
              </a:solidFill>
              <a:latin typeface="Arial"/>
            </a:endParaRPr>
          </a:p>
          <a:p>
            <a:r>
              <a:rPr b="0" lang="en-IN" sz="1800" spc="-1" strike="noStrike">
                <a:solidFill>
                  <a:srgbClr val="ffffff"/>
                </a:solidFill>
                <a:latin typeface="Arial"/>
              </a:rPr>
              <a:t>right sibling (Third element of triplet)</a:t>
            </a:r>
            <a:endParaRPr b="0" lang="en-IN" sz="1800" spc="-1" strike="noStrike">
              <a:solidFill>
                <a:srgbClr val="ffffff"/>
              </a:solidFill>
              <a:latin typeface="Arial"/>
            </a:endParaRPr>
          </a:p>
        </p:txBody>
      </p:sp>
      <p:pic>
        <p:nvPicPr>
          <p:cNvPr id="252" name="" descr=""/>
          <p:cNvPicPr/>
          <p:nvPr/>
        </p:nvPicPr>
        <p:blipFill>
          <a:blip r:embed="rId1"/>
          <a:stretch/>
        </p:blipFill>
        <p:spPr>
          <a:xfrm>
            <a:off x="412920" y="864000"/>
            <a:ext cx="5563080" cy="4506480"/>
          </a:xfrm>
          <a:prstGeom prst="rect">
            <a:avLst/>
          </a:prstGeom>
          <a:ln>
            <a:noFill/>
          </a:ln>
        </p:spPr>
      </p:pic>
      <p:sp>
        <p:nvSpPr>
          <p:cNvPr id="253" name="TextShape 2"/>
          <p:cNvSpPr txBox="1"/>
          <p:nvPr/>
        </p:nvSpPr>
        <p:spPr>
          <a:xfrm>
            <a:off x="5976360" y="432000"/>
            <a:ext cx="2448360" cy="346320"/>
          </a:xfrm>
          <a:prstGeom prst="rect">
            <a:avLst/>
          </a:prstGeom>
          <a:noFill/>
          <a:ln>
            <a:noFill/>
          </a:ln>
        </p:spPr>
        <p:txBody>
          <a:bodyPr lIns="90000" rIns="90000" tIns="45000" bIns="45000"/>
          <a:p>
            <a:r>
              <a:rPr b="0" lang="en-IN" sz="1800" spc="-1" strike="noStrike">
                <a:solidFill>
                  <a:srgbClr val="ffffff"/>
                </a:solidFill>
                <a:latin typeface="Arial"/>
              </a:rPr>
              <a:t>It’s Accuracy and Loss</a:t>
            </a:r>
            <a:endParaRPr b="0" lang="en-IN" sz="1800" spc="-1" strike="noStrike">
              <a:solidFill>
                <a:srgbClr val="ffffff"/>
              </a:solidFill>
              <a:latin typeface="Arial"/>
            </a:endParaRPr>
          </a:p>
        </p:txBody>
      </p:sp>
      <p:pic>
        <p:nvPicPr>
          <p:cNvPr id="254" name="" descr=""/>
          <p:cNvPicPr/>
          <p:nvPr/>
        </p:nvPicPr>
        <p:blipFill>
          <a:blip r:embed="rId2"/>
          <a:stretch/>
        </p:blipFill>
        <p:spPr>
          <a:xfrm>
            <a:off x="6400800" y="2952000"/>
            <a:ext cx="2599200" cy="1872000"/>
          </a:xfrm>
          <a:prstGeom prst="rect">
            <a:avLst/>
          </a:prstGeom>
          <a:ln>
            <a:noFill/>
          </a:ln>
        </p:spPr>
      </p:pic>
      <p:pic>
        <p:nvPicPr>
          <p:cNvPr id="255" name="" descr=""/>
          <p:cNvPicPr/>
          <p:nvPr/>
        </p:nvPicPr>
        <p:blipFill>
          <a:blip r:embed="rId3"/>
          <a:stretch/>
        </p:blipFill>
        <p:spPr>
          <a:xfrm>
            <a:off x="6336000" y="926280"/>
            <a:ext cx="2653560" cy="188172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565560"/>
            <a:ext cx="9071640" cy="946440"/>
          </a:xfrm>
          <a:prstGeom prst="rect">
            <a:avLst/>
          </a:prstGeom>
          <a:noFill/>
          <a:ln>
            <a:noFill/>
          </a:ln>
        </p:spPr>
        <p:txBody>
          <a:bodyPr lIns="0" rIns="0" tIns="0" bIns="0" anchor="ctr"/>
          <a:p>
            <a:r>
              <a:rPr b="0" lang="en-IN" sz="4400" spc="-1" strike="noStrike">
                <a:solidFill>
                  <a:srgbClr val="c7243a"/>
                </a:solidFill>
                <a:latin typeface="Arial"/>
              </a:rPr>
              <a:t>Aim</a:t>
            </a:r>
            <a:endParaRPr b="0" lang="en-IN" sz="4400" spc="-1" strike="noStrike">
              <a:solidFill>
                <a:srgbClr val="c7243a"/>
              </a:solidFill>
              <a:latin typeface="Arial"/>
            </a:endParaRPr>
          </a:p>
        </p:txBody>
      </p:sp>
      <p:sp>
        <p:nvSpPr>
          <p:cNvPr id="169" name="TextShape 2"/>
          <p:cNvSpPr txBox="1"/>
          <p:nvPr/>
        </p:nvSpPr>
        <p:spPr>
          <a:xfrm>
            <a:off x="504000" y="165600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Arial"/>
              </a:rPr>
              <a:t>Build an intelligent code-completion system for java script.The traditional existing sytems are limited to static/terminal level completions, which we have tried to extend this to non- terminal level completions.</a:t>
            </a: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565560"/>
            <a:ext cx="9071640" cy="946440"/>
          </a:xfrm>
          <a:prstGeom prst="rect">
            <a:avLst/>
          </a:prstGeom>
          <a:noFill/>
          <a:ln>
            <a:noFill/>
          </a:ln>
        </p:spPr>
        <p:txBody>
          <a:bodyPr lIns="0" rIns="0" tIns="0" bIns="0" anchor="ctr"/>
          <a:p>
            <a:r>
              <a:rPr b="0" lang="en-IN" sz="4400" spc="-1" strike="noStrike">
                <a:solidFill>
                  <a:srgbClr val="c7243a"/>
                </a:solidFill>
                <a:latin typeface="Arial"/>
              </a:rPr>
              <a:t>Introduction</a:t>
            </a:r>
            <a:endParaRPr b="0" lang="en-IN" sz="4400" spc="-1" strike="noStrike">
              <a:solidFill>
                <a:srgbClr val="c7243a"/>
              </a:solidFill>
              <a:latin typeface="Arial"/>
            </a:endParaRPr>
          </a:p>
        </p:txBody>
      </p:sp>
      <p:sp>
        <p:nvSpPr>
          <p:cNvPr id="171"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Arial"/>
              </a:rPr>
              <a:t>Code completion software is an important tool for many developers, but it traditionally fails to model any long term program dependencies such as scoped variables, instead settling for suggestions based on static libraries.</a:t>
            </a:r>
            <a:endParaRPr b="0" lang="en-IN" sz="3200" spc="-1" strike="noStrike">
              <a:latin typeface="Arial"/>
            </a:endParaRPr>
          </a:p>
          <a:p>
            <a:pPr marL="432000" indent="-324000">
              <a:spcAft>
                <a:spcPts val="1414"/>
              </a:spcAft>
              <a:buClr>
                <a:srgbClr val="000000"/>
              </a:buClr>
              <a:buSzPct val="45000"/>
              <a:buFont typeface="Wingdings" charset="2"/>
              <a:buChar char=""/>
            </a:pPr>
            <a:r>
              <a:rPr b="0" lang="en-IN" sz="3200" spc="-1" strike="noStrike">
                <a:latin typeface="Arial"/>
              </a:rPr>
              <a:t>Major works related to code completions are n- gram models, probabilistic grammars, and log-bilinear models which are naive in nature, they only encode hierarchical library information based on a very local scope to make predictions.</a:t>
            </a:r>
            <a:endParaRPr b="0" lang="en-IN" sz="3200" spc="-1" strike="noStrike">
              <a:latin typeface="Arial"/>
            </a:endParaRPr>
          </a:p>
          <a:p>
            <a:pPr marL="432000" indent="-324000">
              <a:spcAft>
                <a:spcPts val="1414"/>
              </a:spcAft>
              <a:buClr>
                <a:srgbClr val="000000"/>
              </a:buClr>
              <a:buSzPct val="45000"/>
              <a:buFont typeface="Wingdings" charset="2"/>
              <a:buChar char=""/>
            </a:pPr>
            <a:r>
              <a:rPr b="0" lang="en-IN" sz="3200" spc="-1" strike="noStrike">
                <a:latin typeface="Arial"/>
              </a:rPr>
              <a:t>Here we have done deep learning approach for code completion for non-terminals (program structural components) and terminals (program text) that takes advantage of running dependencies to improve predictions.</a:t>
            </a:r>
            <a:endParaRPr b="0" lang="en-IN" sz="3200" spc="-1" strike="noStrike">
              <a:latin typeface="Arial"/>
            </a:endParaRPr>
          </a:p>
          <a:p>
            <a:pPr marL="432000" indent="-324000">
              <a:spcAft>
                <a:spcPts val="1414"/>
              </a:spcAft>
              <a:buClr>
                <a:srgbClr val="000000"/>
              </a:buClr>
              <a:buSzPct val="45000"/>
              <a:buFont typeface="Wingdings" charset="2"/>
              <a:buChar char=""/>
            </a:pPr>
            <a:r>
              <a:rPr b="0" lang="en-IN" sz="3200" spc="-1" strike="noStrike">
                <a:latin typeface="Arial"/>
              </a:rPr>
              <a:t>The dynamically typed nature of JavaScript creates an added challenge for the code completion problem as there is far less syntactic information available.</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000" y="565560"/>
            <a:ext cx="9071640" cy="946440"/>
          </a:xfrm>
          <a:prstGeom prst="rect">
            <a:avLst/>
          </a:prstGeom>
          <a:noFill/>
          <a:ln>
            <a:noFill/>
          </a:ln>
        </p:spPr>
        <p:txBody>
          <a:bodyPr lIns="0" rIns="0" tIns="0" bIns="0" anchor="ctr"/>
          <a:p>
            <a:r>
              <a:rPr b="0" lang="en-IN" sz="4400" spc="-1" strike="noStrike">
                <a:solidFill>
                  <a:srgbClr val="c7243a"/>
                </a:solidFill>
                <a:latin typeface="Arial"/>
              </a:rPr>
              <a:t>Dataset</a:t>
            </a:r>
            <a:endParaRPr b="0" lang="en-IN" sz="4400" spc="-1" strike="noStrike">
              <a:solidFill>
                <a:srgbClr val="c7243a"/>
              </a:solidFill>
              <a:latin typeface="Arial"/>
            </a:endParaRPr>
          </a:p>
        </p:txBody>
      </p:sp>
      <p:sp>
        <p:nvSpPr>
          <p:cNvPr id="173"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Arial"/>
              </a:rPr>
              <a:t>150k Javascript Dataset</a:t>
            </a:r>
            <a:endParaRPr b="0" lang="en-IN" sz="3200" spc="-1" strike="noStrike">
              <a:latin typeface="Arial"/>
            </a:endParaRPr>
          </a:p>
          <a:p>
            <a:pPr lvl="1" marL="864000" indent="-324000">
              <a:spcAft>
                <a:spcPts val="1134"/>
              </a:spcAft>
              <a:buClr>
                <a:srgbClr val="000000"/>
              </a:buClr>
              <a:buSzPct val="75000"/>
              <a:buFont typeface="Symbol" charset="2"/>
              <a:buChar char=""/>
            </a:pPr>
            <a:r>
              <a:rPr b="0" lang="en-IN" sz="2800" spc="-1" strike="noStrike">
                <a:latin typeface="Arial"/>
              </a:rPr>
              <a:t>dataset consisting of 150'000 JavaScript files and their corresponding parsed ASTs that were used to train and evaluate</a:t>
            </a:r>
            <a:endParaRPr b="0" lang="en-IN" sz="2800" spc="-1" strike="noStrike">
              <a:latin typeface="Arial"/>
            </a:endParaRPr>
          </a:p>
          <a:p>
            <a:pPr lvl="1" marL="864000" indent="-324000">
              <a:spcAft>
                <a:spcPts val="1134"/>
              </a:spcAft>
              <a:buClr>
                <a:srgbClr val="000000"/>
              </a:buClr>
              <a:buSzPct val="75000"/>
              <a:buFont typeface="Symbol" charset="2"/>
              <a:buChar char=""/>
            </a:pPr>
            <a:r>
              <a:rPr b="0" lang="en-IN" sz="2800" spc="-1" strike="noStrike">
                <a:latin typeface="Arial"/>
              </a:rPr>
              <a:t>The dataset is split into two parts -- 100'000 files used for training and 50'000 files used for evaluation. </a:t>
            </a:r>
            <a:endParaRPr b="0" lang="en-IN" sz="2800" spc="-1" strike="noStrike">
              <a:latin typeface="Arial"/>
            </a:endParaRPr>
          </a:p>
          <a:p>
            <a:pPr lvl="1" marL="864000" indent="-324000">
              <a:spcAft>
                <a:spcPts val="1134"/>
              </a:spcAft>
              <a:buClr>
                <a:srgbClr val="000000"/>
              </a:buClr>
              <a:buSzPct val="75000"/>
              <a:buFont typeface="Symbol" charset="2"/>
              <a:buChar char=""/>
            </a:pPr>
            <a:r>
              <a:rPr b="0" lang="en-IN" sz="2800" spc="-1" strike="noStrike">
                <a:latin typeface="Arial"/>
                <a:hlinkClick r:id="rId1"/>
              </a:rPr>
              <a:t>https://www.sri.inf.ethz.ch/js150</a:t>
            </a:r>
            <a:endParaRPr b="0" lang="en-IN"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360" y="1933560"/>
            <a:ext cx="9071640" cy="946440"/>
          </a:xfrm>
          <a:prstGeom prst="rect">
            <a:avLst/>
          </a:prstGeom>
          <a:noFill/>
          <a:ln>
            <a:noFill/>
          </a:ln>
        </p:spPr>
        <p:txBody>
          <a:bodyPr lIns="0" rIns="0" tIns="0" bIns="0" anchor="ctr"/>
          <a:p>
            <a:r>
              <a:rPr b="0" lang="en-IN" sz="4400" spc="-1" strike="noStrike">
                <a:solidFill>
                  <a:srgbClr val="c7243a"/>
                </a:solidFill>
                <a:latin typeface="Arial"/>
              </a:rPr>
              <a:t>Lets move to implementation</a:t>
            </a:r>
            <a:endParaRPr b="0" lang="en-IN" sz="4400" spc="-1" strike="noStrike">
              <a:solidFill>
                <a:srgbClr val="c7243a"/>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38080" y="365040"/>
            <a:ext cx="10515240" cy="637560"/>
          </a:xfrm>
          <a:prstGeom prst="rect">
            <a:avLst/>
          </a:prstGeom>
          <a:noFill/>
          <a:ln>
            <a:noFill/>
          </a:ln>
        </p:spPr>
        <p:txBody>
          <a:bodyPr anchor="ctr">
            <a:normAutofit/>
          </a:bodyPr>
          <a:p>
            <a:pPr>
              <a:lnSpc>
                <a:spcPct val="90000"/>
              </a:lnSpc>
            </a:pPr>
            <a:r>
              <a:rPr b="1" lang="en-US" sz="2800" spc="-1" strike="noStrike">
                <a:solidFill>
                  <a:srgbClr val="4472c4"/>
                </a:solidFill>
                <a:latin typeface="Calibri Light"/>
              </a:rPr>
              <a:t>AST </a:t>
            </a:r>
            <a:r>
              <a:rPr b="1" lang="en-US" sz="2800" spc="-1" strike="noStrike">
                <a:solidFill>
                  <a:srgbClr val="4472c4"/>
                </a:solidFill>
                <a:latin typeface="Wingdings"/>
              </a:rPr>
              <a:t></a:t>
            </a:r>
            <a:r>
              <a:rPr b="1" lang="en-US" sz="2800" spc="-1" strike="noStrike">
                <a:solidFill>
                  <a:srgbClr val="4472c4"/>
                </a:solidFill>
                <a:latin typeface="Calibri Light"/>
              </a:rPr>
              <a:t> </a:t>
            </a:r>
            <a:r>
              <a:rPr b="1" lang="en-US" sz="2800" spc="-1" strike="noStrike">
                <a:solidFill>
                  <a:srgbClr val="4472c4"/>
                </a:solidFill>
                <a:latin typeface="Calibri Light"/>
              </a:rPr>
              <a:t>Data</a:t>
            </a:r>
            <a:endParaRPr b="0" lang="en-US" sz="2800" spc="-1" strike="noStrike">
              <a:solidFill>
                <a:srgbClr val="000000"/>
              </a:solidFill>
              <a:latin typeface="Calibri"/>
            </a:endParaRPr>
          </a:p>
        </p:txBody>
      </p:sp>
      <p:sp>
        <p:nvSpPr>
          <p:cNvPr id="176" name="TextShape 2"/>
          <p:cNvSpPr txBox="1"/>
          <p:nvPr/>
        </p:nvSpPr>
        <p:spPr>
          <a:xfrm>
            <a:off x="838080" y="1003320"/>
            <a:ext cx="4434840" cy="1603080"/>
          </a:xfrm>
          <a:prstGeom prst="rect">
            <a:avLst/>
          </a:prstGeom>
          <a:noFill/>
          <a:ln>
            <a:noFill/>
          </a:ln>
        </p:spPr>
        <p:txBody>
          <a:bodyPr>
            <a:normAutofit/>
          </a:bodyPr>
          <a:p>
            <a:pPr>
              <a:lnSpc>
                <a:spcPct val="90000"/>
              </a:lnSpc>
              <a:spcBef>
                <a:spcPts val="1001"/>
              </a:spcBef>
            </a:pPr>
            <a:r>
              <a:rPr b="0" lang="en-US" sz="1600" spc="-1" strike="noStrike">
                <a:solidFill>
                  <a:srgbClr val="000000"/>
                </a:solidFill>
                <a:latin typeface="Calibri"/>
              </a:rPr>
              <a:t>describe('view1 controller', function(){</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var view1Ctrl = </a:t>
            </a:r>
            <a:r>
              <a:rPr b="0" lang="en-US" sz="1600" spc="-1" strike="noStrike">
                <a:solidFill>
                  <a:srgbClr val="000000"/>
                </a:solidFill>
                <a:latin typeface="Calibri"/>
              </a:rPr>
              <a:t>$controller('View1Ctrl’);</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000000"/>
                </a:solidFill>
                <a:latin typeface="Calibri"/>
              </a:rPr>
              <a:t>}</a:t>
            </a:r>
            <a:endParaRPr b="0" lang="en-US" sz="1600" spc="-1" strike="noStrike">
              <a:solidFill>
                <a:srgbClr val="000000"/>
              </a:solidFill>
              <a:latin typeface="Calibri"/>
            </a:endParaRPr>
          </a:p>
          <a:p>
            <a:pPr>
              <a:lnSpc>
                <a:spcPct val="90000"/>
              </a:lnSpc>
              <a:spcBef>
                <a:spcPts val="1001"/>
              </a:spcBef>
            </a:pPr>
            <a:endParaRPr b="0" lang="en-US" sz="1600" spc="-1" strike="noStrike">
              <a:solidFill>
                <a:srgbClr val="000000"/>
              </a:solidFill>
              <a:latin typeface="Calibri"/>
            </a:endParaRPr>
          </a:p>
        </p:txBody>
      </p:sp>
      <p:sp>
        <p:nvSpPr>
          <p:cNvPr id="177" name="CustomShape 3"/>
          <p:cNvSpPr/>
          <p:nvPr/>
        </p:nvSpPr>
        <p:spPr>
          <a:xfrm>
            <a:off x="838080" y="2442960"/>
            <a:ext cx="4257360" cy="3806640"/>
          </a:xfrm>
          <a:prstGeom prst="rect">
            <a:avLst/>
          </a:prstGeom>
          <a:noFill/>
          <a:ln>
            <a:noFill/>
          </a:ln>
        </p:spPr>
        <p:style>
          <a:lnRef idx="0"/>
          <a:fillRef idx="0"/>
          <a:effectRef idx="0"/>
          <a:fontRef idx="minor"/>
        </p:style>
        <p:txBody>
          <a:bodyPr>
            <a:normAutofit/>
          </a:bodyPr>
          <a:p>
            <a:pPr>
              <a:lnSpc>
                <a:spcPct val="90000"/>
              </a:lnSpc>
              <a:spcBef>
                <a:spcPts val="1001"/>
              </a:spcBef>
            </a:pPr>
            <a:r>
              <a:rPr b="0" lang="en-IN" sz="2800" spc="-1" strike="noStrike">
                <a:solidFill>
                  <a:srgbClr val="000000"/>
                </a:solidFill>
                <a:latin typeface="Calibri"/>
              </a:rPr>
              <a:t>[</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"id":</a:t>
            </a:r>
            <a:r>
              <a:rPr b="0" lang="en-IN" sz="2800" spc="-1" strike="noStrike">
                <a:solidFill>
                  <a:srgbClr val="000000"/>
                </a:solidFill>
                <a:latin typeface="Calibri"/>
              </a:rPr>
              <a:t>0, </a:t>
            </a:r>
            <a:r>
              <a:rPr b="0" lang="en-IN" sz="2800" spc="-1" strike="noStrike">
                <a:solidFill>
                  <a:srgbClr val="000000"/>
                </a:solidFill>
                <a:latin typeface="Calibri"/>
              </a:rPr>
              <a:t>"type"</a:t>
            </a:r>
            <a:r>
              <a:rPr b="0" lang="en-IN" sz="2800" spc="-1" strike="noStrike">
                <a:solidFill>
                  <a:srgbClr val="000000"/>
                </a:solidFill>
                <a:latin typeface="Calibri"/>
              </a:rPr>
              <a:t>:"CallE</a:t>
            </a:r>
            <a:r>
              <a:rPr b="0" lang="en-IN" sz="2800" spc="-1" strike="noStrike">
                <a:solidFill>
                  <a:srgbClr val="000000"/>
                </a:solidFill>
                <a:latin typeface="Calibri"/>
              </a:rPr>
              <a:t>xpress</a:t>
            </a:r>
            <a:r>
              <a:rPr b="0" lang="en-IN" sz="2800" spc="-1" strike="noStrike">
                <a:solidFill>
                  <a:srgbClr val="000000"/>
                </a:solidFill>
                <a:latin typeface="Calibri"/>
              </a:rPr>
              <a:t>ion", </a:t>
            </a:r>
            <a:r>
              <a:rPr b="0" lang="en-IN" sz="2800" spc="-1" strike="noStrike">
                <a:solidFill>
                  <a:srgbClr val="000000"/>
                </a:solidFill>
                <a:latin typeface="Calibri"/>
              </a:rPr>
              <a:t>"childr</a:t>
            </a:r>
            <a:r>
              <a:rPr b="0" lang="en-IN" sz="2800" spc="-1" strike="noStrike">
                <a:solidFill>
                  <a:srgbClr val="000000"/>
                </a:solidFill>
                <a:latin typeface="Calibri"/>
              </a:rPr>
              <a:t>en":</a:t>
            </a:r>
            <a:r>
              <a:rPr b="0" lang="en-IN" sz="2800" spc="-1" strike="noStrike">
                <a:solidFill>
                  <a:srgbClr val="000000"/>
                </a:solidFill>
                <a:latin typeface="Calibri"/>
              </a:rPr>
              <a:t>[1,2,3</a:t>
            </a: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a:t>
            </a:r>
            <a:r>
              <a:rPr b="0" lang="en-IN" sz="2800" spc="-1" strike="noStrike">
                <a:solidFill>
                  <a:srgbClr val="000000"/>
                </a:solidFill>
                <a:latin typeface="Calibri"/>
              </a:rPr>
              <a:t>{ "id":</a:t>
            </a:r>
            <a:r>
              <a:rPr b="0" lang="en-IN" sz="2800" spc="-1" strike="noStrike">
                <a:solidFill>
                  <a:srgbClr val="000000"/>
                </a:solidFill>
                <a:latin typeface="Calibri"/>
              </a:rPr>
              <a:t>1, </a:t>
            </a:r>
            <a:r>
              <a:rPr b="0" lang="en-IN" sz="2800" spc="-1" strike="noStrike">
                <a:solidFill>
                  <a:srgbClr val="000000"/>
                </a:solidFill>
                <a:latin typeface="Calibri"/>
              </a:rPr>
              <a:t>"type"</a:t>
            </a:r>
            <a:r>
              <a:rPr b="0" lang="en-IN" sz="2800" spc="-1" strike="noStrike">
                <a:solidFill>
                  <a:srgbClr val="000000"/>
                </a:solidFill>
                <a:latin typeface="Calibri"/>
              </a:rPr>
              <a:t>:"Iden</a:t>
            </a:r>
            <a:r>
              <a:rPr b="0" lang="en-IN" sz="2800" spc="-1" strike="noStrike">
                <a:solidFill>
                  <a:srgbClr val="000000"/>
                </a:solidFill>
                <a:latin typeface="Calibri"/>
              </a:rPr>
              <a:t>tifier", </a:t>
            </a:r>
            <a:r>
              <a:rPr b="0" lang="en-IN" sz="2800" spc="-1" strike="noStrike">
                <a:solidFill>
                  <a:srgbClr val="000000"/>
                </a:solidFill>
                <a:latin typeface="Calibri"/>
              </a:rPr>
              <a:t>"value</a:t>
            </a:r>
            <a:r>
              <a:rPr b="0" lang="en-IN" sz="2800" spc="-1" strike="noStrike">
                <a:solidFill>
                  <a:srgbClr val="000000"/>
                </a:solidFill>
                <a:latin typeface="Calibri"/>
              </a:rPr>
              <a:t>":"des</a:t>
            </a:r>
            <a:r>
              <a:rPr b="0" lang="en-IN" sz="2800" spc="-1" strike="noStrike">
                <a:solidFill>
                  <a:srgbClr val="000000"/>
                </a:solidFill>
                <a:latin typeface="Calibri"/>
              </a:rPr>
              <a:t>cribe" </a:t>
            </a: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"id":</a:t>
            </a:r>
            <a:r>
              <a:rPr b="0" lang="en-IN" sz="2800" spc="-1" strike="noStrike">
                <a:solidFill>
                  <a:srgbClr val="000000"/>
                </a:solidFill>
                <a:latin typeface="Calibri"/>
              </a:rPr>
              <a:t>2, </a:t>
            </a:r>
            <a:r>
              <a:rPr b="0" lang="en-IN" sz="2800" spc="-1" strike="noStrike">
                <a:solidFill>
                  <a:srgbClr val="000000"/>
                </a:solidFill>
                <a:latin typeface="Calibri"/>
              </a:rPr>
              <a:t>"type"</a:t>
            </a:r>
            <a:r>
              <a:rPr b="0" lang="en-IN" sz="2800" spc="-1" strike="noStrike">
                <a:solidFill>
                  <a:srgbClr val="000000"/>
                </a:solidFill>
                <a:latin typeface="Calibri"/>
              </a:rPr>
              <a:t>:"Liter</a:t>
            </a:r>
            <a:r>
              <a:rPr b="0" lang="en-IN" sz="2800" spc="-1" strike="noStrike">
                <a:solidFill>
                  <a:srgbClr val="000000"/>
                </a:solidFill>
                <a:latin typeface="Calibri"/>
              </a:rPr>
              <a:t>alStrin</a:t>
            </a:r>
            <a:r>
              <a:rPr b="0" lang="en-IN" sz="2800" spc="-1" strike="noStrike">
                <a:solidFill>
                  <a:srgbClr val="000000"/>
                </a:solidFill>
                <a:latin typeface="Calibri"/>
              </a:rPr>
              <a:t>g", </a:t>
            </a:r>
            <a:r>
              <a:rPr b="0" lang="en-IN" sz="2800" spc="-1" strike="noStrike">
                <a:solidFill>
                  <a:srgbClr val="000000"/>
                </a:solidFill>
                <a:latin typeface="Calibri"/>
              </a:rPr>
              <a:t>"value</a:t>
            </a:r>
            <a:r>
              <a:rPr b="0" lang="en-IN" sz="2800" spc="-1" strike="noStrike">
                <a:solidFill>
                  <a:srgbClr val="000000"/>
                </a:solidFill>
                <a:latin typeface="Calibri"/>
              </a:rPr>
              <a:t>":"vie</a:t>
            </a:r>
            <a:r>
              <a:rPr b="0" lang="en-IN" sz="2800" spc="-1" strike="noStrike">
                <a:solidFill>
                  <a:srgbClr val="000000"/>
                </a:solidFill>
                <a:latin typeface="Calibri"/>
              </a:rPr>
              <a:t>w1 </a:t>
            </a:r>
            <a:r>
              <a:rPr b="0" lang="en-IN" sz="2800" spc="-1" strike="noStrike">
                <a:solidFill>
                  <a:srgbClr val="000000"/>
                </a:solidFill>
                <a:latin typeface="Calibri"/>
              </a:rPr>
              <a:t>contro</a:t>
            </a:r>
            <a:r>
              <a:rPr b="0" lang="en-IN" sz="2800" spc="-1" strike="noStrike">
                <a:solidFill>
                  <a:srgbClr val="000000"/>
                </a:solidFill>
                <a:latin typeface="Calibri"/>
              </a:rPr>
              <a:t>ller" }</a:t>
            </a: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"id":</a:t>
            </a:r>
            <a:r>
              <a:rPr b="0" lang="en-IN" sz="2800" spc="-1" strike="noStrike">
                <a:solidFill>
                  <a:srgbClr val="000000"/>
                </a:solidFill>
                <a:latin typeface="Calibri"/>
              </a:rPr>
              <a:t>3, </a:t>
            </a:r>
            <a:r>
              <a:rPr b="0" lang="en-IN" sz="2800" spc="-1" strike="noStrike">
                <a:solidFill>
                  <a:srgbClr val="000000"/>
                </a:solidFill>
                <a:latin typeface="Calibri"/>
              </a:rPr>
              <a:t>"type"</a:t>
            </a:r>
            <a:r>
              <a:rPr b="0" lang="en-IN" sz="2800" spc="-1" strike="noStrike">
                <a:solidFill>
                  <a:srgbClr val="000000"/>
                </a:solidFill>
                <a:latin typeface="Calibri"/>
              </a:rPr>
              <a:t>:"Func</a:t>
            </a:r>
            <a:r>
              <a:rPr b="0" lang="en-IN" sz="2800" spc="-1" strike="noStrike">
                <a:solidFill>
                  <a:srgbClr val="000000"/>
                </a:solidFill>
                <a:latin typeface="Calibri"/>
              </a:rPr>
              <a:t>tionEx</a:t>
            </a:r>
            <a:r>
              <a:rPr b="0" lang="en-IN" sz="2800" spc="-1" strike="noStrike">
                <a:solidFill>
                  <a:srgbClr val="000000"/>
                </a:solidFill>
                <a:latin typeface="Calibri"/>
              </a:rPr>
              <a:t>pressi</a:t>
            </a:r>
            <a:r>
              <a:rPr b="0" lang="en-IN" sz="2800" spc="-1" strike="noStrike">
                <a:solidFill>
                  <a:srgbClr val="000000"/>
                </a:solidFill>
                <a:latin typeface="Calibri"/>
              </a:rPr>
              <a:t>on", </a:t>
            </a:r>
            <a:r>
              <a:rPr b="0" lang="en-IN" sz="2800" spc="-1" strike="noStrike">
                <a:solidFill>
                  <a:srgbClr val="000000"/>
                </a:solidFill>
                <a:latin typeface="Calibri"/>
              </a:rPr>
              <a:t>"childr</a:t>
            </a:r>
            <a:r>
              <a:rPr b="0" lang="en-IN" sz="2800" spc="-1" strike="noStrike">
                <a:solidFill>
                  <a:srgbClr val="000000"/>
                </a:solidFill>
                <a:latin typeface="Calibri"/>
              </a:rPr>
              <a:t>en":</a:t>
            </a:r>
            <a:r>
              <a:rPr b="0" lang="en-IN" sz="2800" spc="-1" strike="noStrike">
                <a:solidFill>
                  <a:srgbClr val="000000"/>
                </a:solidFill>
                <a:latin typeface="Calibri"/>
              </a:rPr>
              <a:t>[4]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a:t>
            </a:r>
            <a:r>
              <a:rPr b="0" lang="en-IN" sz="2800" spc="-1" strike="noStrike">
                <a:solidFill>
                  <a:srgbClr val="000000"/>
                </a:solidFill>
                <a:latin typeface="Calibri"/>
              </a:rPr>
              <a:t>{ "id":</a:t>
            </a:r>
            <a:r>
              <a:rPr b="0" lang="en-IN" sz="2800" spc="-1" strike="noStrike">
                <a:solidFill>
                  <a:srgbClr val="000000"/>
                </a:solidFill>
                <a:latin typeface="Calibri"/>
              </a:rPr>
              <a:t>4, </a:t>
            </a:r>
            <a:r>
              <a:rPr b="0" lang="en-IN" sz="2800" spc="-1" strike="noStrike">
                <a:solidFill>
                  <a:srgbClr val="000000"/>
                </a:solidFill>
                <a:latin typeface="Calibri"/>
              </a:rPr>
              <a:t>"type"</a:t>
            </a:r>
            <a:r>
              <a:rPr b="0" lang="en-IN" sz="2800" spc="-1" strike="noStrike">
                <a:solidFill>
                  <a:srgbClr val="000000"/>
                </a:solidFill>
                <a:latin typeface="Calibri"/>
              </a:rPr>
              <a:t>:"Bloc</a:t>
            </a:r>
            <a:r>
              <a:rPr b="0" lang="en-IN" sz="2800" spc="-1" strike="noStrike">
                <a:solidFill>
                  <a:srgbClr val="000000"/>
                </a:solidFill>
                <a:latin typeface="Calibri"/>
              </a:rPr>
              <a:t>kState</a:t>
            </a:r>
            <a:r>
              <a:rPr b="0" lang="en-IN" sz="2800" spc="-1" strike="noStrike">
                <a:solidFill>
                  <a:srgbClr val="000000"/>
                </a:solidFill>
                <a:latin typeface="Calibri"/>
              </a:rPr>
              <a:t>ment"</a:t>
            </a:r>
            <a:r>
              <a:rPr b="0" lang="en-IN" sz="2800" spc="-1" strike="noStrike">
                <a:solidFill>
                  <a:srgbClr val="000000"/>
                </a:solidFill>
                <a:latin typeface="Calibri"/>
              </a:rPr>
              <a:t>, </a:t>
            </a:r>
            <a:r>
              <a:rPr b="0" lang="en-IN" sz="2800" spc="-1" strike="noStrike">
                <a:solidFill>
                  <a:srgbClr val="000000"/>
                </a:solidFill>
                <a:latin typeface="Calibri"/>
              </a:rPr>
              <a:t>"childr</a:t>
            </a:r>
            <a:r>
              <a:rPr b="0" lang="en-IN" sz="2800" spc="-1" strike="noStrike">
                <a:solidFill>
                  <a:srgbClr val="000000"/>
                </a:solidFill>
                <a:latin typeface="Calibri"/>
              </a:rPr>
              <a:t>en":</a:t>
            </a:r>
            <a:r>
              <a:rPr b="0" lang="en-IN" sz="2800" spc="-1" strike="noStrike">
                <a:solidFill>
                  <a:srgbClr val="000000"/>
                </a:solidFill>
                <a:latin typeface="Calibri"/>
              </a:rPr>
              <a:t>[5]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a:t>
            </a:r>
            <a:r>
              <a:rPr b="0" lang="en-IN" sz="2800" spc="-1" strike="noStrike">
                <a:solidFill>
                  <a:srgbClr val="000000"/>
                </a:solidFill>
                <a:latin typeface="Calibri"/>
              </a:rPr>
              <a:t>{ "id":</a:t>
            </a:r>
            <a:r>
              <a:rPr b="0" lang="en-IN" sz="2800" spc="-1" strike="noStrike">
                <a:solidFill>
                  <a:srgbClr val="000000"/>
                </a:solidFill>
                <a:latin typeface="Calibri"/>
              </a:rPr>
              <a:t>5, </a:t>
            </a:r>
            <a:r>
              <a:rPr b="0" lang="en-IN" sz="2800" spc="-1" strike="noStrike">
                <a:solidFill>
                  <a:srgbClr val="000000"/>
                </a:solidFill>
                <a:latin typeface="Calibri"/>
              </a:rPr>
              <a:t>"type"</a:t>
            </a:r>
            <a:r>
              <a:rPr b="0" lang="en-IN" sz="2800" spc="-1" strike="noStrike">
                <a:solidFill>
                  <a:srgbClr val="000000"/>
                </a:solidFill>
                <a:latin typeface="Calibri"/>
              </a:rPr>
              <a:t>:"Expr</a:t>
            </a:r>
            <a:r>
              <a:rPr b="0" lang="en-IN" sz="2800" spc="-1" strike="noStrike">
                <a:solidFill>
                  <a:srgbClr val="000000"/>
                </a:solidFill>
                <a:latin typeface="Calibri"/>
              </a:rPr>
              <a:t>ession</a:t>
            </a:r>
            <a:r>
              <a:rPr b="0" lang="en-IN" sz="2800" spc="-1" strike="noStrike">
                <a:solidFill>
                  <a:srgbClr val="000000"/>
                </a:solidFill>
                <a:latin typeface="Calibri"/>
              </a:rPr>
              <a:t>State</a:t>
            </a:r>
            <a:r>
              <a:rPr b="0" lang="en-IN" sz="2800" spc="-1" strike="noStrike">
                <a:solidFill>
                  <a:srgbClr val="000000"/>
                </a:solidFill>
                <a:latin typeface="Calibri"/>
              </a:rPr>
              <a:t>ment"</a:t>
            </a:r>
            <a:r>
              <a:rPr b="0" lang="en-IN" sz="2800" spc="-1" strike="noStrike">
                <a:solidFill>
                  <a:srgbClr val="000000"/>
                </a:solidFill>
                <a:latin typeface="Calibri"/>
              </a:rPr>
              <a:t>, </a:t>
            </a:r>
            <a:r>
              <a:rPr b="0" lang="en-IN" sz="2800" spc="-1" strike="noStrike">
                <a:solidFill>
                  <a:srgbClr val="000000"/>
                </a:solidFill>
                <a:latin typeface="Calibri"/>
              </a:rPr>
              <a:t>"childr</a:t>
            </a:r>
            <a:r>
              <a:rPr b="0" lang="en-IN" sz="2800" spc="-1" strike="noStrike">
                <a:solidFill>
                  <a:srgbClr val="000000"/>
                </a:solidFill>
                <a:latin typeface="Calibri"/>
              </a:rPr>
              <a:t>en":</a:t>
            </a:r>
            <a:r>
              <a:rPr b="0" lang="en-IN" sz="2800" spc="-1" strike="noStrike">
                <a:solidFill>
                  <a:srgbClr val="000000"/>
                </a:solidFill>
                <a:latin typeface="Calibri"/>
              </a:rPr>
              <a:t>[6] },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"id":</a:t>
            </a:r>
            <a:r>
              <a:rPr b="0" lang="en-IN" sz="2800" spc="-1" strike="noStrike">
                <a:solidFill>
                  <a:srgbClr val="000000"/>
                </a:solidFill>
                <a:latin typeface="Calibri"/>
              </a:rPr>
              <a:t>6, </a:t>
            </a:r>
            <a:r>
              <a:rPr b="0" lang="en-IN" sz="2800" spc="-1" strike="noStrike">
                <a:solidFill>
                  <a:srgbClr val="000000"/>
                </a:solidFill>
                <a:latin typeface="Calibri"/>
              </a:rPr>
              <a:t>"type"</a:t>
            </a:r>
            <a:r>
              <a:rPr b="0" lang="en-IN" sz="2800" spc="-1" strike="noStrike">
                <a:solidFill>
                  <a:srgbClr val="000000"/>
                </a:solidFill>
                <a:latin typeface="Calibri"/>
              </a:rPr>
              <a:t>:"CallE</a:t>
            </a:r>
            <a:r>
              <a:rPr b="0" lang="en-IN" sz="2800" spc="-1" strike="noStrike">
                <a:solidFill>
                  <a:srgbClr val="000000"/>
                </a:solidFill>
                <a:latin typeface="Calibri"/>
              </a:rPr>
              <a:t>xpress</a:t>
            </a:r>
            <a:r>
              <a:rPr b="0" lang="en-IN" sz="2800" spc="-1" strike="noStrike">
                <a:solidFill>
                  <a:srgbClr val="000000"/>
                </a:solidFill>
                <a:latin typeface="Calibri"/>
              </a:rPr>
              <a:t>ion", </a:t>
            </a:r>
            <a:r>
              <a:rPr b="0" lang="en-IN" sz="2800" spc="-1" strike="noStrike">
                <a:solidFill>
                  <a:srgbClr val="000000"/>
                </a:solidFill>
                <a:latin typeface="Calibri"/>
              </a:rPr>
              <a:t>"childr</a:t>
            </a:r>
            <a:r>
              <a:rPr b="0" lang="en-IN" sz="2800" spc="-1" strike="noStrike">
                <a:solidFill>
                  <a:srgbClr val="000000"/>
                </a:solidFill>
                <a:latin typeface="Calibri"/>
              </a:rPr>
              <a:t>en":</a:t>
            </a:r>
            <a:r>
              <a:rPr b="0" lang="en-IN" sz="2800" spc="-1" strike="noStrike">
                <a:solidFill>
                  <a:srgbClr val="000000"/>
                </a:solidFill>
                <a:latin typeface="Calibri"/>
              </a:rPr>
              <a:t>[7,9] </a:t>
            </a: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"id":</a:t>
            </a:r>
            <a:r>
              <a:rPr b="0" lang="en-IN" sz="2800" spc="-1" strike="noStrike">
                <a:solidFill>
                  <a:srgbClr val="000000"/>
                </a:solidFill>
                <a:latin typeface="Calibri"/>
              </a:rPr>
              <a:t>7, </a:t>
            </a:r>
            <a:r>
              <a:rPr b="0" lang="en-IN" sz="2800" spc="-1" strike="noStrike">
                <a:solidFill>
                  <a:srgbClr val="000000"/>
                </a:solidFill>
                <a:latin typeface="Calibri"/>
              </a:rPr>
              <a:t>"type"</a:t>
            </a:r>
            <a:r>
              <a:rPr b="0" lang="en-IN" sz="2800" spc="-1" strike="noStrike">
                <a:solidFill>
                  <a:srgbClr val="000000"/>
                </a:solidFill>
                <a:latin typeface="Calibri"/>
              </a:rPr>
              <a:t>:"Varia</a:t>
            </a:r>
            <a:r>
              <a:rPr b="0" lang="en-IN" sz="2800" spc="-1" strike="noStrike">
                <a:solidFill>
                  <a:srgbClr val="000000"/>
                </a:solidFill>
                <a:latin typeface="Calibri"/>
              </a:rPr>
              <a:t>bleDe</a:t>
            </a:r>
            <a:r>
              <a:rPr b="0" lang="en-IN" sz="2800" spc="-1" strike="noStrike">
                <a:solidFill>
                  <a:srgbClr val="000000"/>
                </a:solidFill>
                <a:latin typeface="Calibri"/>
              </a:rPr>
              <a:t>clarati</a:t>
            </a:r>
            <a:r>
              <a:rPr b="0" lang="en-IN" sz="2800" spc="-1" strike="noStrike">
                <a:solidFill>
                  <a:srgbClr val="000000"/>
                </a:solidFill>
                <a:latin typeface="Calibri"/>
              </a:rPr>
              <a:t>on", </a:t>
            </a:r>
            <a:r>
              <a:rPr b="0" lang="en-IN" sz="2800" spc="-1" strike="noStrike">
                <a:solidFill>
                  <a:srgbClr val="000000"/>
                </a:solidFill>
                <a:latin typeface="Calibri"/>
              </a:rPr>
              <a:t>"childr</a:t>
            </a:r>
            <a:r>
              <a:rPr b="0" lang="en-IN" sz="2800" spc="-1" strike="noStrike">
                <a:solidFill>
                  <a:srgbClr val="000000"/>
                </a:solidFill>
                <a:latin typeface="Calibri"/>
              </a:rPr>
              <a:t>en":</a:t>
            </a:r>
            <a:r>
              <a:rPr b="0" lang="en-IN" sz="2800" spc="-1" strike="noStrike">
                <a:solidFill>
                  <a:srgbClr val="000000"/>
                </a:solidFill>
                <a:latin typeface="Calibri"/>
              </a:rPr>
              <a:t>[8]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a:t>
            </a:r>
            <a:r>
              <a:rPr b="0" lang="en-IN" sz="2800" spc="-1" strike="noStrike">
                <a:solidFill>
                  <a:srgbClr val="000000"/>
                </a:solidFill>
                <a:latin typeface="Calibri"/>
              </a:rPr>
              <a:t>{ "id":</a:t>
            </a:r>
            <a:r>
              <a:rPr b="0" lang="en-IN" sz="2800" spc="-1" strike="noStrike">
                <a:solidFill>
                  <a:srgbClr val="000000"/>
                </a:solidFill>
                <a:latin typeface="Calibri"/>
              </a:rPr>
              <a:t>8, </a:t>
            </a:r>
            <a:r>
              <a:rPr b="0" lang="en-IN" sz="2800" spc="-1" strike="noStrike">
                <a:solidFill>
                  <a:srgbClr val="000000"/>
                </a:solidFill>
                <a:latin typeface="Calibri"/>
              </a:rPr>
              <a:t>"type"</a:t>
            </a:r>
            <a:r>
              <a:rPr b="0" lang="en-IN" sz="2800" spc="-1" strike="noStrike">
                <a:solidFill>
                  <a:srgbClr val="000000"/>
                </a:solidFill>
                <a:latin typeface="Calibri"/>
              </a:rPr>
              <a:t>:"Varia</a:t>
            </a:r>
            <a:r>
              <a:rPr b="0" lang="en-IN" sz="2800" spc="-1" strike="noStrike">
                <a:solidFill>
                  <a:srgbClr val="000000"/>
                </a:solidFill>
                <a:latin typeface="Calibri"/>
              </a:rPr>
              <a:t>bleDe</a:t>
            </a:r>
            <a:r>
              <a:rPr b="0" lang="en-IN" sz="2800" spc="-1" strike="noStrike">
                <a:solidFill>
                  <a:srgbClr val="000000"/>
                </a:solidFill>
                <a:latin typeface="Calibri"/>
              </a:rPr>
              <a:t>clarat</a:t>
            </a:r>
            <a:r>
              <a:rPr b="0" lang="en-IN" sz="2800" spc="-1" strike="noStrike">
                <a:solidFill>
                  <a:srgbClr val="000000"/>
                </a:solidFill>
                <a:latin typeface="Calibri"/>
              </a:rPr>
              <a:t>or", </a:t>
            </a:r>
            <a:r>
              <a:rPr b="0" lang="en-IN" sz="2800" spc="-1" strike="noStrike">
                <a:solidFill>
                  <a:srgbClr val="000000"/>
                </a:solidFill>
                <a:latin typeface="Calibri"/>
              </a:rPr>
              <a:t>"value</a:t>
            </a:r>
            <a:r>
              <a:rPr b="0" lang="en-IN" sz="2800" spc="-1" strike="noStrike">
                <a:solidFill>
                  <a:srgbClr val="000000"/>
                </a:solidFill>
                <a:latin typeface="Calibri"/>
              </a:rPr>
              <a:t>":"vie</a:t>
            </a:r>
            <a:r>
              <a:rPr b="0" lang="en-IN" sz="2800" spc="-1" strike="noStrike">
                <a:solidFill>
                  <a:srgbClr val="000000"/>
                </a:solidFill>
                <a:latin typeface="Calibri"/>
              </a:rPr>
              <a:t>w1Ctrl</a:t>
            </a: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"id":</a:t>
            </a:r>
            <a:r>
              <a:rPr b="0" lang="en-IN" sz="2800" spc="-1" strike="noStrike">
                <a:solidFill>
                  <a:srgbClr val="000000"/>
                </a:solidFill>
                <a:latin typeface="Calibri"/>
              </a:rPr>
              <a:t>9, </a:t>
            </a:r>
            <a:r>
              <a:rPr b="0" lang="en-IN" sz="2800" spc="-1" strike="noStrike">
                <a:solidFill>
                  <a:srgbClr val="000000"/>
                </a:solidFill>
                <a:latin typeface="Calibri"/>
              </a:rPr>
              <a:t>"type"</a:t>
            </a:r>
            <a:r>
              <a:rPr b="0" lang="en-IN" sz="2800" spc="-1" strike="noStrike">
                <a:solidFill>
                  <a:srgbClr val="000000"/>
                </a:solidFill>
                <a:latin typeface="Calibri"/>
              </a:rPr>
              <a:t>:"CallE</a:t>
            </a:r>
            <a:r>
              <a:rPr b="0" lang="en-IN" sz="2800" spc="-1" strike="noStrike">
                <a:solidFill>
                  <a:srgbClr val="000000"/>
                </a:solidFill>
                <a:latin typeface="Calibri"/>
              </a:rPr>
              <a:t>xpress</a:t>
            </a:r>
            <a:r>
              <a:rPr b="0" lang="en-IN" sz="2800" spc="-1" strike="noStrike">
                <a:solidFill>
                  <a:srgbClr val="000000"/>
                </a:solidFill>
                <a:latin typeface="Calibri"/>
              </a:rPr>
              <a:t>ion", </a:t>
            </a:r>
            <a:r>
              <a:rPr b="0" lang="en-IN" sz="2800" spc="-1" strike="noStrike">
                <a:solidFill>
                  <a:srgbClr val="000000"/>
                </a:solidFill>
                <a:latin typeface="Calibri"/>
              </a:rPr>
              <a:t>"childr</a:t>
            </a:r>
            <a:r>
              <a:rPr b="0" lang="en-IN" sz="2800" spc="-1" strike="noStrike">
                <a:solidFill>
                  <a:srgbClr val="000000"/>
                </a:solidFill>
                <a:latin typeface="Calibri"/>
              </a:rPr>
              <a:t>en":</a:t>
            </a:r>
            <a:r>
              <a:rPr b="0" lang="en-IN" sz="2800" spc="-1" strike="noStrike">
                <a:solidFill>
                  <a:srgbClr val="000000"/>
                </a:solidFill>
                <a:latin typeface="Calibri"/>
              </a:rPr>
              <a:t>[10,11</a:t>
            </a:r>
            <a:r>
              <a:rPr b="0" lang="en-IN" sz="2800" spc="-1" strike="noStrike">
                <a:solidFill>
                  <a:srgbClr val="000000"/>
                </a:solidFill>
                <a:latin typeface="Calibri"/>
              </a:rPr>
              <a:t>] },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"id":</a:t>
            </a:r>
            <a:r>
              <a:rPr b="0" lang="en-IN" sz="2800" spc="-1" strike="noStrike">
                <a:solidFill>
                  <a:srgbClr val="000000"/>
                </a:solidFill>
                <a:latin typeface="Calibri"/>
              </a:rPr>
              <a:t>10, </a:t>
            </a:r>
            <a:r>
              <a:rPr b="0" lang="en-IN" sz="2800" spc="-1" strike="noStrike">
                <a:solidFill>
                  <a:srgbClr val="000000"/>
                </a:solidFill>
                <a:latin typeface="Calibri"/>
              </a:rPr>
              <a:t>"type"</a:t>
            </a:r>
            <a:r>
              <a:rPr b="0" lang="en-IN" sz="2800" spc="-1" strike="noStrike">
                <a:solidFill>
                  <a:srgbClr val="000000"/>
                </a:solidFill>
                <a:latin typeface="Calibri"/>
              </a:rPr>
              <a:t>:"Iden</a:t>
            </a:r>
            <a:r>
              <a:rPr b="0" lang="en-IN" sz="2800" spc="-1" strike="noStrike">
                <a:solidFill>
                  <a:srgbClr val="000000"/>
                </a:solidFill>
                <a:latin typeface="Calibri"/>
              </a:rPr>
              <a:t>tifier", </a:t>
            </a:r>
            <a:r>
              <a:rPr b="0" lang="en-IN" sz="2800" spc="-1" strike="noStrike">
                <a:solidFill>
                  <a:srgbClr val="000000"/>
                </a:solidFill>
                <a:latin typeface="Calibri"/>
              </a:rPr>
              <a:t>"value</a:t>
            </a:r>
            <a:r>
              <a:rPr b="0" lang="en-IN" sz="2800" spc="-1" strike="noStrike">
                <a:solidFill>
                  <a:srgbClr val="000000"/>
                </a:solidFill>
                <a:latin typeface="Calibri"/>
              </a:rPr>
              <a:t>":"$co</a:t>
            </a:r>
            <a:r>
              <a:rPr b="0" lang="en-IN" sz="2800" spc="-1" strike="noStrike">
                <a:solidFill>
                  <a:srgbClr val="000000"/>
                </a:solidFill>
                <a:latin typeface="Calibri"/>
              </a:rPr>
              <a:t>ntrolle</a:t>
            </a:r>
            <a:r>
              <a:rPr b="0" lang="en-IN" sz="2800" spc="-1" strike="noStrike">
                <a:solidFill>
                  <a:srgbClr val="000000"/>
                </a:solidFill>
                <a:latin typeface="Calibri"/>
              </a:rPr>
              <a:t>r"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 </a:t>
            </a:r>
            <a:r>
              <a:rPr b="0" lang="en-IN" sz="2800" spc="-1" strike="noStrike">
                <a:solidFill>
                  <a:srgbClr val="000000"/>
                </a:solidFill>
                <a:latin typeface="Calibri"/>
              </a:rPr>
              <a:t>{ "id":</a:t>
            </a:r>
            <a:r>
              <a:rPr b="0" lang="en-IN" sz="2800" spc="-1" strike="noStrike">
                <a:solidFill>
                  <a:srgbClr val="000000"/>
                </a:solidFill>
                <a:latin typeface="Calibri"/>
              </a:rPr>
              <a:t>11, </a:t>
            </a:r>
            <a:r>
              <a:rPr b="0" lang="en-IN" sz="2800" spc="-1" strike="noStrike">
                <a:solidFill>
                  <a:srgbClr val="000000"/>
                </a:solidFill>
                <a:latin typeface="Calibri"/>
              </a:rPr>
              <a:t>"type"</a:t>
            </a:r>
            <a:r>
              <a:rPr b="0" lang="en-IN" sz="2800" spc="-1" strike="noStrike">
                <a:solidFill>
                  <a:srgbClr val="000000"/>
                </a:solidFill>
                <a:latin typeface="Calibri"/>
              </a:rPr>
              <a:t>:"Liter</a:t>
            </a:r>
            <a:r>
              <a:rPr b="0" lang="en-IN" sz="2800" spc="-1" strike="noStrike">
                <a:solidFill>
                  <a:srgbClr val="000000"/>
                </a:solidFill>
                <a:latin typeface="Calibri"/>
              </a:rPr>
              <a:t>alStrin</a:t>
            </a:r>
            <a:r>
              <a:rPr b="0" lang="en-IN" sz="2800" spc="-1" strike="noStrike">
                <a:solidFill>
                  <a:srgbClr val="000000"/>
                </a:solidFill>
                <a:latin typeface="Calibri"/>
              </a:rPr>
              <a:t>g", </a:t>
            </a:r>
            <a:r>
              <a:rPr b="0" lang="en-IN" sz="2800" spc="-1" strike="noStrike">
                <a:solidFill>
                  <a:srgbClr val="000000"/>
                </a:solidFill>
                <a:latin typeface="Calibri"/>
              </a:rPr>
              <a:t>"value</a:t>
            </a:r>
            <a:r>
              <a:rPr b="0" lang="en-IN" sz="2800" spc="-1" strike="noStrike">
                <a:solidFill>
                  <a:srgbClr val="000000"/>
                </a:solidFill>
                <a:latin typeface="Calibri"/>
              </a:rPr>
              <a:t>":"Vie</a:t>
            </a:r>
            <a:r>
              <a:rPr b="0" lang="en-IN" sz="2800" spc="-1" strike="noStrike">
                <a:solidFill>
                  <a:srgbClr val="000000"/>
                </a:solidFill>
                <a:latin typeface="Calibri"/>
              </a:rPr>
              <a:t>w1Ctrl</a:t>
            </a:r>
            <a:r>
              <a:rPr b="0" lang="en-IN" sz="2800" spc="-1" strike="noStrike">
                <a:solidFill>
                  <a:srgbClr val="000000"/>
                </a:solidFill>
                <a:latin typeface="Calibri"/>
              </a:rPr>
              <a:t>" },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0]</a:t>
            </a:r>
            <a:endParaRPr b="0" lang="en-IN" sz="2800" spc="-1" strike="noStrike">
              <a:latin typeface="Arial"/>
            </a:endParaRPr>
          </a:p>
        </p:txBody>
      </p:sp>
      <p:grpSp>
        <p:nvGrpSpPr>
          <p:cNvPr id="178" name="Group 4"/>
          <p:cNvGrpSpPr/>
          <p:nvPr/>
        </p:nvGrpSpPr>
        <p:grpSpPr>
          <a:xfrm>
            <a:off x="5273280" y="365040"/>
            <a:ext cx="6624720" cy="5622120"/>
            <a:chOff x="5273280" y="365040"/>
            <a:chExt cx="6624720" cy="5622120"/>
          </a:xfrm>
        </p:grpSpPr>
        <p:sp>
          <p:nvSpPr>
            <p:cNvPr id="179" name="CustomShape 5"/>
            <p:cNvSpPr/>
            <p:nvPr/>
          </p:nvSpPr>
          <p:spPr>
            <a:xfrm>
              <a:off x="9472320" y="1158480"/>
              <a:ext cx="205920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FunctionExp</a:t>
              </a:r>
              <a:r>
                <a:rPr b="0" lang="en-IN" sz="1800" spc="-1" strike="noStrike">
                  <a:solidFill>
                    <a:srgbClr val="ffffff"/>
                  </a:solidFill>
                  <a:latin typeface="Calibri"/>
                </a:rPr>
                <a:t>ression</a:t>
              </a:r>
              <a:endParaRPr b="0" lang="en-IN" sz="1800" spc="-1" strike="noStrike">
                <a:latin typeface="Arial"/>
              </a:endParaRPr>
            </a:p>
          </p:txBody>
        </p:sp>
        <p:sp>
          <p:nvSpPr>
            <p:cNvPr id="180" name="Line 6"/>
            <p:cNvSpPr/>
            <p:nvPr/>
          </p:nvSpPr>
          <p:spPr>
            <a:xfrm flipH="1">
              <a:off x="8156520" y="1627200"/>
              <a:ext cx="25560" cy="147960"/>
            </a:xfrm>
            <a:prstGeom prst="line">
              <a:avLst/>
            </a:prstGeom>
            <a:ln/>
          </p:spPr>
          <p:style>
            <a:lnRef idx="1">
              <a:schemeClr val="accent1"/>
            </a:lnRef>
            <a:fillRef idx="0">
              <a:schemeClr val="accent1"/>
            </a:fillRef>
            <a:effectRef idx="0">
              <a:schemeClr val="accent1"/>
            </a:effectRef>
            <a:fontRef idx="minor"/>
          </p:style>
        </p:sp>
        <p:grpSp>
          <p:nvGrpSpPr>
            <p:cNvPr id="181" name="Group 7"/>
            <p:cNvGrpSpPr/>
            <p:nvPr/>
          </p:nvGrpSpPr>
          <p:grpSpPr>
            <a:xfrm>
              <a:off x="5273280" y="365040"/>
              <a:ext cx="6624720" cy="5622120"/>
              <a:chOff x="5273280" y="365040"/>
              <a:chExt cx="6624720" cy="5622120"/>
            </a:xfrm>
          </p:grpSpPr>
          <p:sp>
            <p:nvSpPr>
              <p:cNvPr id="182" name="CustomShape 8"/>
              <p:cNvSpPr/>
              <p:nvPr/>
            </p:nvSpPr>
            <p:spPr>
              <a:xfrm>
                <a:off x="7369920" y="365040"/>
                <a:ext cx="162432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CallExpressi</a:t>
                </a:r>
                <a:r>
                  <a:rPr b="0" lang="en-IN" sz="1800" spc="-1" strike="noStrike">
                    <a:solidFill>
                      <a:srgbClr val="ffffff"/>
                    </a:solidFill>
                    <a:latin typeface="Calibri"/>
                  </a:rPr>
                  <a:t>on</a:t>
                </a:r>
                <a:endParaRPr b="0" lang="en-IN" sz="1800" spc="-1" strike="noStrike">
                  <a:latin typeface="Arial"/>
                </a:endParaRPr>
              </a:p>
            </p:txBody>
          </p:sp>
          <p:sp>
            <p:nvSpPr>
              <p:cNvPr id="183" name="CustomShape 9"/>
              <p:cNvSpPr/>
              <p:nvPr/>
            </p:nvSpPr>
            <p:spPr>
              <a:xfrm>
                <a:off x="9225360" y="1853640"/>
                <a:ext cx="172944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BlockStatem</a:t>
                </a:r>
                <a:r>
                  <a:rPr b="0" lang="en-IN" sz="1800" spc="-1" strike="noStrike">
                    <a:solidFill>
                      <a:srgbClr val="ffffff"/>
                    </a:solidFill>
                    <a:latin typeface="Calibri"/>
                  </a:rPr>
                  <a:t>ent</a:t>
                </a:r>
                <a:endParaRPr b="0" lang="en-IN" sz="1800" spc="-1" strike="noStrike">
                  <a:latin typeface="Arial"/>
                </a:endParaRPr>
              </a:p>
            </p:txBody>
          </p:sp>
          <p:sp>
            <p:nvSpPr>
              <p:cNvPr id="184" name="CustomShape 10"/>
              <p:cNvSpPr/>
              <p:nvPr/>
            </p:nvSpPr>
            <p:spPr>
              <a:xfrm>
                <a:off x="7244280" y="1775520"/>
                <a:ext cx="1824840" cy="539640"/>
              </a:xfrm>
              <a:prstGeom prst="rect">
                <a:avLst/>
              </a:prstGeom>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IN" sz="1800" spc="-1" strike="noStrike">
                    <a:solidFill>
                      <a:srgbClr val="ffffff"/>
                    </a:solidFill>
                    <a:latin typeface="Calibri"/>
                  </a:rPr>
                  <a:t>view1 </a:t>
                </a:r>
                <a:r>
                  <a:rPr b="0" lang="en-IN" sz="1800" spc="-1" strike="noStrike">
                    <a:solidFill>
                      <a:srgbClr val="ffffff"/>
                    </a:solidFill>
                    <a:latin typeface="Calibri"/>
                  </a:rPr>
                  <a:t>controller</a:t>
                </a:r>
                <a:endParaRPr b="0" lang="en-IN" sz="1800" spc="-1" strike="noStrike">
                  <a:latin typeface="Arial"/>
                </a:endParaRPr>
              </a:p>
            </p:txBody>
          </p:sp>
          <p:sp>
            <p:nvSpPr>
              <p:cNvPr id="185" name="CustomShape 11"/>
              <p:cNvSpPr/>
              <p:nvPr/>
            </p:nvSpPr>
            <p:spPr>
              <a:xfrm>
                <a:off x="7369920" y="1087560"/>
                <a:ext cx="162432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LiteralString</a:t>
                </a:r>
                <a:endParaRPr b="0" lang="en-IN" sz="1800" spc="-1" strike="noStrike">
                  <a:latin typeface="Arial"/>
                </a:endParaRPr>
              </a:p>
            </p:txBody>
          </p:sp>
          <p:sp>
            <p:nvSpPr>
              <p:cNvPr id="186" name="CustomShape 12"/>
              <p:cNvSpPr/>
              <p:nvPr/>
            </p:nvSpPr>
            <p:spPr>
              <a:xfrm>
                <a:off x="9225360" y="2596320"/>
                <a:ext cx="222048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ExpressionS</a:t>
                </a:r>
                <a:r>
                  <a:rPr b="0" lang="en-IN" sz="1800" spc="-1" strike="noStrike">
                    <a:solidFill>
                      <a:srgbClr val="ffffff"/>
                    </a:solidFill>
                    <a:latin typeface="Calibri"/>
                  </a:rPr>
                  <a:t>tatement</a:t>
                </a:r>
                <a:endParaRPr b="0" lang="en-IN" sz="1800" spc="-1" strike="noStrike">
                  <a:latin typeface="Arial"/>
                </a:endParaRPr>
              </a:p>
            </p:txBody>
          </p:sp>
          <p:sp>
            <p:nvSpPr>
              <p:cNvPr id="187" name="CustomShape 13"/>
              <p:cNvSpPr/>
              <p:nvPr/>
            </p:nvSpPr>
            <p:spPr>
              <a:xfrm>
                <a:off x="5619600" y="1060920"/>
                <a:ext cx="162432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Identifier</a:t>
                </a:r>
                <a:endParaRPr b="0" lang="en-IN" sz="1800" spc="-1" strike="noStrike">
                  <a:latin typeface="Arial"/>
                </a:endParaRPr>
              </a:p>
            </p:txBody>
          </p:sp>
          <p:sp>
            <p:nvSpPr>
              <p:cNvPr id="188" name="CustomShape 14"/>
              <p:cNvSpPr/>
              <p:nvPr/>
            </p:nvSpPr>
            <p:spPr>
              <a:xfrm>
                <a:off x="5273280" y="1779840"/>
                <a:ext cx="1624320" cy="539640"/>
              </a:xfrm>
              <a:prstGeom prst="rect">
                <a:avLst/>
              </a:prstGeom>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IN" sz="1800" spc="-1" strike="noStrike">
                    <a:solidFill>
                      <a:srgbClr val="ffffff"/>
                    </a:solidFill>
                    <a:latin typeface="Calibri"/>
                  </a:rPr>
                  <a:t>describe</a:t>
                </a:r>
                <a:endParaRPr b="0" lang="en-IN" sz="1800" spc="-1" strike="noStrike">
                  <a:latin typeface="Arial"/>
                </a:endParaRPr>
              </a:p>
            </p:txBody>
          </p:sp>
          <p:sp>
            <p:nvSpPr>
              <p:cNvPr id="189" name="CustomShape 15"/>
              <p:cNvSpPr/>
              <p:nvPr/>
            </p:nvSpPr>
            <p:spPr>
              <a:xfrm>
                <a:off x="9225000" y="3314880"/>
                <a:ext cx="162432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CallExpressi</a:t>
                </a:r>
                <a:r>
                  <a:rPr b="0" lang="en-IN" sz="1800" spc="-1" strike="noStrike">
                    <a:solidFill>
                      <a:srgbClr val="ffffff"/>
                    </a:solidFill>
                    <a:latin typeface="Calibri"/>
                  </a:rPr>
                  <a:t>on</a:t>
                </a:r>
                <a:endParaRPr b="0" lang="en-IN" sz="1800" spc="-1" strike="noStrike">
                  <a:latin typeface="Arial"/>
                </a:endParaRPr>
              </a:p>
            </p:txBody>
          </p:sp>
          <p:sp>
            <p:nvSpPr>
              <p:cNvPr id="190" name="CustomShape 16"/>
              <p:cNvSpPr/>
              <p:nvPr/>
            </p:nvSpPr>
            <p:spPr>
              <a:xfrm>
                <a:off x="6489000" y="5412600"/>
                <a:ext cx="1624320" cy="539640"/>
              </a:xfrm>
              <a:prstGeom prst="rect">
                <a:avLst/>
              </a:prstGeom>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IN" sz="1800" spc="-1" strike="noStrike">
                    <a:solidFill>
                      <a:srgbClr val="ffffff"/>
                    </a:solidFill>
                    <a:latin typeface="Calibri"/>
                  </a:rPr>
                  <a:t>view1Ctrl</a:t>
                </a:r>
                <a:endParaRPr b="0" lang="en-IN" sz="1800" spc="-1" strike="noStrike">
                  <a:latin typeface="Arial"/>
                </a:endParaRPr>
              </a:p>
            </p:txBody>
          </p:sp>
          <p:sp>
            <p:nvSpPr>
              <p:cNvPr id="191" name="CustomShape 17"/>
              <p:cNvSpPr/>
              <p:nvPr/>
            </p:nvSpPr>
            <p:spPr>
              <a:xfrm>
                <a:off x="9786960" y="4028400"/>
                <a:ext cx="162432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CallExpression</a:t>
                </a:r>
                <a:endParaRPr b="0" lang="en-IN" sz="1800" spc="-1" strike="noStrike">
                  <a:latin typeface="Arial"/>
                </a:endParaRPr>
              </a:p>
            </p:txBody>
          </p:sp>
          <p:sp>
            <p:nvSpPr>
              <p:cNvPr id="192" name="CustomShape 18"/>
              <p:cNvSpPr/>
              <p:nvPr/>
            </p:nvSpPr>
            <p:spPr>
              <a:xfrm>
                <a:off x="7009560" y="4079520"/>
                <a:ext cx="205920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VariableDeclaration</a:t>
                </a:r>
                <a:endParaRPr b="0" lang="en-IN" sz="1800" spc="-1" strike="noStrike">
                  <a:latin typeface="Arial"/>
                </a:endParaRPr>
              </a:p>
            </p:txBody>
          </p:sp>
          <p:sp>
            <p:nvSpPr>
              <p:cNvPr id="193" name="CustomShape 19"/>
              <p:cNvSpPr/>
              <p:nvPr/>
            </p:nvSpPr>
            <p:spPr>
              <a:xfrm>
                <a:off x="6489000" y="4735440"/>
                <a:ext cx="196992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VariableDec</a:t>
                </a:r>
                <a:r>
                  <a:rPr b="0" lang="en-IN" sz="1800" spc="-1" strike="noStrike">
                    <a:solidFill>
                      <a:srgbClr val="ffffff"/>
                    </a:solidFill>
                    <a:latin typeface="Calibri"/>
                  </a:rPr>
                  <a:t>larator</a:t>
                </a:r>
                <a:endParaRPr b="0" lang="en-IN" sz="1800" spc="-1" strike="noStrike">
                  <a:latin typeface="Arial"/>
                </a:endParaRPr>
              </a:p>
            </p:txBody>
          </p:sp>
          <p:sp>
            <p:nvSpPr>
              <p:cNvPr id="194" name="CustomShape 20"/>
              <p:cNvSpPr/>
              <p:nvPr/>
            </p:nvSpPr>
            <p:spPr>
              <a:xfrm>
                <a:off x="8589960" y="4756680"/>
                <a:ext cx="162432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Identifier</a:t>
                </a:r>
                <a:endParaRPr b="0" lang="en-IN" sz="1800" spc="-1" strike="noStrike">
                  <a:latin typeface="Arial"/>
                </a:endParaRPr>
              </a:p>
            </p:txBody>
          </p:sp>
          <p:sp>
            <p:nvSpPr>
              <p:cNvPr id="195" name="CustomShape 21"/>
              <p:cNvSpPr/>
              <p:nvPr/>
            </p:nvSpPr>
            <p:spPr>
              <a:xfrm>
                <a:off x="10214640" y="5447520"/>
                <a:ext cx="1624320" cy="539640"/>
              </a:xfrm>
              <a:prstGeom prst="rect">
                <a:avLst/>
              </a:prstGeom>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IN" sz="1800" spc="-1" strike="noStrike">
                    <a:solidFill>
                      <a:srgbClr val="ffffff"/>
                    </a:solidFill>
                    <a:latin typeface="Calibri"/>
                  </a:rPr>
                  <a:t>View1Ctrl</a:t>
                </a:r>
                <a:endParaRPr b="0" lang="en-IN" sz="1800" spc="-1" strike="noStrike">
                  <a:latin typeface="Arial"/>
                </a:endParaRPr>
              </a:p>
            </p:txBody>
          </p:sp>
          <p:sp>
            <p:nvSpPr>
              <p:cNvPr id="196" name="CustomShape 22"/>
              <p:cNvSpPr/>
              <p:nvPr/>
            </p:nvSpPr>
            <p:spPr>
              <a:xfrm>
                <a:off x="10273680" y="4756680"/>
                <a:ext cx="1624320" cy="53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LiteralString</a:t>
                </a:r>
                <a:endParaRPr b="0" lang="en-IN" sz="1800" spc="-1" strike="noStrike">
                  <a:latin typeface="Arial"/>
                </a:endParaRPr>
              </a:p>
            </p:txBody>
          </p:sp>
          <p:sp>
            <p:nvSpPr>
              <p:cNvPr id="197" name="CustomShape 23"/>
              <p:cNvSpPr/>
              <p:nvPr/>
            </p:nvSpPr>
            <p:spPr>
              <a:xfrm>
                <a:off x="8548560" y="5447520"/>
                <a:ext cx="1624320" cy="539640"/>
              </a:xfrm>
              <a:prstGeom prst="rect">
                <a:avLst/>
              </a:prstGeom>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IN" sz="1800" spc="-1" strike="noStrike">
                    <a:solidFill>
                      <a:srgbClr val="ffffff"/>
                    </a:solidFill>
                    <a:latin typeface="Calibri"/>
                  </a:rPr>
                  <a:t>$controller</a:t>
                </a:r>
                <a:endParaRPr b="0" lang="en-IN" sz="1800" spc="-1" strike="noStrike">
                  <a:latin typeface="Arial"/>
                </a:endParaRPr>
              </a:p>
            </p:txBody>
          </p:sp>
          <p:sp>
            <p:nvSpPr>
              <p:cNvPr id="198" name="Line 24"/>
              <p:cNvSpPr/>
              <p:nvPr/>
            </p:nvSpPr>
            <p:spPr>
              <a:xfrm flipH="1">
                <a:off x="6431760" y="905040"/>
                <a:ext cx="1750320" cy="155520"/>
              </a:xfrm>
              <a:prstGeom prst="line">
                <a:avLst/>
              </a:prstGeom>
              <a:ln/>
            </p:spPr>
            <p:style>
              <a:lnRef idx="1">
                <a:schemeClr val="accent1"/>
              </a:lnRef>
              <a:fillRef idx="0">
                <a:schemeClr val="accent1"/>
              </a:fillRef>
              <a:effectRef idx="0">
                <a:schemeClr val="accent1"/>
              </a:effectRef>
              <a:fontRef idx="minor"/>
            </p:style>
          </p:sp>
          <p:sp>
            <p:nvSpPr>
              <p:cNvPr id="199" name="Line 25"/>
              <p:cNvSpPr/>
              <p:nvPr/>
            </p:nvSpPr>
            <p:spPr>
              <a:xfrm>
                <a:off x="8182080" y="905040"/>
                <a:ext cx="360" cy="182160"/>
              </a:xfrm>
              <a:prstGeom prst="line">
                <a:avLst/>
              </a:prstGeom>
              <a:ln/>
            </p:spPr>
            <p:style>
              <a:lnRef idx="1">
                <a:schemeClr val="accent1"/>
              </a:lnRef>
              <a:fillRef idx="0">
                <a:schemeClr val="accent1"/>
              </a:fillRef>
              <a:effectRef idx="0">
                <a:schemeClr val="accent1"/>
              </a:effectRef>
              <a:fontRef idx="minor"/>
            </p:style>
          </p:sp>
          <p:sp>
            <p:nvSpPr>
              <p:cNvPr id="200" name="Line 26"/>
              <p:cNvSpPr/>
              <p:nvPr/>
            </p:nvSpPr>
            <p:spPr>
              <a:xfrm>
                <a:off x="8182080" y="905040"/>
                <a:ext cx="2320200" cy="253440"/>
              </a:xfrm>
              <a:prstGeom prst="line">
                <a:avLst/>
              </a:prstGeom>
              <a:ln/>
            </p:spPr>
            <p:style>
              <a:lnRef idx="1">
                <a:schemeClr val="accent1"/>
              </a:lnRef>
              <a:fillRef idx="0">
                <a:schemeClr val="accent1"/>
              </a:fillRef>
              <a:effectRef idx="0">
                <a:schemeClr val="accent1"/>
              </a:effectRef>
              <a:fontRef idx="minor"/>
            </p:style>
          </p:sp>
          <p:sp>
            <p:nvSpPr>
              <p:cNvPr id="201" name="Line 27"/>
              <p:cNvSpPr/>
              <p:nvPr/>
            </p:nvSpPr>
            <p:spPr>
              <a:xfrm flipH="1">
                <a:off x="6085440" y="1600560"/>
                <a:ext cx="346320" cy="179280"/>
              </a:xfrm>
              <a:prstGeom prst="line">
                <a:avLst/>
              </a:prstGeom>
              <a:ln/>
            </p:spPr>
            <p:style>
              <a:lnRef idx="1">
                <a:schemeClr val="accent1"/>
              </a:lnRef>
              <a:fillRef idx="0">
                <a:schemeClr val="accent1"/>
              </a:fillRef>
              <a:effectRef idx="0">
                <a:schemeClr val="accent1"/>
              </a:effectRef>
              <a:fontRef idx="minor"/>
            </p:style>
          </p:sp>
          <p:sp>
            <p:nvSpPr>
              <p:cNvPr id="202" name="Line 28"/>
              <p:cNvSpPr/>
              <p:nvPr/>
            </p:nvSpPr>
            <p:spPr>
              <a:xfrm flipH="1">
                <a:off x="10090080" y="1662840"/>
                <a:ext cx="164880" cy="190800"/>
              </a:xfrm>
              <a:prstGeom prst="line">
                <a:avLst/>
              </a:prstGeom>
              <a:ln/>
            </p:spPr>
            <p:style>
              <a:lnRef idx="1">
                <a:schemeClr val="accent1"/>
              </a:lnRef>
              <a:fillRef idx="0">
                <a:schemeClr val="accent1"/>
              </a:fillRef>
              <a:effectRef idx="0">
                <a:schemeClr val="accent1"/>
              </a:effectRef>
              <a:fontRef idx="minor"/>
            </p:style>
          </p:sp>
          <p:sp>
            <p:nvSpPr>
              <p:cNvPr id="203" name="Line 29"/>
              <p:cNvSpPr/>
              <p:nvPr/>
            </p:nvSpPr>
            <p:spPr>
              <a:xfrm>
                <a:off x="10090080" y="2393640"/>
                <a:ext cx="245520" cy="202680"/>
              </a:xfrm>
              <a:prstGeom prst="line">
                <a:avLst/>
              </a:prstGeom>
              <a:ln/>
            </p:spPr>
            <p:style>
              <a:lnRef idx="1">
                <a:schemeClr val="accent1"/>
              </a:lnRef>
              <a:fillRef idx="0">
                <a:schemeClr val="accent1"/>
              </a:fillRef>
              <a:effectRef idx="0">
                <a:schemeClr val="accent1"/>
              </a:effectRef>
              <a:fontRef idx="minor"/>
            </p:style>
          </p:sp>
          <p:sp>
            <p:nvSpPr>
              <p:cNvPr id="204" name="Line 30"/>
              <p:cNvSpPr/>
              <p:nvPr/>
            </p:nvSpPr>
            <p:spPr>
              <a:xfrm flipH="1">
                <a:off x="10037160" y="3136320"/>
                <a:ext cx="298440" cy="178200"/>
              </a:xfrm>
              <a:prstGeom prst="line">
                <a:avLst/>
              </a:prstGeom>
              <a:ln/>
            </p:spPr>
            <p:style>
              <a:lnRef idx="1">
                <a:schemeClr val="accent1"/>
              </a:lnRef>
              <a:fillRef idx="0">
                <a:schemeClr val="accent1"/>
              </a:fillRef>
              <a:effectRef idx="0">
                <a:schemeClr val="accent1"/>
              </a:effectRef>
              <a:fontRef idx="minor"/>
            </p:style>
          </p:sp>
          <p:sp>
            <p:nvSpPr>
              <p:cNvPr id="205" name="Line 31"/>
              <p:cNvSpPr/>
              <p:nvPr/>
            </p:nvSpPr>
            <p:spPr>
              <a:xfrm>
                <a:off x="10037160" y="3854520"/>
                <a:ext cx="561960" cy="173520"/>
              </a:xfrm>
              <a:prstGeom prst="line">
                <a:avLst/>
              </a:prstGeom>
              <a:ln/>
            </p:spPr>
            <p:style>
              <a:lnRef idx="1">
                <a:schemeClr val="accent1"/>
              </a:lnRef>
              <a:fillRef idx="0">
                <a:schemeClr val="accent1"/>
              </a:fillRef>
              <a:effectRef idx="0">
                <a:schemeClr val="accent1"/>
              </a:effectRef>
              <a:fontRef idx="minor"/>
            </p:style>
          </p:sp>
          <p:sp>
            <p:nvSpPr>
              <p:cNvPr id="206" name="Line 32"/>
              <p:cNvSpPr/>
              <p:nvPr/>
            </p:nvSpPr>
            <p:spPr>
              <a:xfrm flipH="1">
                <a:off x="8039160" y="3854520"/>
                <a:ext cx="1998000" cy="224640"/>
              </a:xfrm>
              <a:prstGeom prst="line">
                <a:avLst/>
              </a:prstGeom>
              <a:ln/>
            </p:spPr>
            <p:style>
              <a:lnRef idx="1">
                <a:schemeClr val="accent1"/>
              </a:lnRef>
              <a:fillRef idx="0">
                <a:schemeClr val="accent1"/>
              </a:fillRef>
              <a:effectRef idx="0">
                <a:schemeClr val="accent1"/>
              </a:effectRef>
              <a:fontRef idx="minor"/>
            </p:style>
          </p:sp>
          <p:sp>
            <p:nvSpPr>
              <p:cNvPr id="207" name="Line 33"/>
              <p:cNvSpPr/>
              <p:nvPr/>
            </p:nvSpPr>
            <p:spPr>
              <a:xfrm flipH="1">
                <a:off x="7473960" y="4619160"/>
                <a:ext cx="565200" cy="116280"/>
              </a:xfrm>
              <a:prstGeom prst="line">
                <a:avLst/>
              </a:prstGeom>
              <a:ln/>
            </p:spPr>
            <p:style>
              <a:lnRef idx="1">
                <a:schemeClr val="accent1"/>
              </a:lnRef>
              <a:fillRef idx="0">
                <a:schemeClr val="accent1"/>
              </a:fillRef>
              <a:effectRef idx="0">
                <a:schemeClr val="accent1"/>
              </a:effectRef>
              <a:fontRef idx="minor"/>
            </p:style>
          </p:sp>
          <p:sp>
            <p:nvSpPr>
              <p:cNvPr id="208" name="Line 34"/>
              <p:cNvSpPr/>
              <p:nvPr/>
            </p:nvSpPr>
            <p:spPr>
              <a:xfrm>
                <a:off x="8039160" y="4619160"/>
                <a:ext cx="1362960" cy="137160"/>
              </a:xfrm>
              <a:prstGeom prst="line">
                <a:avLst/>
              </a:prstGeom>
              <a:ln/>
            </p:spPr>
            <p:style>
              <a:lnRef idx="1">
                <a:schemeClr val="accent1"/>
              </a:lnRef>
              <a:fillRef idx="0">
                <a:schemeClr val="accent1"/>
              </a:fillRef>
              <a:effectRef idx="0">
                <a:schemeClr val="accent1"/>
              </a:effectRef>
              <a:fontRef idx="minor"/>
            </p:style>
          </p:sp>
          <p:sp>
            <p:nvSpPr>
              <p:cNvPr id="209" name="Line 35"/>
              <p:cNvSpPr/>
              <p:nvPr/>
            </p:nvSpPr>
            <p:spPr>
              <a:xfrm flipH="1">
                <a:off x="7301160" y="5275440"/>
                <a:ext cx="172800" cy="137160"/>
              </a:xfrm>
              <a:prstGeom prst="line">
                <a:avLst/>
              </a:prstGeom>
              <a:ln/>
            </p:spPr>
            <p:style>
              <a:lnRef idx="1">
                <a:schemeClr val="accent1"/>
              </a:lnRef>
              <a:fillRef idx="0">
                <a:schemeClr val="accent1"/>
              </a:fillRef>
              <a:effectRef idx="0">
                <a:schemeClr val="accent1"/>
              </a:effectRef>
              <a:fontRef idx="minor"/>
            </p:style>
          </p:sp>
          <p:sp>
            <p:nvSpPr>
              <p:cNvPr id="210" name="Line 36"/>
              <p:cNvSpPr/>
              <p:nvPr/>
            </p:nvSpPr>
            <p:spPr>
              <a:xfrm flipH="1">
                <a:off x="9360720" y="5296320"/>
                <a:ext cx="41400" cy="150840"/>
              </a:xfrm>
              <a:prstGeom prst="line">
                <a:avLst/>
              </a:prstGeom>
              <a:ln/>
            </p:spPr>
            <p:style>
              <a:lnRef idx="1">
                <a:schemeClr val="accent1"/>
              </a:lnRef>
              <a:fillRef idx="0">
                <a:schemeClr val="accent1"/>
              </a:fillRef>
              <a:effectRef idx="0">
                <a:schemeClr val="accent1"/>
              </a:effectRef>
              <a:fontRef idx="minor"/>
            </p:style>
          </p:sp>
          <p:sp>
            <p:nvSpPr>
              <p:cNvPr id="211" name="Line 37"/>
              <p:cNvSpPr/>
              <p:nvPr/>
            </p:nvSpPr>
            <p:spPr>
              <a:xfrm>
                <a:off x="10599120" y="4568040"/>
                <a:ext cx="486720" cy="188280"/>
              </a:xfrm>
              <a:prstGeom prst="line">
                <a:avLst/>
              </a:prstGeom>
              <a:ln/>
            </p:spPr>
            <p:style>
              <a:lnRef idx="1">
                <a:schemeClr val="accent1"/>
              </a:lnRef>
              <a:fillRef idx="0">
                <a:schemeClr val="accent1"/>
              </a:fillRef>
              <a:effectRef idx="0">
                <a:schemeClr val="accent1"/>
              </a:effectRef>
              <a:fontRef idx="minor"/>
            </p:style>
          </p:sp>
          <p:sp>
            <p:nvSpPr>
              <p:cNvPr id="212" name="Line 38"/>
              <p:cNvSpPr/>
              <p:nvPr/>
            </p:nvSpPr>
            <p:spPr>
              <a:xfrm flipH="1">
                <a:off x="11026800" y="5296320"/>
                <a:ext cx="59040" cy="150840"/>
              </a:xfrm>
              <a:prstGeom prst="line">
                <a:avLst/>
              </a:prstGeom>
              <a:ln/>
            </p:spPr>
            <p:style>
              <a:lnRef idx="1">
                <a:schemeClr val="accent1"/>
              </a:lnRef>
              <a:fillRef idx="0">
                <a:schemeClr val="accent1"/>
              </a:fillRef>
              <a:effectRef idx="0">
                <a:schemeClr val="accent1"/>
              </a:effectRef>
              <a:fontRef idx="minor"/>
            </p:style>
          </p:sp>
        </p:grpSp>
      </p:grpSp>
      <p:sp>
        <p:nvSpPr>
          <p:cNvPr id="213" name="CustomShape 39"/>
          <p:cNvSpPr/>
          <p:nvPr/>
        </p:nvSpPr>
        <p:spPr>
          <a:xfrm>
            <a:off x="326160" y="2393640"/>
            <a:ext cx="7155000" cy="3930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['CallExpr</a:t>
            </a:r>
            <a:r>
              <a:rPr b="0" lang="en-IN" sz="1800" spc="-1" strike="noStrike">
                <a:solidFill>
                  <a:srgbClr val="000000"/>
                </a:solidFill>
                <a:latin typeface="Calibri"/>
              </a:rPr>
              <a:t>ession:NA</a:t>
            </a:r>
            <a:r>
              <a:rPr b="0" lang="en-IN" sz="1800" spc="-1" strike="noStrike">
                <a:solidFill>
                  <a:srgbClr val="000000"/>
                </a:solidFill>
                <a:latin typeface="Calibri"/>
              </a:rPr>
              <a:t>', </a:t>
            </a:r>
            <a:r>
              <a:rPr b="0" lang="en-IN" sz="1800" spc="-1" strike="noStrike">
                <a:solidFill>
                  <a:srgbClr val="000000"/>
                </a:solidFill>
                <a:latin typeface="Calibri"/>
              </a:rPr>
              <a:t>'Identifier:</a:t>
            </a:r>
            <a:r>
              <a:rPr b="0" lang="en-IN" sz="1800" spc="-1" strike="noStrike">
                <a:solidFill>
                  <a:srgbClr val="000000"/>
                </a:solidFill>
                <a:latin typeface="Calibri"/>
              </a:rPr>
              <a:t>TP', </a:t>
            </a:r>
            <a:r>
              <a:rPr b="0" lang="en-IN" sz="1800" spc="-1" strike="noStrike">
                <a:solidFill>
                  <a:srgbClr val="000000"/>
                </a:solidFill>
                <a:latin typeface="Calibri"/>
              </a:rPr>
              <a:t>'NULL'], </a:t>
            </a:r>
            <a:endParaRPr b="0" lang="en-IN" sz="1800" spc="-1" strike="noStrike">
              <a:latin typeface="Arial"/>
            </a:endParaRPr>
          </a:p>
          <a:p>
            <a:pPr>
              <a:lnSpc>
                <a:spcPct val="100000"/>
              </a:lnSpc>
            </a:pPr>
            <a:r>
              <a:rPr b="0" lang="en-IN" sz="1800" spc="-1" strike="noStrike">
                <a:solidFill>
                  <a:srgbClr val="000000"/>
                </a:solidFill>
                <a:latin typeface="Calibri"/>
              </a:rPr>
              <a:t>['Identifie</a:t>
            </a:r>
            <a:r>
              <a:rPr b="0" lang="en-IN" sz="1800" spc="-1" strike="noStrike">
                <a:solidFill>
                  <a:srgbClr val="000000"/>
                </a:solidFill>
                <a:latin typeface="Calibri"/>
              </a:rPr>
              <a:t>r:TP', </a:t>
            </a:r>
            <a:r>
              <a:rPr b="0" lang="en-IN" sz="1800" spc="-1" strike="noStrike">
                <a:solidFill>
                  <a:srgbClr val="000000"/>
                </a:solidFill>
                <a:latin typeface="Calibri"/>
              </a:rPr>
              <a:t>'describe'</a:t>
            </a:r>
            <a:r>
              <a:rPr b="0" lang="en-IN" sz="1800" spc="-1" strike="noStrike">
                <a:solidFill>
                  <a:srgbClr val="000000"/>
                </a:solidFill>
                <a:latin typeface="Calibri"/>
              </a:rPr>
              <a:t>, </a:t>
            </a:r>
            <a:r>
              <a:rPr b="0" lang="en-IN" sz="1800" spc="-1" strike="noStrike">
                <a:solidFill>
                  <a:srgbClr val="000000"/>
                </a:solidFill>
                <a:latin typeface="Calibri"/>
              </a:rPr>
              <a:t>'LiteralStr</a:t>
            </a:r>
            <a:r>
              <a:rPr b="0" lang="en-IN" sz="1800" spc="-1" strike="noStrike">
                <a:solidFill>
                  <a:srgbClr val="000000"/>
                </a:solidFill>
                <a:latin typeface="Calibri"/>
              </a:rPr>
              <a:t>ing:TP'], </a:t>
            </a:r>
            <a:endParaRPr b="0" lang="en-IN" sz="1800" spc="-1" strike="noStrike">
              <a:latin typeface="Arial"/>
            </a:endParaRPr>
          </a:p>
          <a:p>
            <a:pPr>
              <a:lnSpc>
                <a:spcPct val="100000"/>
              </a:lnSpc>
            </a:pPr>
            <a:r>
              <a:rPr b="0" lang="en-IN" sz="1800" spc="-1" strike="noStrike">
                <a:solidFill>
                  <a:srgbClr val="000000"/>
                </a:solidFill>
                <a:latin typeface="Calibri"/>
              </a:rPr>
              <a:t>['LiteralSt</a:t>
            </a:r>
            <a:r>
              <a:rPr b="0" lang="en-IN" sz="1800" spc="-1" strike="noStrike">
                <a:solidFill>
                  <a:srgbClr val="000000"/>
                </a:solidFill>
                <a:latin typeface="Calibri"/>
              </a:rPr>
              <a:t>ring:TP', </a:t>
            </a:r>
            <a:r>
              <a:rPr b="0" lang="en-IN" sz="1800" spc="-1" strike="noStrike">
                <a:solidFill>
                  <a:srgbClr val="000000"/>
                </a:solidFill>
                <a:latin typeface="Calibri"/>
              </a:rPr>
              <a:t>'view1 </a:t>
            </a:r>
            <a:r>
              <a:rPr b="0" lang="en-IN" sz="1800" spc="-1" strike="noStrike">
                <a:solidFill>
                  <a:srgbClr val="000000"/>
                </a:solidFill>
                <a:latin typeface="Calibri"/>
              </a:rPr>
              <a:t>controller'</a:t>
            </a:r>
            <a:r>
              <a:rPr b="0" lang="en-IN" sz="1800" spc="-1" strike="noStrike">
                <a:solidFill>
                  <a:srgbClr val="000000"/>
                </a:solidFill>
                <a:latin typeface="Calibri"/>
              </a:rPr>
              <a:t>, </a:t>
            </a:r>
            <a:r>
              <a:rPr b="0" lang="en-IN" sz="1800" spc="-1" strike="noStrike">
                <a:solidFill>
                  <a:srgbClr val="000000"/>
                </a:solidFill>
                <a:latin typeface="Calibri"/>
              </a:rPr>
              <a:t>'Function</a:t>
            </a:r>
            <a:r>
              <a:rPr b="0" lang="en-IN" sz="1800" spc="-1" strike="noStrike">
                <a:solidFill>
                  <a:srgbClr val="000000"/>
                </a:solidFill>
                <a:latin typeface="Calibri"/>
              </a:rPr>
              <a:t>Expressio</a:t>
            </a:r>
            <a:r>
              <a:rPr b="0" lang="en-IN" sz="1800" spc="-1" strike="noStrike">
                <a:solidFill>
                  <a:srgbClr val="000000"/>
                </a:solidFill>
                <a:latin typeface="Calibri"/>
              </a:rPr>
              <a:t>n:NA'], </a:t>
            </a:r>
            <a:endParaRPr b="0" lang="en-IN" sz="1800" spc="-1" strike="noStrike">
              <a:latin typeface="Arial"/>
            </a:endParaRPr>
          </a:p>
          <a:p>
            <a:pPr>
              <a:lnSpc>
                <a:spcPct val="100000"/>
              </a:lnSpc>
            </a:pPr>
            <a:r>
              <a:rPr b="0" lang="en-IN" sz="1800" spc="-1" strike="noStrike">
                <a:solidFill>
                  <a:srgbClr val="000000"/>
                </a:solidFill>
                <a:latin typeface="Calibri"/>
              </a:rPr>
              <a:t>['Function</a:t>
            </a:r>
            <a:r>
              <a:rPr b="0" lang="en-IN" sz="1800" spc="-1" strike="noStrike">
                <a:solidFill>
                  <a:srgbClr val="000000"/>
                </a:solidFill>
                <a:latin typeface="Calibri"/>
              </a:rPr>
              <a:t>Expressio</a:t>
            </a:r>
            <a:r>
              <a:rPr b="0" lang="en-IN" sz="1800" spc="-1" strike="noStrike">
                <a:solidFill>
                  <a:srgbClr val="000000"/>
                </a:solidFill>
                <a:latin typeface="Calibri"/>
              </a:rPr>
              <a:t>n:NA', </a:t>
            </a:r>
            <a:r>
              <a:rPr b="0" lang="en-IN" sz="1800" spc="-1" strike="noStrike">
                <a:solidFill>
                  <a:srgbClr val="000000"/>
                </a:solidFill>
                <a:latin typeface="Calibri"/>
              </a:rPr>
              <a:t>'BlockStat</a:t>
            </a:r>
            <a:r>
              <a:rPr b="0" lang="en-IN" sz="1800" spc="-1" strike="noStrike">
                <a:solidFill>
                  <a:srgbClr val="000000"/>
                </a:solidFill>
                <a:latin typeface="Calibri"/>
              </a:rPr>
              <a:t>ement:NA</a:t>
            </a:r>
            <a:r>
              <a:rPr b="0" lang="en-IN" sz="1800" spc="-1" strike="noStrike">
                <a:solidFill>
                  <a:srgbClr val="000000"/>
                </a:solidFill>
                <a:latin typeface="Calibri"/>
              </a:rPr>
              <a:t>', 'NULL'], </a:t>
            </a:r>
            <a:endParaRPr b="0" lang="en-IN" sz="1800" spc="-1" strike="noStrike">
              <a:latin typeface="Arial"/>
            </a:endParaRPr>
          </a:p>
          <a:p>
            <a:pPr>
              <a:lnSpc>
                <a:spcPct val="100000"/>
              </a:lnSpc>
            </a:pPr>
            <a:r>
              <a:rPr b="0" lang="en-IN" sz="1800" spc="-1" strike="noStrike">
                <a:solidFill>
                  <a:srgbClr val="000000"/>
                </a:solidFill>
                <a:latin typeface="Calibri"/>
              </a:rPr>
              <a:t>['BlockSta</a:t>
            </a:r>
            <a:r>
              <a:rPr b="0" lang="en-IN" sz="1800" spc="-1" strike="noStrike">
                <a:solidFill>
                  <a:srgbClr val="000000"/>
                </a:solidFill>
                <a:latin typeface="Calibri"/>
              </a:rPr>
              <a:t>tement:N</a:t>
            </a:r>
            <a:r>
              <a:rPr b="0" lang="en-IN" sz="1800" spc="-1" strike="noStrike">
                <a:solidFill>
                  <a:srgbClr val="000000"/>
                </a:solidFill>
                <a:latin typeface="Calibri"/>
              </a:rPr>
              <a:t>A', </a:t>
            </a:r>
            <a:r>
              <a:rPr b="0" lang="en-IN" sz="1800" spc="-1" strike="noStrike">
                <a:solidFill>
                  <a:srgbClr val="000000"/>
                </a:solidFill>
                <a:latin typeface="Calibri"/>
              </a:rPr>
              <a:t>'Expressi</a:t>
            </a:r>
            <a:r>
              <a:rPr b="0" lang="en-IN" sz="1800" spc="-1" strike="noStrike">
                <a:solidFill>
                  <a:srgbClr val="000000"/>
                </a:solidFill>
                <a:latin typeface="Calibri"/>
              </a:rPr>
              <a:t>onStatem</a:t>
            </a:r>
            <a:r>
              <a:rPr b="0" lang="en-IN" sz="1800" spc="-1" strike="noStrike">
                <a:solidFill>
                  <a:srgbClr val="000000"/>
                </a:solidFill>
                <a:latin typeface="Calibri"/>
              </a:rPr>
              <a:t>ent:NA', </a:t>
            </a:r>
            <a:r>
              <a:rPr b="0" lang="en-IN" sz="1800" spc="-1" strike="noStrike">
                <a:solidFill>
                  <a:srgbClr val="000000"/>
                </a:solidFill>
                <a:latin typeface="Calibri"/>
              </a:rPr>
              <a:t>'NULL'],</a:t>
            </a:r>
            <a:endParaRPr b="0" lang="en-IN" sz="1800" spc="-1" strike="noStrike">
              <a:latin typeface="Arial"/>
            </a:endParaRPr>
          </a:p>
          <a:p>
            <a:pPr>
              <a:lnSpc>
                <a:spcPct val="100000"/>
              </a:lnSpc>
            </a:pPr>
            <a:r>
              <a:rPr b="0" lang="en-IN" sz="1800" spc="-1" strike="noStrike">
                <a:solidFill>
                  <a:srgbClr val="000000"/>
                </a:solidFill>
                <a:latin typeface="Calibri"/>
              </a:rPr>
              <a:t>['Expressi</a:t>
            </a:r>
            <a:r>
              <a:rPr b="0" lang="en-IN" sz="1800" spc="-1" strike="noStrike">
                <a:solidFill>
                  <a:srgbClr val="000000"/>
                </a:solidFill>
                <a:latin typeface="Calibri"/>
              </a:rPr>
              <a:t>onStatem</a:t>
            </a:r>
            <a:r>
              <a:rPr b="0" lang="en-IN" sz="1800" spc="-1" strike="noStrike">
                <a:solidFill>
                  <a:srgbClr val="000000"/>
                </a:solidFill>
                <a:latin typeface="Calibri"/>
              </a:rPr>
              <a:t>ent:NA', </a:t>
            </a:r>
            <a:r>
              <a:rPr b="0" lang="en-IN" sz="1800" spc="-1" strike="noStrike">
                <a:solidFill>
                  <a:srgbClr val="000000"/>
                </a:solidFill>
                <a:latin typeface="Calibri"/>
              </a:rPr>
              <a:t>'CallExpre</a:t>
            </a:r>
            <a:r>
              <a:rPr b="0" lang="en-IN" sz="1800" spc="-1" strike="noStrike">
                <a:solidFill>
                  <a:srgbClr val="000000"/>
                </a:solidFill>
                <a:latin typeface="Calibri"/>
              </a:rPr>
              <a:t>ssion:NA', </a:t>
            </a:r>
            <a:r>
              <a:rPr b="0" lang="en-IN" sz="1800" spc="-1" strike="noStrike">
                <a:solidFill>
                  <a:srgbClr val="000000"/>
                </a:solidFill>
                <a:latin typeface="Calibri"/>
              </a:rPr>
              <a:t>'NULL'], </a:t>
            </a:r>
            <a:endParaRPr b="0" lang="en-IN" sz="1800" spc="-1" strike="noStrike">
              <a:latin typeface="Arial"/>
            </a:endParaRPr>
          </a:p>
          <a:p>
            <a:pPr>
              <a:lnSpc>
                <a:spcPct val="100000"/>
              </a:lnSpc>
            </a:pPr>
            <a:r>
              <a:rPr b="0" lang="en-IN" sz="1800" spc="-1" strike="noStrike">
                <a:solidFill>
                  <a:srgbClr val="000000"/>
                </a:solidFill>
                <a:latin typeface="Calibri"/>
              </a:rPr>
              <a:t>['CallExpr</a:t>
            </a:r>
            <a:r>
              <a:rPr b="0" lang="en-IN" sz="1800" spc="-1" strike="noStrike">
                <a:solidFill>
                  <a:srgbClr val="000000"/>
                </a:solidFill>
                <a:latin typeface="Calibri"/>
              </a:rPr>
              <a:t>ession:NA</a:t>
            </a:r>
            <a:r>
              <a:rPr b="0" lang="en-IN" sz="1800" spc="-1" strike="noStrike">
                <a:solidFill>
                  <a:srgbClr val="000000"/>
                </a:solidFill>
                <a:latin typeface="Calibri"/>
              </a:rPr>
              <a:t>', </a:t>
            </a:r>
            <a:r>
              <a:rPr b="0" lang="en-IN" sz="1800" spc="-1" strike="noStrike">
                <a:solidFill>
                  <a:srgbClr val="000000"/>
                </a:solidFill>
                <a:latin typeface="Calibri"/>
              </a:rPr>
              <a:t>'Variable</a:t>
            </a:r>
            <a:r>
              <a:rPr b="0" lang="en-IN" sz="1800" spc="-1" strike="noStrike">
                <a:solidFill>
                  <a:srgbClr val="000000"/>
                </a:solidFill>
                <a:latin typeface="Calibri"/>
              </a:rPr>
              <a:t>Declarati</a:t>
            </a:r>
            <a:r>
              <a:rPr b="0" lang="en-IN" sz="1800" spc="-1" strike="noStrike">
                <a:solidFill>
                  <a:srgbClr val="000000"/>
                </a:solidFill>
                <a:latin typeface="Calibri"/>
              </a:rPr>
              <a:t>on:NP', </a:t>
            </a:r>
            <a:r>
              <a:rPr b="0" lang="en-IN" sz="1800" spc="-1" strike="noStrike">
                <a:solidFill>
                  <a:srgbClr val="000000"/>
                </a:solidFill>
                <a:latin typeface="Calibri"/>
              </a:rPr>
              <a:t>'NULL'],</a:t>
            </a:r>
            <a:endParaRPr b="0" lang="en-IN" sz="1800" spc="-1" strike="noStrike">
              <a:latin typeface="Arial"/>
            </a:endParaRPr>
          </a:p>
          <a:p>
            <a:pPr>
              <a:lnSpc>
                <a:spcPct val="100000"/>
              </a:lnSpc>
            </a:pPr>
            <a:r>
              <a:rPr b="0" lang="en-IN" sz="1800" spc="-1" strike="noStrike">
                <a:solidFill>
                  <a:srgbClr val="000000"/>
                </a:solidFill>
                <a:latin typeface="Calibri"/>
              </a:rPr>
              <a:t>['Variable</a:t>
            </a:r>
            <a:r>
              <a:rPr b="0" lang="en-IN" sz="1800" spc="-1" strike="noStrike">
                <a:solidFill>
                  <a:srgbClr val="000000"/>
                </a:solidFill>
                <a:latin typeface="Calibri"/>
              </a:rPr>
              <a:t>Declarati</a:t>
            </a:r>
            <a:r>
              <a:rPr b="0" lang="en-IN" sz="1800" spc="-1" strike="noStrike">
                <a:solidFill>
                  <a:srgbClr val="000000"/>
                </a:solidFill>
                <a:latin typeface="Calibri"/>
              </a:rPr>
              <a:t>on:NP', </a:t>
            </a:r>
            <a:r>
              <a:rPr b="0" lang="en-IN" sz="1800" spc="-1" strike="noStrike">
                <a:solidFill>
                  <a:srgbClr val="000000"/>
                </a:solidFill>
                <a:latin typeface="Calibri"/>
              </a:rPr>
              <a:t>'Variable</a:t>
            </a:r>
            <a:r>
              <a:rPr b="0" lang="en-IN" sz="1800" spc="-1" strike="noStrike">
                <a:solidFill>
                  <a:srgbClr val="000000"/>
                </a:solidFill>
                <a:latin typeface="Calibri"/>
              </a:rPr>
              <a:t>Declarato</a:t>
            </a:r>
            <a:r>
              <a:rPr b="0" lang="en-IN" sz="1800" spc="-1" strike="noStrike">
                <a:solidFill>
                  <a:srgbClr val="000000"/>
                </a:solidFill>
                <a:latin typeface="Calibri"/>
              </a:rPr>
              <a:t>r:TA', </a:t>
            </a:r>
            <a:r>
              <a:rPr b="0" lang="en-IN" sz="1800" spc="-1" strike="noStrike">
                <a:solidFill>
                  <a:srgbClr val="000000"/>
                </a:solidFill>
                <a:latin typeface="Calibri"/>
              </a:rPr>
              <a:t>'CallExpre</a:t>
            </a:r>
            <a:r>
              <a:rPr b="0" lang="en-IN" sz="1800" spc="-1" strike="noStrike">
                <a:solidFill>
                  <a:srgbClr val="000000"/>
                </a:solidFill>
                <a:latin typeface="Calibri"/>
              </a:rPr>
              <a:t>ssion:NA']</a:t>
            </a:r>
            <a:r>
              <a:rPr b="0" lang="en-IN" sz="1800" spc="-1" strike="noStrike">
                <a:solidFill>
                  <a:srgbClr val="000000"/>
                </a:solidFill>
                <a:latin typeface="Calibri"/>
              </a:rPr>
              <a:t>, </a:t>
            </a:r>
            <a:endParaRPr b="0" lang="en-IN" sz="1800" spc="-1" strike="noStrike">
              <a:latin typeface="Arial"/>
            </a:endParaRPr>
          </a:p>
          <a:p>
            <a:pPr>
              <a:lnSpc>
                <a:spcPct val="100000"/>
              </a:lnSpc>
            </a:pPr>
            <a:r>
              <a:rPr b="0" lang="en-IN" sz="1800" spc="-1" strike="noStrike">
                <a:solidFill>
                  <a:srgbClr val="000000"/>
                </a:solidFill>
                <a:latin typeface="Calibri"/>
              </a:rPr>
              <a:t>['CallExpr</a:t>
            </a:r>
            <a:r>
              <a:rPr b="0" lang="en-IN" sz="1800" spc="-1" strike="noStrike">
                <a:solidFill>
                  <a:srgbClr val="000000"/>
                </a:solidFill>
                <a:latin typeface="Calibri"/>
              </a:rPr>
              <a:t>ession:NA</a:t>
            </a:r>
            <a:r>
              <a:rPr b="0" lang="en-IN" sz="1800" spc="-1" strike="noStrike">
                <a:solidFill>
                  <a:srgbClr val="000000"/>
                </a:solidFill>
                <a:latin typeface="Calibri"/>
              </a:rPr>
              <a:t>', </a:t>
            </a:r>
            <a:r>
              <a:rPr b="0" lang="en-IN" sz="1800" spc="-1" strike="noStrike">
                <a:solidFill>
                  <a:srgbClr val="000000"/>
                </a:solidFill>
                <a:latin typeface="Calibri"/>
              </a:rPr>
              <a:t>'Identifier:</a:t>
            </a:r>
            <a:r>
              <a:rPr b="0" lang="en-IN" sz="1800" spc="-1" strike="noStrike">
                <a:solidFill>
                  <a:srgbClr val="000000"/>
                </a:solidFill>
                <a:latin typeface="Calibri"/>
              </a:rPr>
              <a:t>TP', </a:t>
            </a:r>
            <a:r>
              <a:rPr b="0" lang="en-IN" sz="1800" spc="-1" strike="noStrike">
                <a:solidFill>
                  <a:srgbClr val="000000"/>
                </a:solidFill>
                <a:latin typeface="Calibri"/>
              </a:rPr>
              <a:t>'NULL'], </a:t>
            </a:r>
            <a:endParaRPr b="0" lang="en-IN" sz="1800" spc="-1" strike="noStrike">
              <a:latin typeface="Arial"/>
            </a:endParaRPr>
          </a:p>
          <a:p>
            <a:pPr>
              <a:lnSpc>
                <a:spcPct val="100000"/>
              </a:lnSpc>
            </a:pPr>
            <a:r>
              <a:rPr b="0" lang="en-IN" sz="1800" spc="-1" strike="noStrike">
                <a:solidFill>
                  <a:srgbClr val="000000"/>
                </a:solidFill>
                <a:latin typeface="Calibri"/>
              </a:rPr>
              <a:t>['Identifie</a:t>
            </a:r>
            <a:r>
              <a:rPr b="0" lang="en-IN" sz="1800" spc="-1" strike="noStrike">
                <a:solidFill>
                  <a:srgbClr val="000000"/>
                </a:solidFill>
                <a:latin typeface="Calibri"/>
              </a:rPr>
              <a:t>r:TP', </a:t>
            </a:r>
            <a:r>
              <a:rPr b="0" lang="en-IN" sz="1800" spc="-1" strike="noStrike">
                <a:solidFill>
                  <a:srgbClr val="000000"/>
                </a:solidFill>
                <a:latin typeface="Calibri"/>
              </a:rPr>
              <a:t>'$controll</a:t>
            </a:r>
            <a:r>
              <a:rPr b="0" lang="en-IN" sz="1800" spc="-1" strike="noStrike">
                <a:solidFill>
                  <a:srgbClr val="000000"/>
                </a:solidFill>
                <a:latin typeface="Calibri"/>
              </a:rPr>
              <a:t>er', </a:t>
            </a:r>
            <a:r>
              <a:rPr b="0" lang="en-IN" sz="1800" spc="-1" strike="noStrike">
                <a:solidFill>
                  <a:srgbClr val="000000"/>
                </a:solidFill>
                <a:latin typeface="Calibri"/>
              </a:rPr>
              <a:t>'LiteralStr</a:t>
            </a:r>
            <a:r>
              <a:rPr b="0" lang="en-IN" sz="1800" spc="-1" strike="noStrike">
                <a:solidFill>
                  <a:srgbClr val="000000"/>
                </a:solidFill>
                <a:latin typeface="Calibri"/>
              </a:rPr>
              <a:t>ing:TA'], </a:t>
            </a:r>
            <a:endParaRPr b="0" lang="en-IN" sz="1800" spc="-1" strike="noStrike">
              <a:latin typeface="Arial"/>
            </a:endParaRPr>
          </a:p>
          <a:p>
            <a:pPr>
              <a:lnSpc>
                <a:spcPct val="100000"/>
              </a:lnSpc>
            </a:pPr>
            <a:r>
              <a:rPr b="0" lang="en-IN" sz="1800" spc="-1" strike="noStrike">
                <a:solidFill>
                  <a:srgbClr val="000000"/>
                </a:solidFill>
                <a:latin typeface="Calibri"/>
              </a:rPr>
              <a:t>['LiteralSt</a:t>
            </a:r>
            <a:r>
              <a:rPr b="0" lang="en-IN" sz="1800" spc="-1" strike="noStrike">
                <a:solidFill>
                  <a:srgbClr val="000000"/>
                </a:solidFill>
                <a:latin typeface="Calibri"/>
              </a:rPr>
              <a:t>ring:TA', </a:t>
            </a:r>
            <a:r>
              <a:rPr b="0" lang="en-IN" sz="1800" spc="-1" strike="noStrike">
                <a:solidFill>
                  <a:srgbClr val="000000"/>
                </a:solidFill>
                <a:latin typeface="Calibri"/>
              </a:rPr>
              <a:t>'View1Ctr</a:t>
            </a:r>
            <a:r>
              <a:rPr b="0" lang="en-IN" sz="1800" spc="-1" strike="noStrike">
                <a:solidFill>
                  <a:srgbClr val="000000"/>
                </a:solidFill>
                <a:latin typeface="Calibri"/>
              </a:rPr>
              <a:t>l', </a:t>
            </a:r>
            <a:r>
              <a:rPr b="0" lang="en-IN" sz="1800" spc="-1" strike="noStrike">
                <a:solidFill>
                  <a:srgbClr val="000000"/>
                </a:solidFill>
                <a:latin typeface="Calibri"/>
              </a:rPr>
              <a:t>'NULL'], </a:t>
            </a:r>
            <a:endParaRPr b="0" lang="en-IN" sz="1800" spc="-1" strike="noStrike">
              <a:latin typeface="Arial"/>
            </a:endParaRPr>
          </a:p>
          <a:p>
            <a:pPr>
              <a:lnSpc>
                <a:spcPct val="100000"/>
              </a:lnSpc>
            </a:pPr>
            <a:r>
              <a:rPr b="0" lang="en-IN" sz="1800" spc="-1" strike="noStrike">
                <a:solidFill>
                  <a:srgbClr val="000000"/>
                </a:solidFill>
                <a:latin typeface="Calibri"/>
              </a:rPr>
              <a:t>['Variable</a:t>
            </a:r>
            <a:r>
              <a:rPr b="0" lang="en-IN" sz="1800" spc="-1" strike="noStrike">
                <a:solidFill>
                  <a:srgbClr val="000000"/>
                </a:solidFill>
                <a:latin typeface="Calibri"/>
              </a:rPr>
              <a:t>Declarato</a:t>
            </a:r>
            <a:r>
              <a:rPr b="0" lang="en-IN" sz="1800" spc="-1" strike="noStrike">
                <a:solidFill>
                  <a:srgbClr val="000000"/>
                </a:solidFill>
                <a:latin typeface="Calibri"/>
              </a:rPr>
              <a:t>r:TA', </a:t>
            </a:r>
            <a:r>
              <a:rPr b="0" lang="en-IN" sz="1800" spc="-1" strike="noStrike">
                <a:solidFill>
                  <a:srgbClr val="000000"/>
                </a:solidFill>
                <a:latin typeface="Calibri"/>
              </a:rPr>
              <a:t>'view1Ctrl</a:t>
            </a:r>
            <a:r>
              <a:rPr b="0" lang="en-IN" sz="1800" spc="-1" strike="noStrike">
                <a:solidFill>
                  <a:srgbClr val="000000"/>
                </a:solidFill>
                <a:latin typeface="Calibri"/>
              </a:rPr>
              <a:t>', 'NULL']</a:t>
            </a:r>
            <a:endParaRPr b="0" lang="en-IN" sz="1800" spc="-1" strike="noStrike">
              <a:latin typeface="Arial"/>
            </a:endParaRPr>
          </a:p>
        </p:txBody>
      </p:sp>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76">
                                            <p:txEl>
                                              <p:pRg st="0" end="0"/>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76">
                                            <p:txEl>
                                              <p:pRg st="1" end="1"/>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xit" presetID="1">
                                  <p:stCondLst>
                                    <p:cond delay="0"/>
                                  </p:stCondLst>
                                  <p:childTnLst>
                                    <p:set>
                                      <p:cBhvr>
                                        <p:cTn id="36" dur="1" fill="hold">
                                          <p:stCondLst>
                                            <p:cond delay="0"/>
                                          </p:stCondLst>
                                        </p:cTn>
                                        <p:tgtEl>
                                          <p:spTgt spid="17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792000" y="504000"/>
            <a:ext cx="7848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Why the Pre </a:t>
            </a:r>
            <a:r>
              <a:rPr b="0" lang="en-IN" sz="1800" spc="-1" strike="noStrike">
                <a:latin typeface="Arial"/>
              </a:rPr>
              <a:t>order </a:t>
            </a:r>
            <a:r>
              <a:rPr b="0" lang="en-IN" sz="1800" spc="-1" strike="noStrike">
                <a:latin typeface="Arial"/>
              </a:rPr>
              <a:t>traversal of </a:t>
            </a:r>
            <a:r>
              <a:rPr b="0" lang="en-IN" sz="1800" spc="-1" strike="noStrike">
                <a:latin typeface="Arial"/>
              </a:rPr>
              <a:t>lstm is </a:t>
            </a:r>
            <a:r>
              <a:rPr b="0" lang="en-IN" sz="1800" spc="-1" strike="noStrike">
                <a:latin typeface="Arial"/>
              </a:rPr>
              <a:t>replaced with </a:t>
            </a:r>
            <a:r>
              <a:rPr b="0" lang="en-IN" sz="1800" spc="-1" strike="noStrike">
                <a:latin typeface="Arial"/>
              </a:rPr>
              <a:t>the inorder </a:t>
            </a:r>
            <a:r>
              <a:rPr b="0" lang="en-IN" sz="1800" spc="-1" strike="noStrike">
                <a:latin typeface="Arial"/>
              </a:rPr>
              <a:t>traversal? </a:t>
            </a:r>
            <a:endParaRPr b="0" lang="en-IN" sz="1800" spc="-1" strike="noStrike">
              <a:latin typeface="Arial"/>
            </a:endParaRPr>
          </a:p>
        </p:txBody>
      </p:sp>
      <p:sp>
        <p:nvSpPr>
          <p:cNvPr id="215" name="CustomShape 2"/>
          <p:cNvSpPr/>
          <p:nvPr/>
        </p:nvSpPr>
        <p:spPr>
          <a:xfrm>
            <a:off x="792000" y="1080000"/>
            <a:ext cx="7776000" cy="180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The inorder </a:t>
            </a:r>
            <a:r>
              <a:rPr b="0" lang="en-IN" sz="1800" spc="-1" strike="noStrike">
                <a:latin typeface="Arial"/>
              </a:rPr>
              <a:t>traversal </a:t>
            </a:r>
            <a:r>
              <a:rPr b="0" lang="en-IN" sz="1800" spc="-1" strike="noStrike">
                <a:latin typeface="Arial"/>
              </a:rPr>
              <a:t>contains the </a:t>
            </a:r>
            <a:r>
              <a:rPr b="0" lang="en-IN" sz="1800" spc="-1" strike="noStrike">
                <a:latin typeface="Arial"/>
              </a:rPr>
              <a:t>parent node</a:t>
            </a:r>
            <a:endParaRPr b="0" lang="en-IN" sz="1800" spc="-1" strike="noStrike">
              <a:latin typeface="Arial"/>
            </a:endParaRPr>
          </a:p>
          <a:p>
            <a:pPr algn="ctr"/>
            <a:r>
              <a:rPr b="0" lang="en-IN" sz="1800" spc="-1" strike="noStrike">
                <a:latin typeface="Arial"/>
              </a:rPr>
              <a:t> </a:t>
            </a:r>
            <a:r>
              <a:rPr b="0" lang="en-IN" sz="1800" spc="-1" strike="noStrike">
                <a:latin typeface="Arial"/>
              </a:rPr>
              <a:t>in the middle </a:t>
            </a:r>
            <a:r>
              <a:rPr b="0" lang="en-IN" sz="1800" spc="-1" strike="noStrike">
                <a:latin typeface="Arial"/>
              </a:rPr>
              <a:t>and we need </a:t>
            </a:r>
            <a:r>
              <a:rPr b="0" lang="en-IN" sz="1800" spc="-1" strike="noStrike">
                <a:latin typeface="Arial"/>
              </a:rPr>
              <a:t>the parent </a:t>
            </a:r>
            <a:endParaRPr b="0" lang="en-IN" sz="1800" spc="-1" strike="noStrike">
              <a:latin typeface="Arial"/>
            </a:endParaRPr>
          </a:p>
          <a:p>
            <a:pPr algn="ctr"/>
            <a:r>
              <a:rPr b="0" lang="en-IN" sz="1800" spc="-1" strike="noStrike">
                <a:latin typeface="Arial"/>
              </a:rPr>
              <a:t>node in front so </a:t>
            </a:r>
            <a:r>
              <a:rPr b="0" lang="en-IN" sz="1800" spc="-1" strike="noStrike">
                <a:latin typeface="Arial"/>
              </a:rPr>
              <a:t>we switched to </a:t>
            </a:r>
            <a:r>
              <a:rPr b="0" lang="en-IN" sz="1800" spc="-1" strike="noStrike">
                <a:latin typeface="Arial"/>
              </a:rPr>
              <a:t>PRE ORDER </a:t>
            </a:r>
            <a:r>
              <a:rPr b="0" lang="en-IN" sz="1800" spc="-1" strike="noStrike">
                <a:latin typeface="Arial"/>
              </a:rPr>
              <a:t>traversal. </a:t>
            </a:r>
            <a:endParaRPr b="0" lang="en-IN" sz="1800" spc="-1" strike="noStrike">
              <a:latin typeface="Arial"/>
            </a:endParaRPr>
          </a:p>
        </p:txBody>
      </p:sp>
      <p:sp>
        <p:nvSpPr>
          <p:cNvPr id="216" name="CustomShape 3"/>
          <p:cNvSpPr/>
          <p:nvPr/>
        </p:nvSpPr>
        <p:spPr>
          <a:xfrm>
            <a:off x="1224000" y="3312000"/>
            <a:ext cx="648000" cy="648000"/>
          </a:xfrm>
          <a:prstGeom prst="ellipse">
            <a:avLst/>
          </a:prstGeom>
          <a:solidFill>
            <a:srgbClr val="729fcf"/>
          </a:solidFill>
          <a:ln>
            <a:solidFill>
              <a:srgbClr val="3465a4"/>
            </a:solidFill>
          </a:ln>
        </p:spPr>
        <p:style>
          <a:lnRef idx="0"/>
          <a:fillRef idx="0"/>
          <a:effectRef idx="0"/>
          <a:fontRef idx="minor"/>
        </p:style>
      </p:sp>
      <p:sp>
        <p:nvSpPr>
          <p:cNvPr id="217" name="CustomShape 4"/>
          <p:cNvSpPr/>
          <p:nvPr/>
        </p:nvSpPr>
        <p:spPr>
          <a:xfrm>
            <a:off x="648000" y="4104000"/>
            <a:ext cx="648000" cy="64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B</a:t>
            </a:r>
            <a:endParaRPr b="0" lang="en-IN" sz="1800" spc="-1" strike="noStrike">
              <a:latin typeface="Arial"/>
            </a:endParaRPr>
          </a:p>
        </p:txBody>
      </p:sp>
      <p:sp>
        <p:nvSpPr>
          <p:cNvPr id="218" name="CustomShape 5"/>
          <p:cNvSpPr/>
          <p:nvPr/>
        </p:nvSpPr>
        <p:spPr>
          <a:xfrm>
            <a:off x="1800000" y="4104000"/>
            <a:ext cx="648000" cy="64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C</a:t>
            </a:r>
            <a:endParaRPr b="0" lang="en-IN" sz="1800" spc="-1" strike="noStrike">
              <a:latin typeface="Arial"/>
            </a:endParaRPr>
          </a:p>
        </p:txBody>
      </p:sp>
      <p:sp>
        <p:nvSpPr>
          <p:cNvPr id="219" name="CustomShape 6"/>
          <p:cNvSpPr/>
          <p:nvPr/>
        </p:nvSpPr>
        <p:spPr>
          <a:xfrm>
            <a:off x="1224360" y="3312360"/>
            <a:ext cx="648000" cy="64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A</a:t>
            </a:r>
            <a:endParaRPr b="0" lang="en-IN" sz="1800" spc="-1" strike="noStrike">
              <a:latin typeface="Arial"/>
            </a:endParaRPr>
          </a:p>
        </p:txBody>
      </p:sp>
      <p:cxnSp>
        <p:nvCxnSpPr>
          <p:cNvPr id="220" name="Line 7"/>
          <p:cNvCxnSpPr>
            <a:stCxn id="219" idx="3"/>
            <a:endCxn id="217" idx="0"/>
          </p:cNvCxnSpPr>
          <p:nvPr/>
        </p:nvCxnSpPr>
        <p:spPr>
          <a:xfrm flipH="1">
            <a:off x="972000" y="3865680"/>
            <a:ext cx="347400" cy="238680"/>
          </a:xfrm>
          <a:prstGeom prst="bentConnector3">
            <a:avLst/>
          </a:prstGeom>
          <a:ln>
            <a:solidFill>
              <a:srgbClr val="000000"/>
            </a:solidFill>
            <a:tailEnd len="med" type="triangle" w="med"/>
          </a:ln>
        </p:spPr>
      </p:cxnSp>
      <p:cxnSp>
        <p:nvCxnSpPr>
          <p:cNvPr id="221" name="Line 8"/>
          <p:cNvCxnSpPr>
            <a:stCxn id="219" idx="5"/>
            <a:endCxn id="218" idx="0"/>
          </p:cNvCxnSpPr>
          <p:nvPr/>
        </p:nvCxnSpPr>
        <p:spPr>
          <a:xfrm>
            <a:off x="1777680" y="3865680"/>
            <a:ext cx="346680" cy="238680"/>
          </a:xfrm>
          <a:prstGeom prst="bentConnector3">
            <a:avLst/>
          </a:prstGeom>
          <a:ln>
            <a:solidFill>
              <a:srgbClr val="000000"/>
            </a:solidFill>
            <a:tailEnd len="med" type="triangle" w="med"/>
          </a:ln>
        </p:spPr>
      </p:cxnSp>
      <p:sp>
        <p:nvSpPr>
          <p:cNvPr id="222" name="CustomShape 9"/>
          <p:cNvSpPr/>
          <p:nvPr/>
        </p:nvSpPr>
        <p:spPr>
          <a:xfrm>
            <a:off x="7416000" y="3312000"/>
            <a:ext cx="648000" cy="648000"/>
          </a:xfrm>
          <a:prstGeom prst="ellipse">
            <a:avLst/>
          </a:prstGeom>
          <a:solidFill>
            <a:srgbClr val="729fcf"/>
          </a:solidFill>
          <a:ln>
            <a:solidFill>
              <a:srgbClr val="3465a4"/>
            </a:solidFill>
          </a:ln>
        </p:spPr>
        <p:style>
          <a:lnRef idx="0"/>
          <a:fillRef idx="0"/>
          <a:effectRef idx="0"/>
          <a:fontRef idx="minor"/>
        </p:style>
      </p:sp>
      <p:sp>
        <p:nvSpPr>
          <p:cNvPr id="223" name="CustomShape 10"/>
          <p:cNvSpPr/>
          <p:nvPr/>
        </p:nvSpPr>
        <p:spPr>
          <a:xfrm>
            <a:off x="6840000" y="4104000"/>
            <a:ext cx="648000" cy="64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B</a:t>
            </a:r>
            <a:endParaRPr b="0" lang="en-IN" sz="1800" spc="-1" strike="noStrike">
              <a:latin typeface="Arial"/>
            </a:endParaRPr>
          </a:p>
        </p:txBody>
      </p:sp>
      <p:sp>
        <p:nvSpPr>
          <p:cNvPr id="224" name="CustomShape 11"/>
          <p:cNvSpPr/>
          <p:nvPr/>
        </p:nvSpPr>
        <p:spPr>
          <a:xfrm>
            <a:off x="7992000" y="4104000"/>
            <a:ext cx="648000" cy="64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C</a:t>
            </a:r>
            <a:endParaRPr b="0" lang="en-IN" sz="1800" spc="-1" strike="noStrike">
              <a:latin typeface="Arial"/>
            </a:endParaRPr>
          </a:p>
        </p:txBody>
      </p:sp>
      <p:sp>
        <p:nvSpPr>
          <p:cNvPr id="225" name="CustomShape 12"/>
          <p:cNvSpPr/>
          <p:nvPr/>
        </p:nvSpPr>
        <p:spPr>
          <a:xfrm>
            <a:off x="7416360" y="3312360"/>
            <a:ext cx="648000" cy="64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A</a:t>
            </a:r>
            <a:endParaRPr b="0" lang="en-IN" sz="1800" spc="-1" strike="noStrike">
              <a:latin typeface="Arial"/>
            </a:endParaRPr>
          </a:p>
        </p:txBody>
      </p:sp>
      <p:cxnSp>
        <p:nvCxnSpPr>
          <p:cNvPr id="226" name="Line 13"/>
          <p:cNvCxnSpPr>
            <a:stCxn id="225" idx="3"/>
            <a:endCxn id="223" idx="0"/>
          </p:cNvCxnSpPr>
          <p:nvPr/>
        </p:nvCxnSpPr>
        <p:spPr>
          <a:xfrm flipH="1">
            <a:off x="7164000" y="3865680"/>
            <a:ext cx="347400" cy="238680"/>
          </a:xfrm>
          <a:prstGeom prst="bentConnector3">
            <a:avLst/>
          </a:prstGeom>
          <a:ln>
            <a:solidFill>
              <a:srgbClr val="000000"/>
            </a:solidFill>
            <a:tailEnd len="med" type="triangle" w="med"/>
          </a:ln>
        </p:spPr>
      </p:cxnSp>
      <p:cxnSp>
        <p:nvCxnSpPr>
          <p:cNvPr id="227" name="Line 14"/>
          <p:cNvCxnSpPr>
            <a:stCxn id="225" idx="5"/>
            <a:endCxn id="224" idx="0"/>
          </p:cNvCxnSpPr>
          <p:nvPr/>
        </p:nvCxnSpPr>
        <p:spPr>
          <a:xfrm>
            <a:off x="7969680" y="3865680"/>
            <a:ext cx="346680" cy="238680"/>
          </a:xfrm>
          <a:prstGeom prst="bentConnector3">
            <a:avLst/>
          </a:prstGeom>
          <a:ln>
            <a:solidFill>
              <a:srgbClr val="000000"/>
            </a:solidFill>
            <a:tailEnd len="med" type="triangle" w="med"/>
          </a:ln>
        </p:spPr>
      </p:cxnSp>
      <p:sp>
        <p:nvSpPr>
          <p:cNvPr id="228" name="TextShape 15"/>
          <p:cNvSpPr txBox="1"/>
          <p:nvPr/>
        </p:nvSpPr>
        <p:spPr>
          <a:xfrm>
            <a:off x="720000" y="5112000"/>
            <a:ext cx="1800000" cy="346320"/>
          </a:xfrm>
          <a:prstGeom prst="rect">
            <a:avLst/>
          </a:prstGeom>
          <a:noFill/>
          <a:ln>
            <a:noFill/>
          </a:ln>
        </p:spPr>
        <p:txBody>
          <a:bodyPr lIns="90000" rIns="90000" tIns="45000" bIns="45000"/>
          <a:p>
            <a:r>
              <a:rPr b="0" lang="en-IN" sz="1800" spc="-1" strike="noStrike">
                <a:latin typeface="Arial"/>
              </a:rPr>
              <a:t>Inorder -&gt; BAC</a:t>
            </a:r>
            <a:endParaRPr b="0" lang="en-IN" sz="1800" spc="-1" strike="noStrike">
              <a:latin typeface="Arial"/>
            </a:endParaRPr>
          </a:p>
        </p:txBody>
      </p:sp>
      <p:sp>
        <p:nvSpPr>
          <p:cNvPr id="229" name="TextShape 16"/>
          <p:cNvSpPr txBox="1"/>
          <p:nvPr/>
        </p:nvSpPr>
        <p:spPr>
          <a:xfrm>
            <a:off x="6768000" y="5053680"/>
            <a:ext cx="2160000" cy="602280"/>
          </a:xfrm>
          <a:prstGeom prst="rect">
            <a:avLst/>
          </a:prstGeom>
          <a:noFill/>
          <a:ln>
            <a:noFill/>
          </a:ln>
        </p:spPr>
        <p:txBody>
          <a:bodyPr lIns="90000" rIns="90000" tIns="45000" bIns="45000"/>
          <a:p>
            <a:r>
              <a:rPr b="0" lang="en-IN" sz="1800" spc="-1" strike="noStrike">
                <a:latin typeface="Arial"/>
              </a:rPr>
              <a:t>Pre-order -&gt; ABC</a:t>
            </a:r>
            <a:endParaRPr b="0" lang="en-IN"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504360" y="2160000"/>
            <a:ext cx="9071640" cy="946440"/>
          </a:xfrm>
          <a:prstGeom prst="rect">
            <a:avLst/>
          </a:prstGeom>
          <a:noFill/>
          <a:ln>
            <a:noFill/>
          </a:ln>
        </p:spPr>
        <p:txBody>
          <a:bodyPr lIns="0" rIns="0" tIns="0" bIns="0" anchor="ctr"/>
          <a:p>
            <a:r>
              <a:rPr b="0" lang="en-IN" sz="4400" spc="-1" strike="noStrike">
                <a:solidFill>
                  <a:srgbClr val="c7243a"/>
                </a:solidFill>
                <a:latin typeface="Arial"/>
              </a:rPr>
              <a:t>Model Summary</a:t>
            </a:r>
            <a:endParaRPr b="0" lang="en-IN" sz="4400" spc="-1" strike="noStrike">
              <a:solidFill>
                <a:srgbClr val="c7243a"/>
              </a:solid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 descr=""/>
          <p:cNvPicPr/>
          <p:nvPr/>
        </p:nvPicPr>
        <p:blipFill>
          <a:blip r:embed="rId1"/>
          <a:stretch/>
        </p:blipFill>
        <p:spPr>
          <a:xfrm>
            <a:off x="216000" y="1089360"/>
            <a:ext cx="4677840" cy="3040920"/>
          </a:xfrm>
          <a:prstGeom prst="rect">
            <a:avLst/>
          </a:prstGeom>
          <a:ln>
            <a:noFill/>
          </a:ln>
        </p:spPr>
      </p:pic>
      <p:sp>
        <p:nvSpPr>
          <p:cNvPr id="232" name="TextShape 1"/>
          <p:cNvSpPr txBox="1"/>
          <p:nvPr/>
        </p:nvSpPr>
        <p:spPr>
          <a:xfrm>
            <a:off x="344160" y="432000"/>
            <a:ext cx="4479840" cy="602280"/>
          </a:xfrm>
          <a:prstGeom prst="rect">
            <a:avLst/>
          </a:prstGeom>
          <a:noFill/>
          <a:ln>
            <a:noFill/>
          </a:ln>
        </p:spPr>
        <p:txBody>
          <a:bodyPr lIns="90000" rIns="90000" tIns="45000" bIns="45000"/>
          <a:p>
            <a:r>
              <a:rPr b="0" lang="en-IN" sz="1800" spc="-1" strike="noStrike">
                <a:latin typeface="Arial"/>
              </a:rPr>
              <a:t>Model to generate the embeddings for the </a:t>
            </a:r>
            <a:endParaRPr b="0" lang="en-IN" sz="1800" spc="-1" strike="noStrike">
              <a:latin typeface="Arial"/>
            </a:endParaRPr>
          </a:p>
          <a:p>
            <a:r>
              <a:rPr b="0" lang="en-IN" sz="1800" spc="-1" strike="noStrike">
                <a:latin typeface="Arial"/>
              </a:rPr>
              <a:t>	</a:t>
            </a:r>
            <a:r>
              <a:rPr b="0" lang="en-IN" sz="1800" spc="-1" strike="noStrike">
                <a:latin typeface="Arial"/>
              </a:rPr>
              <a:t>	</a:t>
            </a:r>
            <a:r>
              <a:rPr b="0" lang="en-IN" sz="1800" spc="-1" strike="noStrike">
                <a:latin typeface="Arial"/>
              </a:rPr>
              <a:t>	</a:t>
            </a:r>
            <a:r>
              <a:rPr b="0" lang="en-IN" sz="1800" spc="-1" strike="noStrike">
                <a:latin typeface="Arial"/>
              </a:rPr>
              <a:t>non terminals</a:t>
            </a:r>
            <a:endParaRPr b="0" lang="en-IN" sz="1800" spc="-1" strike="noStrike">
              <a:latin typeface="Arial"/>
            </a:endParaRPr>
          </a:p>
        </p:txBody>
      </p:sp>
      <p:pic>
        <p:nvPicPr>
          <p:cNvPr id="233" name="" descr=""/>
          <p:cNvPicPr/>
          <p:nvPr/>
        </p:nvPicPr>
        <p:blipFill>
          <a:blip r:embed="rId2"/>
          <a:stretch/>
        </p:blipFill>
        <p:spPr>
          <a:xfrm>
            <a:off x="5760000" y="2808000"/>
            <a:ext cx="3096000" cy="2195280"/>
          </a:xfrm>
          <a:prstGeom prst="rect">
            <a:avLst/>
          </a:prstGeom>
          <a:ln>
            <a:noFill/>
          </a:ln>
        </p:spPr>
      </p:pic>
      <p:pic>
        <p:nvPicPr>
          <p:cNvPr id="234" name="" descr=""/>
          <p:cNvPicPr/>
          <p:nvPr/>
        </p:nvPicPr>
        <p:blipFill>
          <a:blip r:embed="rId3"/>
          <a:stretch/>
        </p:blipFill>
        <p:spPr>
          <a:xfrm>
            <a:off x="5760000" y="633600"/>
            <a:ext cx="3168000" cy="2246400"/>
          </a:xfrm>
          <a:prstGeom prst="rect">
            <a:avLst/>
          </a:prstGeom>
          <a:ln>
            <a:noFill/>
          </a:ln>
        </p:spPr>
      </p:pic>
      <p:sp>
        <p:nvSpPr>
          <p:cNvPr id="235" name="TextShape 2"/>
          <p:cNvSpPr txBox="1"/>
          <p:nvPr/>
        </p:nvSpPr>
        <p:spPr>
          <a:xfrm>
            <a:off x="6264360" y="301680"/>
            <a:ext cx="2448360" cy="346320"/>
          </a:xfrm>
          <a:prstGeom prst="rect">
            <a:avLst/>
          </a:prstGeom>
          <a:noFill/>
          <a:ln>
            <a:noFill/>
          </a:ln>
        </p:spPr>
        <p:txBody>
          <a:bodyPr lIns="90000" rIns="90000" tIns="45000" bIns="45000"/>
          <a:p>
            <a:r>
              <a:rPr b="0" lang="en-IN" sz="1800" spc="-1" strike="noStrike">
                <a:latin typeface="Arial"/>
              </a:rPr>
              <a:t>It’s Accuracy and Loss</a:t>
            </a:r>
            <a:endParaRPr b="0" lang="en-IN"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2020-07-16T13:44:56Z</dcterms:created>
  <dc:creator/>
  <dc:description/>
  <dc:language>en-IN</dc:language>
  <cp:lastModifiedBy/>
  <dcterms:modified xsi:type="dcterms:W3CDTF">2020-07-17T13:46:00Z</dcterms:modified>
  <cp:revision>4</cp:revision>
  <dc:subject/>
  <dc:title>Classy Red</dc:title>
</cp:coreProperties>
</file>