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CB9EE-16FC-49CA-A048-6319D23621C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34AC37-CA03-49C4-A20C-065104DEC42B}">
      <dgm:prSet/>
      <dgm:spPr/>
      <dgm:t>
        <a:bodyPr/>
        <a:lstStyle/>
        <a:p>
          <a:r>
            <a:rPr lang="en-US" dirty="0"/>
            <a:t>Hire a labor of according to your demands</a:t>
          </a:r>
        </a:p>
      </dgm:t>
    </dgm:pt>
    <dgm:pt modelId="{49F6CB8C-A9E5-4E86-A35B-2485E2B1AA2C}" type="parTrans" cxnId="{81910931-3873-4A04-AFFA-B9F5150AF569}">
      <dgm:prSet/>
      <dgm:spPr/>
      <dgm:t>
        <a:bodyPr/>
        <a:lstStyle/>
        <a:p>
          <a:endParaRPr lang="en-US"/>
        </a:p>
      </dgm:t>
    </dgm:pt>
    <dgm:pt modelId="{2ED096FD-584B-44BF-94D9-9296279AEB66}" type="sibTrans" cxnId="{81910931-3873-4A04-AFFA-B9F5150AF569}">
      <dgm:prSet/>
      <dgm:spPr/>
      <dgm:t>
        <a:bodyPr/>
        <a:lstStyle/>
        <a:p>
          <a:endParaRPr lang="en-US"/>
        </a:p>
      </dgm:t>
    </dgm:pt>
    <dgm:pt modelId="{824F9521-D2B2-4480-9BC0-C11378BF4D39}">
      <dgm:prSet/>
      <dgm:spPr/>
      <dgm:t>
        <a:bodyPr/>
        <a:lstStyle/>
        <a:p>
          <a:r>
            <a:rPr lang="en-US" dirty="0"/>
            <a:t>Hire a service you need</a:t>
          </a:r>
        </a:p>
      </dgm:t>
    </dgm:pt>
    <dgm:pt modelId="{F23725CD-BBC4-4664-A8CA-B23579861259}" type="parTrans" cxnId="{2EC94A54-5937-4A26-B4E5-82E826B2A28A}">
      <dgm:prSet/>
      <dgm:spPr/>
      <dgm:t>
        <a:bodyPr/>
        <a:lstStyle/>
        <a:p>
          <a:endParaRPr lang="en-US"/>
        </a:p>
      </dgm:t>
    </dgm:pt>
    <dgm:pt modelId="{9778DB45-3A19-4E65-81F8-9C8C2C52A4CC}" type="sibTrans" cxnId="{2EC94A54-5937-4A26-B4E5-82E826B2A28A}">
      <dgm:prSet/>
      <dgm:spPr/>
      <dgm:t>
        <a:bodyPr/>
        <a:lstStyle/>
        <a:p>
          <a:endParaRPr lang="en-US"/>
        </a:p>
      </dgm:t>
    </dgm:pt>
    <dgm:pt modelId="{9E46AA10-D081-4C7D-894F-68294DE20068}">
      <dgm:prSet/>
      <dgm:spPr/>
      <dgm:t>
        <a:bodyPr/>
        <a:lstStyle/>
        <a:p>
          <a:r>
            <a:rPr lang="en-US" dirty="0"/>
            <a:t>Connect with our app as a labor</a:t>
          </a:r>
        </a:p>
      </dgm:t>
    </dgm:pt>
    <dgm:pt modelId="{A2E46815-54B3-4FCC-BCCD-1E5173F94771}" type="parTrans" cxnId="{B4B91B7F-A52E-41C2-ACC7-B01D764EC4F4}">
      <dgm:prSet/>
      <dgm:spPr/>
      <dgm:t>
        <a:bodyPr/>
        <a:lstStyle/>
        <a:p>
          <a:endParaRPr lang="en-US"/>
        </a:p>
      </dgm:t>
    </dgm:pt>
    <dgm:pt modelId="{C648FA1B-88E0-404E-B063-98E4A86285F1}" type="sibTrans" cxnId="{B4B91B7F-A52E-41C2-ACC7-B01D764EC4F4}">
      <dgm:prSet/>
      <dgm:spPr/>
      <dgm:t>
        <a:bodyPr/>
        <a:lstStyle/>
        <a:p>
          <a:endParaRPr lang="en-US"/>
        </a:p>
      </dgm:t>
    </dgm:pt>
    <dgm:pt modelId="{CC9B274D-771E-4CA3-B8EA-B810CBD3CA76}" type="pres">
      <dgm:prSet presAssocID="{6CCCB9EE-16FC-49CA-A048-6319D23621CD}" presName="Name0" presStyleCnt="0">
        <dgm:presLayoutVars>
          <dgm:dir/>
          <dgm:animLvl val="lvl"/>
          <dgm:resizeHandles val="exact"/>
        </dgm:presLayoutVars>
      </dgm:prSet>
      <dgm:spPr/>
    </dgm:pt>
    <dgm:pt modelId="{A3C3B2FA-010A-49D9-B7DB-DACD1817B3CB}" type="pres">
      <dgm:prSet presAssocID="{CB34AC37-CA03-49C4-A20C-065104DEC42B}" presName="linNode" presStyleCnt="0"/>
      <dgm:spPr/>
    </dgm:pt>
    <dgm:pt modelId="{A9B5D297-5517-4087-85E6-0C84832ECFF8}" type="pres">
      <dgm:prSet presAssocID="{CB34AC37-CA03-49C4-A20C-065104DEC42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E4DE9AC-52BD-4421-B619-0AD881103B98}" type="pres">
      <dgm:prSet presAssocID="{2ED096FD-584B-44BF-94D9-9296279AEB66}" presName="sp" presStyleCnt="0"/>
      <dgm:spPr/>
    </dgm:pt>
    <dgm:pt modelId="{E6A8B9D7-0FAC-4DEC-9AA6-009642D34560}" type="pres">
      <dgm:prSet presAssocID="{824F9521-D2B2-4480-9BC0-C11378BF4D39}" presName="linNode" presStyleCnt="0"/>
      <dgm:spPr/>
    </dgm:pt>
    <dgm:pt modelId="{1A1A1B4D-C51E-46B9-9754-6A91F8B45A35}" type="pres">
      <dgm:prSet presAssocID="{824F9521-D2B2-4480-9BC0-C11378BF4D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D24658-C526-4ABB-85FF-08208D4678AC}" type="pres">
      <dgm:prSet presAssocID="{9778DB45-3A19-4E65-81F8-9C8C2C52A4CC}" presName="sp" presStyleCnt="0"/>
      <dgm:spPr/>
    </dgm:pt>
    <dgm:pt modelId="{A3682953-6FB2-424D-B223-6FD7135A1533}" type="pres">
      <dgm:prSet presAssocID="{9E46AA10-D081-4C7D-894F-68294DE20068}" presName="linNode" presStyleCnt="0"/>
      <dgm:spPr/>
    </dgm:pt>
    <dgm:pt modelId="{8561070E-9B78-4CC3-9917-4A4FD02EB47C}" type="pres">
      <dgm:prSet presAssocID="{9E46AA10-D081-4C7D-894F-68294DE2006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0EDA00-1539-4E22-B677-A17D307C4494}" type="presOf" srcId="{824F9521-D2B2-4480-9BC0-C11378BF4D39}" destId="{1A1A1B4D-C51E-46B9-9754-6A91F8B45A35}" srcOrd="0" destOrd="0" presId="urn:microsoft.com/office/officeart/2005/8/layout/vList5"/>
    <dgm:cxn modelId="{332A760D-2A0B-476F-BB71-2F1562F0204F}" type="presOf" srcId="{9E46AA10-D081-4C7D-894F-68294DE20068}" destId="{8561070E-9B78-4CC3-9917-4A4FD02EB47C}" srcOrd="0" destOrd="0" presId="urn:microsoft.com/office/officeart/2005/8/layout/vList5"/>
    <dgm:cxn modelId="{81910931-3873-4A04-AFFA-B9F5150AF569}" srcId="{6CCCB9EE-16FC-49CA-A048-6319D23621CD}" destId="{CB34AC37-CA03-49C4-A20C-065104DEC42B}" srcOrd="0" destOrd="0" parTransId="{49F6CB8C-A9E5-4E86-A35B-2485E2B1AA2C}" sibTransId="{2ED096FD-584B-44BF-94D9-9296279AEB66}"/>
    <dgm:cxn modelId="{6878D753-0EBA-4728-BFAF-ED300C454B39}" type="presOf" srcId="{CB34AC37-CA03-49C4-A20C-065104DEC42B}" destId="{A9B5D297-5517-4087-85E6-0C84832ECFF8}" srcOrd="0" destOrd="0" presId="urn:microsoft.com/office/officeart/2005/8/layout/vList5"/>
    <dgm:cxn modelId="{2EC94A54-5937-4A26-B4E5-82E826B2A28A}" srcId="{6CCCB9EE-16FC-49CA-A048-6319D23621CD}" destId="{824F9521-D2B2-4480-9BC0-C11378BF4D39}" srcOrd="1" destOrd="0" parTransId="{F23725CD-BBC4-4664-A8CA-B23579861259}" sibTransId="{9778DB45-3A19-4E65-81F8-9C8C2C52A4CC}"/>
    <dgm:cxn modelId="{B4B91B7F-A52E-41C2-ACC7-B01D764EC4F4}" srcId="{6CCCB9EE-16FC-49CA-A048-6319D23621CD}" destId="{9E46AA10-D081-4C7D-894F-68294DE20068}" srcOrd="2" destOrd="0" parTransId="{A2E46815-54B3-4FCC-BCCD-1E5173F94771}" sibTransId="{C648FA1B-88E0-404E-B063-98E4A86285F1}"/>
    <dgm:cxn modelId="{A6F7AEDB-17F0-46AD-BFD0-F26543B09735}" type="presOf" srcId="{6CCCB9EE-16FC-49CA-A048-6319D23621CD}" destId="{CC9B274D-771E-4CA3-B8EA-B810CBD3CA76}" srcOrd="0" destOrd="0" presId="urn:microsoft.com/office/officeart/2005/8/layout/vList5"/>
    <dgm:cxn modelId="{724313D5-06B5-4D4B-BDCB-7B769B031930}" type="presParOf" srcId="{CC9B274D-771E-4CA3-B8EA-B810CBD3CA76}" destId="{A3C3B2FA-010A-49D9-B7DB-DACD1817B3CB}" srcOrd="0" destOrd="0" presId="urn:microsoft.com/office/officeart/2005/8/layout/vList5"/>
    <dgm:cxn modelId="{DE0B74EC-EFDF-44A2-811E-F59B9B271708}" type="presParOf" srcId="{A3C3B2FA-010A-49D9-B7DB-DACD1817B3CB}" destId="{A9B5D297-5517-4087-85E6-0C84832ECFF8}" srcOrd="0" destOrd="0" presId="urn:microsoft.com/office/officeart/2005/8/layout/vList5"/>
    <dgm:cxn modelId="{7A5B6F7B-0908-4750-916F-9FA53B51E788}" type="presParOf" srcId="{CC9B274D-771E-4CA3-B8EA-B810CBD3CA76}" destId="{AE4DE9AC-52BD-4421-B619-0AD881103B98}" srcOrd="1" destOrd="0" presId="urn:microsoft.com/office/officeart/2005/8/layout/vList5"/>
    <dgm:cxn modelId="{5E616E16-EE33-4018-935E-2655B959C2B7}" type="presParOf" srcId="{CC9B274D-771E-4CA3-B8EA-B810CBD3CA76}" destId="{E6A8B9D7-0FAC-4DEC-9AA6-009642D34560}" srcOrd="2" destOrd="0" presId="urn:microsoft.com/office/officeart/2005/8/layout/vList5"/>
    <dgm:cxn modelId="{A83062B1-94EA-4225-8C8D-BE85CC0F4FB8}" type="presParOf" srcId="{E6A8B9D7-0FAC-4DEC-9AA6-009642D34560}" destId="{1A1A1B4D-C51E-46B9-9754-6A91F8B45A35}" srcOrd="0" destOrd="0" presId="urn:microsoft.com/office/officeart/2005/8/layout/vList5"/>
    <dgm:cxn modelId="{80AACF40-4FC7-40A7-8FA0-8EBC9638D294}" type="presParOf" srcId="{CC9B274D-771E-4CA3-B8EA-B810CBD3CA76}" destId="{2DD24658-C526-4ABB-85FF-08208D4678AC}" srcOrd="3" destOrd="0" presId="urn:microsoft.com/office/officeart/2005/8/layout/vList5"/>
    <dgm:cxn modelId="{670FFA38-5DF7-4CEC-9EEE-04EA8EBA16B9}" type="presParOf" srcId="{CC9B274D-771E-4CA3-B8EA-B810CBD3CA76}" destId="{A3682953-6FB2-424D-B223-6FD7135A1533}" srcOrd="4" destOrd="0" presId="urn:microsoft.com/office/officeart/2005/8/layout/vList5"/>
    <dgm:cxn modelId="{B2057C11-8104-4E3C-870D-A67E7C91CB42}" type="presParOf" srcId="{A3682953-6FB2-424D-B223-6FD7135A1533}" destId="{8561070E-9B78-4CC3-9917-4A4FD02EB4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80E156-BB0A-4D87-89AB-D888CFD2A00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ECB051-0F1F-443B-8132-7E3A20B86D8D}">
      <dgm:prSet/>
      <dgm:spPr/>
      <dgm:t>
        <a:bodyPr/>
        <a:lstStyle/>
        <a:p>
          <a:r>
            <a:rPr lang="en-US" dirty="0"/>
            <a:t>To overcome poverty and Unemployment by providing jobs to Labors.</a:t>
          </a:r>
        </a:p>
      </dgm:t>
    </dgm:pt>
    <dgm:pt modelId="{9B9632C2-7191-4E03-A7DF-D638FCAA6858}" type="parTrans" cxnId="{A64AD0FA-EB6A-4D8F-8923-183AE37694F5}">
      <dgm:prSet/>
      <dgm:spPr/>
      <dgm:t>
        <a:bodyPr/>
        <a:lstStyle/>
        <a:p>
          <a:endParaRPr lang="en-US"/>
        </a:p>
      </dgm:t>
    </dgm:pt>
    <dgm:pt modelId="{08BDA389-9C77-4085-BA01-799920D4EB6B}" type="sibTrans" cxnId="{A64AD0FA-EB6A-4D8F-8923-183AE37694F5}">
      <dgm:prSet/>
      <dgm:spPr/>
      <dgm:t>
        <a:bodyPr/>
        <a:lstStyle/>
        <a:p>
          <a:endParaRPr lang="en-US"/>
        </a:p>
      </dgm:t>
    </dgm:pt>
    <dgm:pt modelId="{E5C4041E-FCD3-4151-90A7-2BE3ADEF8E33}">
      <dgm:prSet/>
      <dgm:spPr/>
      <dgm:t>
        <a:bodyPr/>
        <a:lstStyle/>
        <a:p>
          <a:r>
            <a:rPr lang="en-US"/>
            <a:t>To make life easy for people to get labor services by just click of a button.</a:t>
          </a:r>
        </a:p>
      </dgm:t>
    </dgm:pt>
    <dgm:pt modelId="{D30B1607-7426-4EE4-B8E8-20B78E40BE4C}" type="parTrans" cxnId="{6B39B2DF-04F6-4619-BA47-BEA17FC4E9ED}">
      <dgm:prSet/>
      <dgm:spPr/>
      <dgm:t>
        <a:bodyPr/>
        <a:lstStyle/>
        <a:p>
          <a:endParaRPr lang="en-US"/>
        </a:p>
      </dgm:t>
    </dgm:pt>
    <dgm:pt modelId="{756CE263-C49F-46BD-8D1B-E02DD9005508}" type="sibTrans" cxnId="{6B39B2DF-04F6-4619-BA47-BEA17FC4E9ED}">
      <dgm:prSet/>
      <dgm:spPr/>
      <dgm:t>
        <a:bodyPr/>
        <a:lstStyle/>
        <a:p>
          <a:endParaRPr lang="en-US"/>
        </a:p>
      </dgm:t>
    </dgm:pt>
    <dgm:pt modelId="{9F01AF7F-5D04-4DD5-8EB1-C8EE449015A0}">
      <dgm:prSet/>
      <dgm:spPr/>
      <dgm:t>
        <a:bodyPr/>
        <a:lstStyle/>
        <a:p>
          <a:r>
            <a:rPr lang="en-US"/>
            <a:t>To provide affordable services and reasonable prices.</a:t>
          </a:r>
        </a:p>
      </dgm:t>
    </dgm:pt>
    <dgm:pt modelId="{C48B21E2-5838-4FBB-9EF5-4EB0E7F6203C}" type="parTrans" cxnId="{439716F7-5149-4975-A9E8-A92C0995174E}">
      <dgm:prSet/>
      <dgm:spPr/>
      <dgm:t>
        <a:bodyPr/>
        <a:lstStyle/>
        <a:p>
          <a:endParaRPr lang="en-US"/>
        </a:p>
      </dgm:t>
    </dgm:pt>
    <dgm:pt modelId="{C4F21C17-7BFD-46C8-9D03-23EE710DC4A9}" type="sibTrans" cxnId="{439716F7-5149-4975-A9E8-A92C0995174E}">
      <dgm:prSet/>
      <dgm:spPr/>
      <dgm:t>
        <a:bodyPr/>
        <a:lstStyle/>
        <a:p>
          <a:endParaRPr lang="en-US"/>
        </a:p>
      </dgm:t>
    </dgm:pt>
    <dgm:pt modelId="{DC8D3D01-3AA9-4D61-9E96-EB07E1C74740}">
      <dgm:prSet/>
      <dgm:spPr/>
      <dgm:t>
        <a:bodyPr/>
        <a:lstStyle/>
        <a:p>
          <a:r>
            <a:rPr lang="en-US"/>
            <a:t>To provide different services at one place at your doorstep.</a:t>
          </a:r>
        </a:p>
      </dgm:t>
    </dgm:pt>
    <dgm:pt modelId="{F80B5EE0-5BC3-4940-99D2-3E079D2004AA}" type="parTrans" cxnId="{624359B2-1479-4872-81DB-050F5EF6B8BB}">
      <dgm:prSet/>
      <dgm:spPr/>
      <dgm:t>
        <a:bodyPr/>
        <a:lstStyle/>
        <a:p>
          <a:endParaRPr lang="en-US"/>
        </a:p>
      </dgm:t>
    </dgm:pt>
    <dgm:pt modelId="{EA5E1836-A190-4FA2-BA9E-E3FAFD208C25}" type="sibTrans" cxnId="{624359B2-1479-4872-81DB-050F5EF6B8BB}">
      <dgm:prSet/>
      <dgm:spPr/>
      <dgm:t>
        <a:bodyPr/>
        <a:lstStyle/>
        <a:p>
          <a:endParaRPr lang="en-US"/>
        </a:p>
      </dgm:t>
    </dgm:pt>
    <dgm:pt modelId="{4D444AC2-8423-477F-96FF-0CB3F828B40D}" type="pres">
      <dgm:prSet presAssocID="{4A80E156-BB0A-4D87-89AB-D888CFD2A00F}" presName="Name0" presStyleCnt="0">
        <dgm:presLayoutVars>
          <dgm:dir/>
          <dgm:animLvl val="lvl"/>
          <dgm:resizeHandles val="exact"/>
        </dgm:presLayoutVars>
      </dgm:prSet>
      <dgm:spPr/>
    </dgm:pt>
    <dgm:pt modelId="{8123CF98-CED6-4ADD-AD2E-4DC4E6B3E4E7}" type="pres">
      <dgm:prSet presAssocID="{C0ECB051-0F1F-443B-8132-7E3A20B86D8D}" presName="linNode" presStyleCnt="0"/>
      <dgm:spPr/>
    </dgm:pt>
    <dgm:pt modelId="{19857EFA-2B6D-4116-AC86-4B0BB2DCD91C}" type="pres">
      <dgm:prSet presAssocID="{C0ECB051-0F1F-443B-8132-7E3A20B86D8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8E8EF43-608B-41F2-B00A-C43B90C387C7}" type="pres">
      <dgm:prSet presAssocID="{08BDA389-9C77-4085-BA01-799920D4EB6B}" presName="sp" presStyleCnt="0"/>
      <dgm:spPr/>
    </dgm:pt>
    <dgm:pt modelId="{89939439-5664-4AC0-BA67-11CCB361C9A7}" type="pres">
      <dgm:prSet presAssocID="{E5C4041E-FCD3-4151-90A7-2BE3ADEF8E33}" presName="linNode" presStyleCnt="0"/>
      <dgm:spPr/>
    </dgm:pt>
    <dgm:pt modelId="{3335543A-D82D-4DD0-AFD0-590C7D71BCD0}" type="pres">
      <dgm:prSet presAssocID="{E5C4041E-FCD3-4151-90A7-2BE3ADEF8E3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9178A18-390B-45C7-ACC7-0702A708535B}" type="pres">
      <dgm:prSet presAssocID="{756CE263-C49F-46BD-8D1B-E02DD9005508}" presName="sp" presStyleCnt="0"/>
      <dgm:spPr/>
    </dgm:pt>
    <dgm:pt modelId="{56B6DB60-B847-4890-888C-5A27DBE6BE50}" type="pres">
      <dgm:prSet presAssocID="{9F01AF7F-5D04-4DD5-8EB1-C8EE449015A0}" presName="linNode" presStyleCnt="0"/>
      <dgm:spPr/>
    </dgm:pt>
    <dgm:pt modelId="{A7D397ED-79E1-4627-8AA2-70BB74159D7C}" type="pres">
      <dgm:prSet presAssocID="{9F01AF7F-5D04-4DD5-8EB1-C8EE449015A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18C71E7-1E81-42F8-A47C-0305C9BB8344}" type="pres">
      <dgm:prSet presAssocID="{C4F21C17-7BFD-46C8-9D03-23EE710DC4A9}" presName="sp" presStyleCnt="0"/>
      <dgm:spPr/>
    </dgm:pt>
    <dgm:pt modelId="{D226048A-3548-4EBE-B375-702580554100}" type="pres">
      <dgm:prSet presAssocID="{DC8D3D01-3AA9-4D61-9E96-EB07E1C74740}" presName="linNode" presStyleCnt="0"/>
      <dgm:spPr/>
    </dgm:pt>
    <dgm:pt modelId="{480470CE-6139-442C-B1B2-D3FFD2B90343}" type="pres">
      <dgm:prSet presAssocID="{DC8D3D01-3AA9-4D61-9E96-EB07E1C7474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4F1E201-C581-4C1A-83C2-463D4EB79735}" type="presOf" srcId="{C0ECB051-0F1F-443B-8132-7E3A20B86D8D}" destId="{19857EFA-2B6D-4116-AC86-4B0BB2DCD91C}" srcOrd="0" destOrd="0" presId="urn:microsoft.com/office/officeart/2005/8/layout/vList5"/>
    <dgm:cxn modelId="{7B9BEE0A-38E5-4FA9-B15C-8757B09AA078}" type="presOf" srcId="{DC8D3D01-3AA9-4D61-9E96-EB07E1C74740}" destId="{480470CE-6139-442C-B1B2-D3FFD2B90343}" srcOrd="0" destOrd="0" presId="urn:microsoft.com/office/officeart/2005/8/layout/vList5"/>
    <dgm:cxn modelId="{4E28E663-9EC2-4E14-920C-381DC2E27A8A}" type="presOf" srcId="{9F01AF7F-5D04-4DD5-8EB1-C8EE449015A0}" destId="{A7D397ED-79E1-4627-8AA2-70BB74159D7C}" srcOrd="0" destOrd="0" presId="urn:microsoft.com/office/officeart/2005/8/layout/vList5"/>
    <dgm:cxn modelId="{C3B3FB9E-8D0B-45ED-BC3C-235602AF5A14}" type="presOf" srcId="{E5C4041E-FCD3-4151-90A7-2BE3ADEF8E33}" destId="{3335543A-D82D-4DD0-AFD0-590C7D71BCD0}" srcOrd="0" destOrd="0" presId="urn:microsoft.com/office/officeart/2005/8/layout/vList5"/>
    <dgm:cxn modelId="{A10070A2-BBB8-425C-A825-4192533F58A6}" type="presOf" srcId="{4A80E156-BB0A-4D87-89AB-D888CFD2A00F}" destId="{4D444AC2-8423-477F-96FF-0CB3F828B40D}" srcOrd="0" destOrd="0" presId="urn:microsoft.com/office/officeart/2005/8/layout/vList5"/>
    <dgm:cxn modelId="{624359B2-1479-4872-81DB-050F5EF6B8BB}" srcId="{4A80E156-BB0A-4D87-89AB-D888CFD2A00F}" destId="{DC8D3D01-3AA9-4D61-9E96-EB07E1C74740}" srcOrd="3" destOrd="0" parTransId="{F80B5EE0-5BC3-4940-99D2-3E079D2004AA}" sibTransId="{EA5E1836-A190-4FA2-BA9E-E3FAFD208C25}"/>
    <dgm:cxn modelId="{6B39B2DF-04F6-4619-BA47-BEA17FC4E9ED}" srcId="{4A80E156-BB0A-4D87-89AB-D888CFD2A00F}" destId="{E5C4041E-FCD3-4151-90A7-2BE3ADEF8E33}" srcOrd="1" destOrd="0" parTransId="{D30B1607-7426-4EE4-B8E8-20B78E40BE4C}" sibTransId="{756CE263-C49F-46BD-8D1B-E02DD9005508}"/>
    <dgm:cxn modelId="{439716F7-5149-4975-A9E8-A92C0995174E}" srcId="{4A80E156-BB0A-4D87-89AB-D888CFD2A00F}" destId="{9F01AF7F-5D04-4DD5-8EB1-C8EE449015A0}" srcOrd="2" destOrd="0" parTransId="{C48B21E2-5838-4FBB-9EF5-4EB0E7F6203C}" sibTransId="{C4F21C17-7BFD-46C8-9D03-23EE710DC4A9}"/>
    <dgm:cxn modelId="{A64AD0FA-EB6A-4D8F-8923-183AE37694F5}" srcId="{4A80E156-BB0A-4D87-89AB-D888CFD2A00F}" destId="{C0ECB051-0F1F-443B-8132-7E3A20B86D8D}" srcOrd="0" destOrd="0" parTransId="{9B9632C2-7191-4E03-A7DF-D638FCAA6858}" sibTransId="{08BDA389-9C77-4085-BA01-799920D4EB6B}"/>
    <dgm:cxn modelId="{6A059F05-E818-4CAD-A7F6-C56224B2774D}" type="presParOf" srcId="{4D444AC2-8423-477F-96FF-0CB3F828B40D}" destId="{8123CF98-CED6-4ADD-AD2E-4DC4E6B3E4E7}" srcOrd="0" destOrd="0" presId="urn:microsoft.com/office/officeart/2005/8/layout/vList5"/>
    <dgm:cxn modelId="{41EC469E-9618-4DF5-8696-F061ADE31E1F}" type="presParOf" srcId="{8123CF98-CED6-4ADD-AD2E-4DC4E6B3E4E7}" destId="{19857EFA-2B6D-4116-AC86-4B0BB2DCD91C}" srcOrd="0" destOrd="0" presId="urn:microsoft.com/office/officeart/2005/8/layout/vList5"/>
    <dgm:cxn modelId="{DC024C45-6572-4898-BCCC-E7ED18C0FE59}" type="presParOf" srcId="{4D444AC2-8423-477F-96FF-0CB3F828B40D}" destId="{68E8EF43-608B-41F2-B00A-C43B90C387C7}" srcOrd="1" destOrd="0" presId="urn:microsoft.com/office/officeart/2005/8/layout/vList5"/>
    <dgm:cxn modelId="{59A1F6B9-B38F-4B4D-B01A-BEA966245BBE}" type="presParOf" srcId="{4D444AC2-8423-477F-96FF-0CB3F828B40D}" destId="{89939439-5664-4AC0-BA67-11CCB361C9A7}" srcOrd="2" destOrd="0" presId="urn:microsoft.com/office/officeart/2005/8/layout/vList5"/>
    <dgm:cxn modelId="{95FD56AB-A1F4-4E74-AF75-5ACDCEF39196}" type="presParOf" srcId="{89939439-5664-4AC0-BA67-11CCB361C9A7}" destId="{3335543A-D82D-4DD0-AFD0-590C7D71BCD0}" srcOrd="0" destOrd="0" presId="urn:microsoft.com/office/officeart/2005/8/layout/vList5"/>
    <dgm:cxn modelId="{6C347E0C-CD68-42CF-91ED-EAB265AB08E9}" type="presParOf" srcId="{4D444AC2-8423-477F-96FF-0CB3F828B40D}" destId="{C9178A18-390B-45C7-ACC7-0702A708535B}" srcOrd="3" destOrd="0" presId="urn:microsoft.com/office/officeart/2005/8/layout/vList5"/>
    <dgm:cxn modelId="{0111B2FF-CD2C-47B9-B2D1-98ABFE4988D4}" type="presParOf" srcId="{4D444AC2-8423-477F-96FF-0CB3F828B40D}" destId="{56B6DB60-B847-4890-888C-5A27DBE6BE50}" srcOrd="4" destOrd="0" presId="urn:microsoft.com/office/officeart/2005/8/layout/vList5"/>
    <dgm:cxn modelId="{B75AB40E-074F-4F30-B047-1628F95AFE40}" type="presParOf" srcId="{56B6DB60-B847-4890-888C-5A27DBE6BE50}" destId="{A7D397ED-79E1-4627-8AA2-70BB74159D7C}" srcOrd="0" destOrd="0" presId="urn:microsoft.com/office/officeart/2005/8/layout/vList5"/>
    <dgm:cxn modelId="{C64E6D20-2D09-4CCE-AE8F-E27C4219FB02}" type="presParOf" srcId="{4D444AC2-8423-477F-96FF-0CB3F828B40D}" destId="{D18C71E7-1E81-42F8-A47C-0305C9BB8344}" srcOrd="5" destOrd="0" presId="urn:microsoft.com/office/officeart/2005/8/layout/vList5"/>
    <dgm:cxn modelId="{B0980300-7B05-4273-857A-553DC2FD31B8}" type="presParOf" srcId="{4D444AC2-8423-477F-96FF-0CB3F828B40D}" destId="{D226048A-3548-4EBE-B375-702580554100}" srcOrd="6" destOrd="0" presId="urn:microsoft.com/office/officeart/2005/8/layout/vList5"/>
    <dgm:cxn modelId="{DEC650F8-4187-488F-9933-5C41C3DC0159}" type="presParOf" srcId="{D226048A-3548-4EBE-B375-702580554100}" destId="{480470CE-6139-442C-B1B2-D3FFD2B903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15D7C8-DE17-492D-86B3-947F4892903A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53E1946-2518-4E9B-BB34-7BA5276F9869}">
      <dgm:prSet phldrT="[Text]"/>
      <dgm:spPr/>
      <dgm:t>
        <a:bodyPr/>
        <a:lstStyle/>
        <a:p>
          <a:r>
            <a:rPr lang="en-US" dirty="0"/>
            <a:t>App frontend</a:t>
          </a:r>
        </a:p>
      </dgm:t>
    </dgm:pt>
    <dgm:pt modelId="{F2749931-9574-4AE0-ABFB-A10A8EC603EC}" type="parTrans" cxnId="{0B6BC42B-1C3E-4ABE-98AC-090025837B4A}">
      <dgm:prSet/>
      <dgm:spPr/>
      <dgm:t>
        <a:bodyPr/>
        <a:lstStyle/>
        <a:p>
          <a:endParaRPr lang="en-US"/>
        </a:p>
      </dgm:t>
    </dgm:pt>
    <dgm:pt modelId="{49049F40-CA84-4C69-97AF-8827560D5514}" type="sibTrans" cxnId="{0B6BC42B-1C3E-4ABE-98AC-090025837B4A}">
      <dgm:prSet/>
      <dgm:spPr/>
      <dgm:t>
        <a:bodyPr/>
        <a:lstStyle/>
        <a:p>
          <a:endParaRPr lang="en-US"/>
        </a:p>
      </dgm:t>
    </dgm:pt>
    <dgm:pt modelId="{F56FF07F-0144-49CC-A1E3-9A640506822B}">
      <dgm:prSet phldrT="[Text]" custT="1"/>
      <dgm:spPr/>
      <dgm:t>
        <a:bodyPr/>
        <a:lstStyle/>
        <a:p>
          <a:r>
            <a:rPr lang="en-US" sz="1800" dirty="0"/>
            <a:t>React</a:t>
          </a:r>
          <a:r>
            <a:rPr lang="en-US" sz="1200" dirty="0"/>
            <a:t> </a:t>
          </a:r>
          <a:r>
            <a:rPr lang="en-US" sz="1800" dirty="0"/>
            <a:t>Native</a:t>
          </a:r>
        </a:p>
      </dgm:t>
    </dgm:pt>
    <dgm:pt modelId="{723F68C9-24BA-4EFA-B340-421FEE0BEDF8}" type="parTrans" cxnId="{94D400CB-1080-40B1-9322-EE3CD84CD8CE}">
      <dgm:prSet/>
      <dgm:spPr/>
      <dgm:t>
        <a:bodyPr/>
        <a:lstStyle/>
        <a:p>
          <a:endParaRPr lang="en-US"/>
        </a:p>
      </dgm:t>
    </dgm:pt>
    <dgm:pt modelId="{FB65D7EE-5D42-4FFE-969D-53EDA62FA5E0}" type="sibTrans" cxnId="{94D400CB-1080-40B1-9322-EE3CD84CD8CE}">
      <dgm:prSet/>
      <dgm:spPr/>
      <dgm:t>
        <a:bodyPr/>
        <a:lstStyle/>
        <a:p>
          <a:endParaRPr lang="en-US"/>
        </a:p>
      </dgm:t>
    </dgm:pt>
    <dgm:pt modelId="{D97FD536-59ED-4184-AA82-00570BFD637E}">
      <dgm:prSet phldrT="[Text]"/>
      <dgm:spPr/>
      <dgm:t>
        <a:bodyPr/>
        <a:lstStyle/>
        <a:p>
          <a:r>
            <a:rPr lang="en-US" dirty="0"/>
            <a:t>Backend Technology</a:t>
          </a:r>
        </a:p>
      </dgm:t>
    </dgm:pt>
    <dgm:pt modelId="{4F0514D7-3CBB-46FA-BB09-8D1349A8E884}" type="parTrans" cxnId="{F9D7FF0E-9BEA-4999-819D-D6D77395C9AC}">
      <dgm:prSet/>
      <dgm:spPr/>
      <dgm:t>
        <a:bodyPr/>
        <a:lstStyle/>
        <a:p>
          <a:endParaRPr lang="en-US"/>
        </a:p>
      </dgm:t>
    </dgm:pt>
    <dgm:pt modelId="{6F1974AA-1CFA-4A9D-9279-6CEFC1FC4FEE}" type="sibTrans" cxnId="{F9D7FF0E-9BEA-4999-819D-D6D77395C9AC}">
      <dgm:prSet/>
      <dgm:spPr/>
      <dgm:t>
        <a:bodyPr/>
        <a:lstStyle/>
        <a:p>
          <a:endParaRPr lang="en-US"/>
        </a:p>
      </dgm:t>
    </dgm:pt>
    <dgm:pt modelId="{8161E0E3-8D79-421B-8012-A858DA8192D9}">
      <dgm:prSet phldrT="[Text]" custT="1"/>
      <dgm:spPr/>
      <dgm:t>
        <a:bodyPr/>
        <a:lstStyle/>
        <a:p>
          <a:r>
            <a:rPr lang="en-US" sz="1800" baseline="0" dirty="0"/>
            <a:t>Node</a:t>
          </a:r>
          <a:r>
            <a:rPr lang="en-US" sz="1200" dirty="0"/>
            <a:t> js</a:t>
          </a:r>
        </a:p>
      </dgm:t>
    </dgm:pt>
    <dgm:pt modelId="{E006E282-B436-46E4-A7C3-895E5018F52A}" type="parTrans" cxnId="{E1959486-8A92-4DE3-9584-A5E51CA0C438}">
      <dgm:prSet/>
      <dgm:spPr/>
      <dgm:t>
        <a:bodyPr/>
        <a:lstStyle/>
        <a:p>
          <a:endParaRPr lang="en-US"/>
        </a:p>
      </dgm:t>
    </dgm:pt>
    <dgm:pt modelId="{CBBCB36A-8E87-49D4-A1E4-D11A701A7926}" type="sibTrans" cxnId="{E1959486-8A92-4DE3-9584-A5E51CA0C438}">
      <dgm:prSet/>
      <dgm:spPr/>
      <dgm:t>
        <a:bodyPr/>
        <a:lstStyle/>
        <a:p>
          <a:endParaRPr lang="en-US"/>
        </a:p>
      </dgm:t>
    </dgm:pt>
    <dgm:pt modelId="{A5E70404-33B5-4186-9A4D-6B9A48AFED6A}">
      <dgm:prSet phldrT="[Text]"/>
      <dgm:spPr/>
      <dgm:t>
        <a:bodyPr/>
        <a:lstStyle/>
        <a:p>
          <a:r>
            <a:rPr lang="en-US" dirty="0"/>
            <a:t>Emulators</a:t>
          </a:r>
        </a:p>
      </dgm:t>
    </dgm:pt>
    <dgm:pt modelId="{61A91D79-964D-4895-9FA6-7C191ABAFE46}" type="parTrans" cxnId="{8EC18D59-BBC6-4281-89FA-4C14736DDD6F}">
      <dgm:prSet/>
      <dgm:spPr/>
      <dgm:t>
        <a:bodyPr/>
        <a:lstStyle/>
        <a:p>
          <a:endParaRPr lang="en-US"/>
        </a:p>
      </dgm:t>
    </dgm:pt>
    <dgm:pt modelId="{BF457802-6E92-4FE4-B0BC-F86070235B85}" type="sibTrans" cxnId="{8EC18D59-BBC6-4281-89FA-4C14736DDD6F}">
      <dgm:prSet/>
      <dgm:spPr/>
      <dgm:t>
        <a:bodyPr/>
        <a:lstStyle/>
        <a:p>
          <a:endParaRPr lang="en-US"/>
        </a:p>
      </dgm:t>
    </dgm:pt>
    <dgm:pt modelId="{AFD8508B-D938-4C61-A3C8-C8DAAB97E5A1}">
      <dgm:prSet phldrT="[Text]" custT="1"/>
      <dgm:spPr/>
      <dgm:t>
        <a:bodyPr/>
        <a:lstStyle/>
        <a:p>
          <a:r>
            <a:rPr lang="en-US" sz="1800" dirty="0"/>
            <a:t>Android</a:t>
          </a:r>
          <a:r>
            <a:rPr lang="en-US" sz="1200" dirty="0"/>
            <a:t> studio</a:t>
          </a:r>
        </a:p>
      </dgm:t>
    </dgm:pt>
    <dgm:pt modelId="{95F0C700-C854-4430-B384-E46DAA81E246}" type="parTrans" cxnId="{A0EABDFD-B0BA-464B-A30D-0573E638BD44}">
      <dgm:prSet/>
      <dgm:spPr/>
      <dgm:t>
        <a:bodyPr/>
        <a:lstStyle/>
        <a:p>
          <a:endParaRPr lang="en-US"/>
        </a:p>
      </dgm:t>
    </dgm:pt>
    <dgm:pt modelId="{4741EBB9-6FEA-4A19-8BF4-1277AF731C95}" type="sibTrans" cxnId="{A0EABDFD-B0BA-464B-A30D-0573E638BD44}">
      <dgm:prSet/>
      <dgm:spPr/>
      <dgm:t>
        <a:bodyPr/>
        <a:lstStyle/>
        <a:p>
          <a:endParaRPr lang="en-US"/>
        </a:p>
      </dgm:t>
    </dgm:pt>
    <dgm:pt modelId="{8A77A5DC-5400-44CB-9F05-2F492C0F1798}">
      <dgm:prSet phldrT="[Text]"/>
      <dgm:spPr/>
      <dgm:t>
        <a:bodyPr/>
        <a:lstStyle/>
        <a:p>
          <a:r>
            <a:rPr lang="en-US" dirty="0"/>
            <a:t>Coding environment</a:t>
          </a:r>
        </a:p>
      </dgm:t>
    </dgm:pt>
    <dgm:pt modelId="{22F27255-2C24-4CDF-B0DE-67E6E7944877}" type="parTrans" cxnId="{8F282ABB-2BDF-4C47-9608-36C629FB6E98}">
      <dgm:prSet/>
      <dgm:spPr/>
      <dgm:t>
        <a:bodyPr/>
        <a:lstStyle/>
        <a:p>
          <a:endParaRPr lang="en-US"/>
        </a:p>
      </dgm:t>
    </dgm:pt>
    <dgm:pt modelId="{DD005C83-F3FB-490C-B1AA-E14FDBCB752E}" type="sibTrans" cxnId="{8F282ABB-2BDF-4C47-9608-36C629FB6E98}">
      <dgm:prSet/>
      <dgm:spPr/>
      <dgm:t>
        <a:bodyPr/>
        <a:lstStyle/>
        <a:p>
          <a:endParaRPr lang="en-US"/>
        </a:p>
      </dgm:t>
    </dgm:pt>
    <dgm:pt modelId="{B6017341-D2B7-4BE1-9C59-F6D806DC216A}">
      <dgm:prSet phldrT="[Text]" custT="1"/>
      <dgm:spPr/>
      <dgm:t>
        <a:bodyPr/>
        <a:lstStyle/>
        <a:p>
          <a:r>
            <a:rPr lang="en-US" sz="1800" dirty="0"/>
            <a:t>Visual</a:t>
          </a:r>
          <a:r>
            <a:rPr lang="en-US" sz="1200" dirty="0"/>
            <a:t> </a:t>
          </a:r>
          <a:r>
            <a:rPr lang="en-US" sz="1800" dirty="0"/>
            <a:t>studio</a:t>
          </a:r>
          <a:r>
            <a:rPr lang="en-US" sz="1200" dirty="0"/>
            <a:t> code</a:t>
          </a:r>
        </a:p>
      </dgm:t>
    </dgm:pt>
    <dgm:pt modelId="{1D86203F-5101-4818-9B30-8372D0860DCE}" type="parTrans" cxnId="{DFADFEFB-4CC0-42A8-AA45-D899A585D511}">
      <dgm:prSet/>
      <dgm:spPr/>
      <dgm:t>
        <a:bodyPr/>
        <a:lstStyle/>
        <a:p>
          <a:endParaRPr lang="en-US"/>
        </a:p>
      </dgm:t>
    </dgm:pt>
    <dgm:pt modelId="{E3A376E2-DF94-4CF2-84CB-D8F796871A6A}" type="sibTrans" cxnId="{DFADFEFB-4CC0-42A8-AA45-D899A585D511}">
      <dgm:prSet/>
      <dgm:spPr/>
      <dgm:t>
        <a:bodyPr/>
        <a:lstStyle/>
        <a:p>
          <a:endParaRPr lang="en-US"/>
        </a:p>
      </dgm:t>
    </dgm:pt>
    <dgm:pt modelId="{A169CD05-D447-4072-9E0B-421939EF9F24}">
      <dgm:prSet phldrT="[Text]"/>
      <dgm:spPr/>
      <dgm:t>
        <a:bodyPr/>
        <a:lstStyle/>
        <a:p>
          <a:r>
            <a:rPr lang="en-US" dirty="0"/>
            <a:t>UI/UX</a:t>
          </a:r>
        </a:p>
      </dgm:t>
    </dgm:pt>
    <dgm:pt modelId="{9EFDD924-2659-4E94-9022-847E39E91C7A}" type="parTrans" cxnId="{B7B4E86D-85D2-40FE-B392-6BB17CEAEA4C}">
      <dgm:prSet/>
      <dgm:spPr/>
      <dgm:t>
        <a:bodyPr/>
        <a:lstStyle/>
        <a:p>
          <a:endParaRPr lang="en-US"/>
        </a:p>
      </dgm:t>
    </dgm:pt>
    <dgm:pt modelId="{C85CF27E-5DD4-4342-BF3F-35F9834903D5}" type="sibTrans" cxnId="{B7B4E86D-85D2-40FE-B392-6BB17CEAEA4C}">
      <dgm:prSet/>
      <dgm:spPr/>
      <dgm:t>
        <a:bodyPr/>
        <a:lstStyle/>
        <a:p>
          <a:endParaRPr lang="en-US"/>
        </a:p>
      </dgm:t>
    </dgm:pt>
    <dgm:pt modelId="{798388D7-87E7-4C62-A92A-B0B8C9D5DF85}">
      <dgm:prSet phldrT="[Text]" custT="1"/>
      <dgm:spPr/>
      <dgm:t>
        <a:bodyPr/>
        <a:lstStyle/>
        <a:p>
          <a:r>
            <a:rPr lang="en-US" sz="1800" dirty="0"/>
            <a:t>Figma</a:t>
          </a:r>
        </a:p>
      </dgm:t>
    </dgm:pt>
    <dgm:pt modelId="{C8F6FF7D-EBE1-48D9-80D2-08177DD0A195}" type="parTrans" cxnId="{2D9474EF-B5C5-4B7E-81A2-CB634D7F2ED3}">
      <dgm:prSet/>
      <dgm:spPr/>
      <dgm:t>
        <a:bodyPr/>
        <a:lstStyle/>
        <a:p>
          <a:endParaRPr lang="en-US"/>
        </a:p>
      </dgm:t>
    </dgm:pt>
    <dgm:pt modelId="{5401E04E-EB02-4C92-AEBE-F6D616FAB720}" type="sibTrans" cxnId="{2D9474EF-B5C5-4B7E-81A2-CB634D7F2ED3}">
      <dgm:prSet/>
      <dgm:spPr/>
      <dgm:t>
        <a:bodyPr/>
        <a:lstStyle/>
        <a:p>
          <a:endParaRPr lang="en-US"/>
        </a:p>
      </dgm:t>
    </dgm:pt>
    <dgm:pt modelId="{BC82657B-E6C5-45DB-BF3F-917A15F5D411}">
      <dgm:prSet phldrT="[Text]"/>
      <dgm:spPr/>
      <dgm:t>
        <a:bodyPr/>
        <a:lstStyle/>
        <a:p>
          <a:r>
            <a:rPr lang="en-US" dirty="0"/>
            <a:t>Version control</a:t>
          </a:r>
        </a:p>
      </dgm:t>
    </dgm:pt>
    <dgm:pt modelId="{7F7DDB5C-17D9-4EDE-B8A3-4D504C63CB3E}" type="parTrans" cxnId="{CC064D7C-08B6-495B-BEF4-AF78FD5BAC99}">
      <dgm:prSet/>
      <dgm:spPr/>
      <dgm:t>
        <a:bodyPr/>
        <a:lstStyle/>
        <a:p>
          <a:endParaRPr lang="en-US"/>
        </a:p>
      </dgm:t>
    </dgm:pt>
    <dgm:pt modelId="{82CBEF24-BBE7-4387-9C23-C3BA48B28A16}" type="sibTrans" cxnId="{CC064D7C-08B6-495B-BEF4-AF78FD5BAC99}">
      <dgm:prSet/>
      <dgm:spPr/>
      <dgm:t>
        <a:bodyPr/>
        <a:lstStyle/>
        <a:p>
          <a:endParaRPr lang="en-US"/>
        </a:p>
      </dgm:t>
    </dgm:pt>
    <dgm:pt modelId="{7FD219D6-D165-46BD-B517-9060A3A04BA1}">
      <dgm:prSet phldrT="[Text]" custT="1"/>
      <dgm:spPr/>
      <dgm:t>
        <a:bodyPr/>
        <a:lstStyle/>
        <a:p>
          <a:r>
            <a:rPr lang="en-US" sz="1800" dirty="0"/>
            <a:t>GitHub</a:t>
          </a:r>
        </a:p>
      </dgm:t>
    </dgm:pt>
    <dgm:pt modelId="{EF41B9B2-8F54-4FEF-B809-984313B59BD1}" type="parTrans" cxnId="{FB613DAF-8B41-487D-A923-72FEF2ABDA1E}">
      <dgm:prSet/>
      <dgm:spPr/>
      <dgm:t>
        <a:bodyPr/>
        <a:lstStyle/>
        <a:p>
          <a:endParaRPr lang="en-US"/>
        </a:p>
      </dgm:t>
    </dgm:pt>
    <dgm:pt modelId="{1BCAB47D-60EE-448F-8716-7AA442D4C6D7}" type="sibTrans" cxnId="{FB613DAF-8B41-487D-A923-72FEF2ABDA1E}">
      <dgm:prSet/>
      <dgm:spPr/>
      <dgm:t>
        <a:bodyPr/>
        <a:lstStyle/>
        <a:p>
          <a:endParaRPr lang="en-US"/>
        </a:p>
      </dgm:t>
    </dgm:pt>
    <dgm:pt modelId="{33512FE4-E271-4198-9969-55D94A117F6B}" type="pres">
      <dgm:prSet presAssocID="{6915D7C8-DE17-492D-86B3-947F4892903A}" presName="linear" presStyleCnt="0">
        <dgm:presLayoutVars>
          <dgm:animLvl val="lvl"/>
          <dgm:resizeHandles val="exact"/>
        </dgm:presLayoutVars>
      </dgm:prSet>
      <dgm:spPr/>
    </dgm:pt>
    <dgm:pt modelId="{F3FE7BE7-0942-4735-B02F-5072AEC1A179}" type="pres">
      <dgm:prSet presAssocID="{553E1946-2518-4E9B-BB34-7BA5276F9869}" presName="parentText" presStyleLbl="node1" presStyleIdx="0" presStyleCnt="6" custLinFactNeighborX="23802" custLinFactNeighborY="-77499">
        <dgm:presLayoutVars>
          <dgm:chMax val="0"/>
          <dgm:bulletEnabled val="1"/>
        </dgm:presLayoutVars>
      </dgm:prSet>
      <dgm:spPr/>
    </dgm:pt>
    <dgm:pt modelId="{4C4BD57A-1177-40E8-8F03-2056A496AB81}" type="pres">
      <dgm:prSet presAssocID="{553E1946-2518-4E9B-BB34-7BA5276F9869}" presName="childText" presStyleLbl="revTx" presStyleIdx="0" presStyleCnt="6">
        <dgm:presLayoutVars>
          <dgm:bulletEnabled val="1"/>
        </dgm:presLayoutVars>
      </dgm:prSet>
      <dgm:spPr/>
    </dgm:pt>
    <dgm:pt modelId="{DA4C11E1-74A1-4958-B993-3E5E77725A34}" type="pres">
      <dgm:prSet presAssocID="{D97FD536-59ED-4184-AA82-00570BFD637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19DEFC-2AD2-4B33-A67F-B59F9ACE0D46}" type="pres">
      <dgm:prSet presAssocID="{D97FD536-59ED-4184-AA82-00570BFD637E}" presName="childText" presStyleLbl="revTx" presStyleIdx="1" presStyleCnt="6">
        <dgm:presLayoutVars>
          <dgm:bulletEnabled val="1"/>
        </dgm:presLayoutVars>
      </dgm:prSet>
      <dgm:spPr/>
    </dgm:pt>
    <dgm:pt modelId="{7B699A78-1180-41DF-9C80-728927B1EDD3}" type="pres">
      <dgm:prSet presAssocID="{A5E70404-33B5-4186-9A4D-6B9A48AFED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76FCD86-486A-4775-988D-B42735CBE383}" type="pres">
      <dgm:prSet presAssocID="{A5E70404-33B5-4186-9A4D-6B9A48AFED6A}" presName="childText" presStyleLbl="revTx" presStyleIdx="2" presStyleCnt="6">
        <dgm:presLayoutVars>
          <dgm:bulletEnabled val="1"/>
        </dgm:presLayoutVars>
      </dgm:prSet>
      <dgm:spPr/>
    </dgm:pt>
    <dgm:pt modelId="{29ED254F-411E-4A60-AEF8-A9C3E21328C3}" type="pres">
      <dgm:prSet presAssocID="{8A77A5DC-5400-44CB-9F05-2F492C0F179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E3A01F-5F53-4D5E-A12D-4026CC268F4E}" type="pres">
      <dgm:prSet presAssocID="{8A77A5DC-5400-44CB-9F05-2F492C0F1798}" presName="childText" presStyleLbl="revTx" presStyleIdx="3" presStyleCnt="6">
        <dgm:presLayoutVars>
          <dgm:bulletEnabled val="1"/>
        </dgm:presLayoutVars>
      </dgm:prSet>
      <dgm:spPr/>
    </dgm:pt>
    <dgm:pt modelId="{BF31040A-06F4-4F64-9318-8E16D0FE7DF5}" type="pres">
      <dgm:prSet presAssocID="{A169CD05-D447-4072-9E0B-421939EF9F2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0F84A6A-59A1-4E94-BEF0-EE0856E5634B}" type="pres">
      <dgm:prSet presAssocID="{A169CD05-D447-4072-9E0B-421939EF9F24}" presName="childText" presStyleLbl="revTx" presStyleIdx="4" presStyleCnt="6">
        <dgm:presLayoutVars>
          <dgm:bulletEnabled val="1"/>
        </dgm:presLayoutVars>
      </dgm:prSet>
      <dgm:spPr/>
    </dgm:pt>
    <dgm:pt modelId="{71997C89-A531-4FF5-9D36-A9DEE162D108}" type="pres">
      <dgm:prSet presAssocID="{BC82657B-E6C5-45DB-BF3F-917A15F5D41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6D91D1E-A655-4E9D-AE1C-8B3980CF360E}" type="pres">
      <dgm:prSet presAssocID="{BC82657B-E6C5-45DB-BF3F-917A15F5D41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F9D7FF0E-9BEA-4999-819D-D6D77395C9AC}" srcId="{6915D7C8-DE17-492D-86B3-947F4892903A}" destId="{D97FD536-59ED-4184-AA82-00570BFD637E}" srcOrd="1" destOrd="0" parTransId="{4F0514D7-3CBB-46FA-BB09-8D1349A8E884}" sibTransId="{6F1974AA-1CFA-4A9D-9279-6CEFC1FC4FEE}"/>
    <dgm:cxn modelId="{0B6BC42B-1C3E-4ABE-98AC-090025837B4A}" srcId="{6915D7C8-DE17-492D-86B3-947F4892903A}" destId="{553E1946-2518-4E9B-BB34-7BA5276F9869}" srcOrd="0" destOrd="0" parTransId="{F2749931-9574-4AE0-ABFB-A10A8EC603EC}" sibTransId="{49049F40-CA84-4C69-97AF-8827560D5514}"/>
    <dgm:cxn modelId="{09453B2E-654D-48AA-90F4-2D48B7A917AE}" type="presOf" srcId="{B6017341-D2B7-4BE1-9C59-F6D806DC216A}" destId="{0AE3A01F-5F53-4D5E-A12D-4026CC268F4E}" srcOrd="0" destOrd="0" presId="urn:microsoft.com/office/officeart/2005/8/layout/vList2"/>
    <dgm:cxn modelId="{4EB1ED39-6B2E-4933-B343-0C0A74B82CF2}" type="presOf" srcId="{798388D7-87E7-4C62-A92A-B0B8C9D5DF85}" destId="{D0F84A6A-59A1-4E94-BEF0-EE0856E5634B}" srcOrd="0" destOrd="0" presId="urn:microsoft.com/office/officeart/2005/8/layout/vList2"/>
    <dgm:cxn modelId="{6FB6113C-17D9-4548-84AB-898852D110F6}" type="presOf" srcId="{A5E70404-33B5-4186-9A4D-6B9A48AFED6A}" destId="{7B699A78-1180-41DF-9C80-728927B1EDD3}" srcOrd="0" destOrd="0" presId="urn:microsoft.com/office/officeart/2005/8/layout/vList2"/>
    <dgm:cxn modelId="{19EF6067-85A5-4064-949C-19040FF4DBE8}" type="presOf" srcId="{8161E0E3-8D79-421B-8012-A858DA8192D9}" destId="{BD19DEFC-2AD2-4B33-A67F-B59F9ACE0D46}" srcOrd="0" destOrd="0" presId="urn:microsoft.com/office/officeart/2005/8/layout/vList2"/>
    <dgm:cxn modelId="{B7B4E86D-85D2-40FE-B392-6BB17CEAEA4C}" srcId="{6915D7C8-DE17-492D-86B3-947F4892903A}" destId="{A169CD05-D447-4072-9E0B-421939EF9F24}" srcOrd="4" destOrd="0" parTransId="{9EFDD924-2659-4E94-9022-847E39E91C7A}" sibTransId="{C85CF27E-5DD4-4342-BF3F-35F9834903D5}"/>
    <dgm:cxn modelId="{F6B80C55-3E60-473C-8C2F-49DFA7B59F03}" type="presOf" srcId="{BC82657B-E6C5-45DB-BF3F-917A15F5D411}" destId="{71997C89-A531-4FF5-9D36-A9DEE162D108}" srcOrd="0" destOrd="0" presId="urn:microsoft.com/office/officeart/2005/8/layout/vList2"/>
    <dgm:cxn modelId="{EC16AA76-2CAB-4606-9383-D43570D34383}" type="presOf" srcId="{6915D7C8-DE17-492D-86B3-947F4892903A}" destId="{33512FE4-E271-4198-9969-55D94A117F6B}" srcOrd="0" destOrd="0" presId="urn:microsoft.com/office/officeart/2005/8/layout/vList2"/>
    <dgm:cxn modelId="{6B70A858-9FE8-4348-8BF1-301B00FEDFD8}" type="presOf" srcId="{553E1946-2518-4E9B-BB34-7BA5276F9869}" destId="{F3FE7BE7-0942-4735-B02F-5072AEC1A179}" srcOrd="0" destOrd="0" presId="urn:microsoft.com/office/officeart/2005/8/layout/vList2"/>
    <dgm:cxn modelId="{8EC18D59-BBC6-4281-89FA-4C14736DDD6F}" srcId="{6915D7C8-DE17-492D-86B3-947F4892903A}" destId="{A5E70404-33B5-4186-9A4D-6B9A48AFED6A}" srcOrd="2" destOrd="0" parTransId="{61A91D79-964D-4895-9FA6-7C191ABAFE46}" sibTransId="{BF457802-6E92-4FE4-B0BC-F86070235B85}"/>
    <dgm:cxn modelId="{CC064D7C-08B6-495B-BEF4-AF78FD5BAC99}" srcId="{6915D7C8-DE17-492D-86B3-947F4892903A}" destId="{BC82657B-E6C5-45DB-BF3F-917A15F5D411}" srcOrd="5" destOrd="0" parTransId="{7F7DDB5C-17D9-4EDE-B8A3-4D504C63CB3E}" sibTransId="{82CBEF24-BBE7-4387-9C23-C3BA48B28A16}"/>
    <dgm:cxn modelId="{E1959486-8A92-4DE3-9584-A5E51CA0C438}" srcId="{D97FD536-59ED-4184-AA82-00570BFD637E}" destId="{8161E0E3-8D79-421B-8012-A858DA8192D9}" srcOrd="0" destOrd="0" parTransId="{E006E282-B436-46E4-A7C3-895E5018F52A}" sibTransId="{CBBCB36A-8E87-49D4-A1E4-D11A701A7926}"/>
    <dgm:cxn modelId="{3FAC95A8-66E8-4115-9640-DDCC6C0CFE14}" type="presOf" srcId="{A169CD05-D447-4072-9E0B-421939EF9F24}" destId="{BF31040A-06F4-4F64-9318-8E16D0FE7DF5}" srcOrd="0" destOrd="0" presId="urn:microsoft.com/office/officeart/2005/8/layout/vList2"/>
    <dgm:cxn modelId="{FB613DAF-8B41-487D-A923-72FEF2ABDA1E}" srcId="{BC82657B-E6C5-45DB-BF3F-917A15F5D411}" destId="{7FD219D6-D165-46BD-B517-9060A3A04BA1}" srcOrd="0" destOrd="0" parTransId="{EF41B9B2-8F54-4FEF-B809-984313B59BD1}" sibTransId="{1BCAB47D-60EE-448F-8716-7AA442D4C6D7}"/>
    <dgm:cxn modelId="{A5E98DAF-17FF-4ACD-8791-5B7D6BBFADEA}" type="presOf" srcId="{AFD8508B-D938-4C61-A3C8-C8DAAB97E5A1}" destId="{776FCD86-486A-4775-988D-B42735CBE383}" srcOrd="0" destOrd="0" presId="urn:microsoft.com/office/officeart/2005/8/layout/vList2"/>
    <dgm:cxn modelId="{8F282ABB-2BDF-4C47-9608-36C629FB6E98}" srcId="{6915D7C8-DE17-492D-86B3-947F4892903A}" destId="{8A77A5DC-5400-44CB-9F05-2F492C0F1798}" srcOrd="3" destOrd="0" parTransId="{22F27255-2C24-4CDF-B0DE-67E6E7944877}" sibTransId="{DD005C83-F3FB-490C-B1AA-E14FDBCB752E}"/>
    <dgm:cxn modelId="{2CEDE4BD-E8D1-42CB-AFC8-8761CC332030}" type="presOf" srcId="{8A77A5DC-5400-44CB-9F05-2F492C0F1798}" destId="{29ED254F-411E-4A60-AEF8-A9C3E21328C3}" srcOrd="0" destOrd="0" presId="urn:microsoft.com/office/officeart/2005/8/layout/vList2"/>
    <dgm:cxn modelId="{94D400CB-1080-40B1-9322-EE3CD84CD8CE}" srcId="{553E1946-2518-4E9B-BB34-7BA5276F9869}" destId="{F56FF07F-0144-49CC-A1E3-9A640506822B}" srcOrd="0" destOrd="0" parTransId="{723F68C9-24BA-4EFA-B340-421FEE0BEDF8}" sibTransId="{FB65D7EE-5D42-4FFE-969D-53EDA62FA5E0}"/>
    <dgm:cxn modelId="{FA5E8BED-765D-498A-A492-9871E392E108}" type="presOf" srcId="{F56FF07F-0144-49CC-A1E3-9A640506822B}" destId="{4C4BD57A-1177-40E8-8F03-2056A496AB81}" srcOrd="0" destOrd="0" presId="urn:microsoft.com/office/officeart/2005/8/layout/vList2"/>
    <dgm:cxn modelId="{2D9474EF-B5C5-4B7E-81A2-CB634D7F2ED3}" srcId="{A169CD05-D447-4072-9E0B-421939EF9F24}" destId="{798388D7-87E7-4C62-A92A-B0B8C9D5DF85}" srcOrd="0" destOrd="0" parTransId="{C8F6FF7D-EBE1-48D9-80D2-08177DD0A195}" sibTransId="{5401E04E-EB02-4C92-AEBE-F6D616FAB720}"/>
    <dgm:cxn modelId="{42D727F5-E491-4F19-B678-916E9302CBDE}" type="presOf" srcId="{7FD219D6-D165-46BD-B517-9060A3A04BA1}" destId="{36D91D1E-A655-4E9D-AE1C-8B3980CF360E}" srcOrd="0" destOrd="0" presId="urn:microsoft.com/office/officeart/2005/8/layout/vList2"/>
    <dgm:cxn modelId="{DFADFEFB-4CC0-42A8-AA45-D899A585D511}" srcId="{8A77A5DC-5400-44CB-9F05-2F492C0F1798}" destId="{B6017341-D2B7-4BE1-9C59-F6D806DC216A}" srcOrd="0" destOrd="0" parTransId="{1D86203F-5101-4818-9B30-8372D0860DCE}" sibTransId="{E3A376E2-DF94-4CF2-84CB-D8F796871A6A}"/>
    <dgm:cxn modelId="{A0EABDFD-B0BA-464B-A30D-0573E638BD44}" srcId="{A5E70404-33B5-4186-9A4D-6B9A48AFED6A}" destId="{AFD8508B-D938-4C61-A3C8-C8DAAB97E5A1}" srcOrd="0" destOrd="0" parTransId="{95F0C700-C854-4430-B384-E46DAA81E246}" sibTransId="{4741EBB9-6FEA-4A19-8BF4-1277AF731C95}"/>
    <dgm:cxn modelId="{29AEACFF-5843-4E33-BE0F-5C4445F54822}" type="presOf" srcId="{D97FD536-59ED-4184-AA82-00570BFD637E}" destId="{DA4C11E1-74A1-4958-B993-3E5E77725A34}" srcOrd="0" destOrd="0" presId="urn:microsoft.com/office/officeart/2005/8/layout/vList2"/>
    <dgm:cxn modelId="{635DABBE-27B6-42D9-918F-7426C11DD5CD}" type="presParOf" srcId="{33512FE4-E271-4198-9969-55D94A117F6B}" destId="{F3FE7BE7-0942-4735-B02F-5072AEC1A179}" srcOrd="0" destOrd="0" presId="urn:microsoft.com/office/officeart/2005/8/layout/vList2"/>
    <dgm:cxn modelId="{A5F72A05-2D67-41E5-964A-E3CA05A5AC97}" type="presParOf" srcId="{33512FE4-E271-4198-9969-55D94A117F6B}" destId="{4C4BD57A-1177-40E8-8F03-2056A496AB81}" srcOrd="1" destOrd="0" presId="urn:microsoft.com/office/officeart/2005/8/layout/vList2"/>
    <dgm:cxn modelId="{8742B06B-5C41-4363-A544-5DC56D59D2F1}" type="presParOf" srcId="{33512FE4-E271-4198-9969-55D94A117F6B}" destId="{DA4C11E1-74A1-4958-B993-3E5E77725A34}" srcOrd="2" destOrd="0" presId="urn:microsoft.com/office/officeart/2005/8/layout/vList2"/>
    <dgm:cxn modelId="{CEDA29A5-F9D6-4850-92C0-315FC2A477F8}" type="presParOf" srcId="{33512FE4-E271-4198-9969-55D94A117F6B}" destId="{BD19DEFC-2AD2-4B33-A67F-B59F9ACE0D46}" srcOrd="3" destOrd="0" presId="urn:microsoft.com/office/officeart/2005/8/layout/vList2"/>
    <dgm:cxn modelId="{74F9E753-4457-4163-A0F7-0370F597F1E8}" type="presParOf" srcId="{33512FE4-E271-4198-9969-55D94A117F6B}" destId="{7B699A78-1180-41DF-9C80-728927B1EDD3}" srcOrd="4" destOrd="0" presId="urn:microsoft.com/office/officeart/2005/8/layout/vList2"/>
    <dgm:cxn modelId="{0C89B30C-D63F-4919-AE08-5EA0F00FADA6}" type="presParOf" srcId="{33512FE4-E271-4198-9969-55D94A117F6B}" destId="{776FCD86-486A-4775-988D-B42735CBE383}" srcOrd="5" destOrd="0" presId="urn:microsoft.com/office/officeart/2005/8/layout/vList2"/>
    <dgm:cxn modelId="{3F46BE63-6BDA-4A22-BC07-DAF0E34540DA}" type="presParOf" srcId="{33512FE4-E271-4198-9969-55D94A117F6B}" destId="{29ED254F-411E-4A60-AEF8-A9C3E21328C3}" srcOrd="6" destOrd="0" presId="urn:microsoft.com/office/officeart/2005/8/layout/vList2"/>
    <dgm:cxn modelId="{3631B55F-ED4D-45B0-869A-5FC2F99FDDAA}" type="presParOf" srcId="{33512FE4-E271-4198-9969-55D94A117F6B}" destId="{0AE3A01F-5F53-4D5E-A12D-4026CC268F4E}" srcOrd="7" destOrd="0" presId="urn:microsoft.com/office/officeart/2005/8/layout/vList2"/>
    <dgm:cxn modelId="{8EFD12C5-EC35-41A7-8548-E8DF7907FE3A}" type="presParOf" srcId="{33512FE4-E271-4198-9969-55D94A117F6B}" destId="{BF31040A-06F4-4F64-9318-8E16D0FE7DF5}" srcOrd="8" destOrd="0" presId="urn:microsoft.com/office/officeart/2005/8/layout/vList2"/>
    <dgm:cxn modelId="{128BC642-BF50-4BCF-90E3-76FC5F59A9D5}" type="presParOf" srcId="{33512FE4-E271-4198-9969-55D94A117F6B}" destId="{D0F84A6A-59A1-4E94-BEF0-EE0856E5634B}" srcOrd="9" destOrd="0" presId="urn:microsoft.com/office/officeart/2005/8/layout/vList2"/>
    <dgm:cxn modelId="{360DDA62-27BB-4879-AB71-351CD33B1A90}" type="presParOf" srcId="{33512FE4-E271-4198-9969-55D94A117F6B}" destId="{71997C89-A531-4FF5-9D36-A9DEE162D108}" srcOrd="10" destOrd="0" presId="urn:microsoft.com/office/officeart/2005/8/layout/vList2"/>
    <dgm:cxn modelId="{3C216FDB-F2AF-41B3-B2F6-CE57A91FA8C9}" type="presParOf" srcId="{33512FE4-E271-4198-9969-55D94A117F6B}" destId="{36D91D1E-A655-4E9D-AE1C-8B3980CF360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D297-5517-4087-85E6-0C84832ECFF8}">
      <dsp:nvSpPr>
        <dsp:cNvPr id="0" name=""/>
        <dsp:cNvSpPr/>
      </dsp:nvSpPr>
      <dsp:spPr>
        <a:xfrm>
          <a:off x="3457556" y="1978"/>
          <a:ext cx="3889751" cy="1305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Hire a labor of according to your demands</a:t>
          </a:r>
        </a:p>
      </dsp:txBody>
      <dsp:txXfrm>
        <a:off x="3521309" y="65731"/>
        <a:ext cx="3762245" cy="1178486"/>
      </dsp:txXfrm>
    </dsp:sp>
    <dsp:sp modelId="{1A1A1B4D-C51E-46B9-9754-6A91F8B45A35}">
      <dsp:nvSpPr>
        <dsp:cNvPr id="0" name=""/>
        <dsp:cNvSpPr/>
      </dsp:nvSpPr>
      <dsp:spPr>
        <a:xfrm>
          <a:off x="3457556" y="1373270"/>
          <a:ext cx="3889751" cy="1305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Hire a service you need</a:t>
          </a:r>
        </a:p>
      </dsp:txBody>
      <dsp:txXfrm>
        <a:off x="3521309" y="1437023"/>
        <a:ext cx="3762245" cy="1178486"/>
      </dsp:txXfrm>
    </dsp:sp>
    <dsp:sp modelId="{8561070E-9B78-4CC3-9917-4A4FD02EB47C}">
      <dsp:nvSpPr>
        <dsp:cNvPr id="0" name=""/>
        <dsp:cNvSpPr/>
      </dsp:nvSpPr>
      <dsp:spPr>
        <a:xfrm>
          <a:off x="3457556" y="2744562"/>
          <a:ext cx="3889751" cy="13059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Connect with our app as a labor</a:t>
          </a:r>
        </a:p>
      </dsp:txBody>
      <dsp:txXfrm>
        <a:off x="3521309" y="2808315"/>
        <a:ext cx="3762245" cy="117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57EFA-2B6D-4116-AC86-4B0BB2DCD91C}">
      <dsp:nvSpPr>
        <dsp:cNvPr id="0" name=""/>
        <dsp:cNvSpPr/>
      </dsp:nvSpPr>
      <dsp:spPr>
        <a:xfrm>
          <a:off x="3462528" y="2014"/>
          <a:ext cx="3895344" cy="968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overcome poverty and Unemployment by providing jobs to Labors.</a:t>
          </a:r>
        </a:p>
      </dsp:txBody>
      <dsp:txXfrm>
        <a:off x="3509816" y="49302"/>
        <a:ext cx="3800768" cy="874122"/>
      </dsp:txXfrm>
    </dsp:sp>
    <dsp:sp modelId="{3335543A-D82D-4DD0-AFD0-590C7D71BCD0}">
      <dsp:nvSpPr>
        <dsp:cNvPr id="0" name=""/>
        <dsp:cNvSpPr/>
      </dsp:nvSpPr>
      <dsp:spPr>
        <a:xfrm>
          <a:off x="3462528" y="1019146"/>
          <a:ext cx="3895344" cy="9686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make life easy for people to get labor services by just click of a button.</a:t>
          </a:r>
        </a:p>
      </dsp:txBody>
      <dsp:txXfrm>
        <a:off x="3509816" y="1066434"/>
        <a:ext cx="3800768" cy="874122"/>
      </dsp:txXfrm>
    </dsp:sp>
    <dsp:sp modelId="{A7D397ED-79E1-4627-8AA2-70BB74159D7C}">
      <dsp:nvSpPr>
        <dsp:cNvPr id="0" name=""/>
        <dsp:cNvSpPr/>
      </dsp:nvSpPr>
      <dsp:spPr>
        <a:xfrm>
          <a:off x="3462528" y="2036279"/>
          <a:ext cx="3895344" cy="9686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provide affordable services and reasonable prices.</a:t>
          </a:r>
        </a:p>
      </dsp:txBody>
      <dsp:txXfrm>
        <a:off x="3509816" y="2083567"/>
        <a:ext cx="3800768" cy="874122"/>
      </dsp:txXfrm>
    </dsp:sp>
    <dsp:sp modelId="{480470CE-6139-442C-B1B2-D3FFD2B90343}">
      <dsp:nvSpPr>
        <dsp:cNvPr id="0" name=""/>
        <dsp:cNvSpPr/>
      </dsp:nvSpPr>
      <dsp:spPr>
        <a:xfrm>
          <a:off x="3462528" y="3053412"/>
          <a:ext cx="3895344" cy="9686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provide different services at one place at your doorstep.</a:t>
          </a:r>
        </a:p>
      </dsp:txBody>
      <dsp:txXfrm>
        <a:off x="3509816" y="3100700"/>
        <a:ext cx="3800768" cy="874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E7BE7-0942-4735-B02F-5072AEC1A179}">
      <dsp:nvSpPr>
        <dsp:cNvPr id="0" name=""/>
        <dsp:cNvSpPr/>
      </dsp:nvSpPr>
      <dsp:spPr>
        <a:xfrm>
          <a:off x="0" y="0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 frontend</a:t>
          </a:r>
        </a:p>
      </dsp:txBody>
      <dsp:txXfrm>
        <a:off x="17563" y="17563"/>
        <a:ext cx="7295610" cy="324648"/>
      </dsp:txXfrm>
    </dsp:sp>
    <dsp:sp modelId="{4C4BD57A-1177-40E8-8F03-2056A496AB81}">
      <dsp:nvSpPr>
        <dsp:cNvPr id="0" name=""/>
        <dsp:cNvSpPr/>
      </dsp:nvSpPr>
      <dsp:spPr>
        <a:xfrm>
          <a:off x="0" y="386581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React</a:t>
          </a:r>
          <a:r>
            <a:rPr lang="en-US" sz="1200" kern="1200" dirty="0"/>
            <a:t> </a:t>
          </a:r>
          <a:r>
            <a:rPr lang="en-US" sz="1800" kern="1200" dirty="0"/>
            <a:t>Native</a:t>
          </a:r>
        </a:p>
      </dsp:txBody>
      <dsp:txXfrm>
        <a:off x="0" y="386581"/>
        <a:ext cx="7330736" cy="302737"/>
      </dsp:txXfrm>
    </dsp:sp>
    <dsp:sp modelId="{DA4C11E1-74A1-4958-B993-3E5E77725A34}">
      <dsp:nvSpPr>
        <dsp:cNvPr id="0" name=""/>
        <dsp:cNvSpPr/>
      </dsp:nvSpPr>
      <dsp:spPr>
        <a:xfrm>
          <a:off x="0" y="689318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Backend Technology</a:t>
          </a:r>
        </a:p>
      </dsp:txBody>
      <dsp:txXfrm>
        <a:off x="17563" y="706881"/>
        <a:ext cx="7295610" cy="324648"/>
      </dsp:txXfrm>
    </dsp:sp>
    <dsp:sp modelId="{BD19DEFC-2AD2-4B33-A67F-B59F9ACE0D46}">
      <dsp:nvSpPr>
        <dsp:cNvPr id="0" name=""/>
        <dsp:cNvSpPr/>
      </dsp:nvSpPr>
      <dsp:spPr>
        <a:xfrm>
          <a:off x="0" y="1049093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 dirty="0"/>
            <a:t>Node</a:t>
          </a:r>
          <a:r>
            <a:rPr lang="en-US" sz="1200" kern="1200" dirty="0"/>
            <a:t> js</a:t>
          </a:r>
        </a:p>
      </dsp:txBody>
      <dsp:txXfrm>
        <a:off x="0" y="1049093"/>
        <a:ext cx="7330736" cy="302737"/>
      </dsp:txXfrm>
    </dsp:sp>
    <dsp:sp modelId="{7B699A78-1180-41DF-9C80-728927B1EDD3}">
      <dsp:nvSpPr>
        <dsp:cNvPr id="0" name=""/>
        <dsp:cNvSpPr/>
      </dsp:nvSpPr>
      <dsp:spPr>
        <a:xfrm>
          <a:off x="0" y="1351831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Emulators</a:t>
          </a:r>
        </a:p>
      </dsp:txBody>
      <dsp:txXfrm>
        <a:off x="17563" y="1369394"/>
        <a:ext cx="7295610" cy="324648"/>
      </dsp:txXfrm>
    </dsp:sp>
    <dsp:sp modelId="{776FCD86-486A-4775-988D-B42735CBE383}">
      <dsp:nvSpPr>
        <dsp:cNvPr id="0" name=""/>
        <dsp:cNvSpPr/>
      </dsp:nvSpPr>
      <dsp:spPr>
        <a:xfrm>
          <a:off x="0" y="1711606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Android</a:t>
          </a:r>
          <a:r>
            <a:rPr lang="en-US" sz="1200" kern="1200" dirty="0"/>
            <a:t> studio</a:t>
          </a:r>
        </a:p>
      </dsp:txBody>
      <dsp:txXfrm>
        <a:off x="0" y="1711606"/>
        <a:ext cx="7330736" cy="302737"/>
      </dsp:txXfrm>
    </dsp:sp>
    <dsp:sp modelId="{29ED254F-411E-4A60-AEF8-A9C3E21328C3}">
      <dsp:nvSpPr>
        <dsp:cNvPr id="0" name=""/>
        <dsp:cNvSpPr/>
      </dsp:nvSpPr>
      <dsp:spPr>
        <a:xfrm>
          <a:off x="0" y="2014343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Coding environment</a:t>
          </a:r>
        </a:p>
      </dsp:txBody>
      <dsp:txXfrm>
        <a:off x="17563" y="2031906"/>
        <a:ext cx="7295610" cy="324648"/>
      </dsp:txXfrm>
    </dsp:sp>
    <dsp:sp modelId="{0AE3A01F-5F53-4D5E-A12D-4026CC268F4E}">
      <dsp:nvSpPr>
        <dsp:cNvPr id="0" name=""/>
        <dsp:cNvSpPr/>
      </dsp:nvSpPr>
      <dsp:spPr>
        <a:xfrm>
          <a:off x="0" y="2374118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Visual</a:t>
          </a:r>
          <a:r>
            <a:rPr lang="en-US" sz="1200" kern="1200" dirty="0"/>
            <a:t> </a:t>
          </a:r>
          <a:r>
            <a:rPr lang="en-US" sz="1800" kern="1200" dirty="0"/>
            <a:t>studio</a:t>
          </a:r>
          <a:r>
            <a:rPr lang="en-US" sz="1200" kern="1200" dirty="0"/>
            <a:t> code</a:t>
          </a:r>
        </a:p>
      </dsp:txBody>
      <dsp:txXfrm>
        <a:off x="0" y="2374118"/>
        <a:ext cx="7330736" cy="302737"/>
      </dsp:txXfrm>
    </dsp:sp>
    <dsp:sp modelId="{BF31040A-06F4-4F64-9318-8E16D0FE7DF5}">
      <dsp:nvSpPr>
        <dsp:cNvPr id="0" name=""/>
        <dsp:cNvSpPr/>
      </dsp:nvSpPr>
      <dsp:spPr>
        <a:xfrm>
          <a:off x="0" y="2676856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UI/UX</a:t>
          </a:r>
        </a:p>
      </dsp:txBody>
      <dsp:txXfrm>
        <a:off x="17563" y="2694419"/>
        <a:ext cx="7295610" cy="324648"/>
      </dsp:txXfrm>
    </dsp:sp>
    <dsp:sp modelId="{D0F84A6A-59A1-4E94-BEF0-EE0856E5634B}">
      <dsp:nvSpPr>
        <dsp:cNvPr id="0" name=""/>
        <dsp:cNvSpPr/>
      </dsp:nvSpPr>
      <dsp:spPr>
        <a:xfrm>
          <a:off x="0" y="3036631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Figma</a:t>
          </a:r>
        </a:p>
      </dsp:txBody>
      <dsp:txXfrm>
        <a:off x="0" y="3036631"/>
        <a:ext cx="7330736" cy="302737"/>
      </dsp:txXfrm>
    </dsp:sp>
    <dsp:sp modelId="{71997C89-A531-4FF5-9D36-A9DEE162D108}">
      <dsp:nvSpPr>
        <dsp:cNvPr id="0" name=""/>
        <dsp:cNvSpPr/>
      </dsp:nvSpPr>
      <dsp:spPr>
        <a:xfrm>
          <a:off x="0" y="3339368"/>
          <a:ext cx="7330736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17563" y="3356931"/>
        <a:ext cx="7295610" cy="324648"/>
      </dsp:txXfrm>
    </dsp:sp>
    <dsp:sp modelId="{36D91D1E-A655-4E9D-AE1C-8B3980CF360E}">
      <dsp:nvSpPr>
        <dsp:cNvPr id="0" name=""/>
        <dsp:cNvSpPr/>
      </dsp:nvSpPr>
      <dsp:spPr>
        <a:xfrm>
          <a:off x="0" y="3699143"/>
          <a:ext cx="7330736" cy="30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7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GitHub</a:t>
          </a:r>
        </a:p>
      </dsp:txBody>
      <dsp:txXfrm>
        <a:off x="0" y="3699143"/>
        <a:ext cx="7330736" cy="302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265-38C8-D8F7-DDDC-2E4FF6414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F531-173F-B521-716E-FE67A9B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54665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                      Group Members :</a:t>
            </a:r>
          </a:p>
          <a:p>
            <a:r>
              <a:rPr lang="en-US" dirty="0"/>
              <a:t>			Name : Zahid Sher Khan</a:t>
            </a:r>
          </a:p>
          <a:p>
            <a:r>
              <a:rPr lang="en-US" dirty="0"/>
              <a:t>			RegNo : 19MDSWE054</a:t>
            </a:r>
          </a:p>
          <a:p>
            <a:endParaRPr lang="en-US" dirty="0"/>
          </a:p>
          <a:p>
            <a:r>
              <a:rPr lang="en-US" dirty="0"/>
              <a:t>			Name : Afaq Ahmad</a:t>
            </a:r>
          </a:p>
          <a:p>
            <a:r>
              <a:rPr lang="en-US" dirty="0"/>
              <a:t>			RegNo : 19MDSWE071</a:t>
            </a:r>
          </a:p>
        </p:txBody>
      </p:sp>
    </p:spTree>
    <p:extLst>
      <p:ext uri="{BB962C8B-B14F-4D97-AF65-F5344CB8AC3E}">
        <p14:creationId xmlns:p14="http://schemas.microsoft.com/office/powerpoint/2010/main" val="24066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F185-8E31-809E-58E0-DC1945A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936" y="826517"/>
            <a:ext cx="8610600" cy="12930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846A-FDD3-396E-C9B6-D770A375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39" y="3055694"/>
            <a:ext cx="10820400" cy="1800391"/>
          </a:xfrm>
        </p:spPr>
        <p:txBody>
          <a:bodyPr/>
          <a:lstStyle/>
          <a:p>
            <a:r>
              <a:rPr lang="en-US" dirty="0"/>
              <a:t>We are developing an app </a:t>
            </a:r>
          </a:p>
          <a:p>
            <a:pPr lvl="2"/>
            <a:r>
              <a:rPr lang="en-US" dirty="0"/>
              <a:t>Which will provide services to Labors</a:t>
            </a:r>
          </a:p>
          <a:p>
            <a:pPr lvl="2"/>
            <a:r>
              <a:rPr lang="en-US" dirty="0"/>
              <a:t>Which will provide Labor services to those in needs.</a:t>
            </a:r>
          </a:p>
          <a:p>
            <a:pPr lvl="2"/>
            <a:r>
              <a:rPr lang="en-US" dirty="0"/>
              <a:t>Which will connect labors to the customers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7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D0D1-31ED-7532-10B5-E1CC31EA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CFF8-0A0A-8274-1E35-5E2F88E1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Apps available on playstore on our idea</a:t>
            </a:r>
          </a:p>
          <a:p>
            <a:r>
              <a:rPr lang="en-US" dirty="0"/>
              <a:t>DayLabor</a:t>
            </a:r>
          </a:p>
          <a:p>
            <a:r>
              <a:rPr lang="en-US" dirty="0"/>
              <a:t>AsanJobs</a:t>
            </a:r>
          </a:p>
          <a:p>
            <a:r>
              <a:rPr lang="en-US" dirty="0"/>
              <a:t>Kardaan</a:t>
            </a:r>
          </a:p>
          <a:p>
            <a:endParaRPr lang="en-US" dirty="0"/>
          </a:p>
          <a:p>
            <a:r>
              <a:rPr lang="en-US" dirty="0"/>
              <a:t>Drawbacks of these apps :</a:t>
            </a:r>
          </a:p>
          <a:p>
            <a:r>
              <a:rPr lang="en-US" dirty="0"/>
              <a:t>The first app is only showing jobs listed by organizations , their interface is confusing</a:t>
            </a:r>
          </a:p>
          <a:p>
            <a:r>
              <a:rPr lang="en-US" dirty="0"/>
              <a:t>The second app is not providing services , it is nearly dead</a:t>
            </a:r>
          </a:p>
          <a:p>
            <a:r>
              <a:rPr lang="en-US" dirty="0"/>
              <a:t>The third app is providing limited services in only three cities</a:t>
            </a:r>
          </a:p>
          <a:p>
            <a:r>
              <a:rPr lang="en-US" dirty="0"/>
              <a:t>All of these app are not hiring any Labors they are providing their own labors</a:t>
            </a:r>
          </a:p>
          <a:p>
            <a:endParaRPr lang="en-US" dirty="0"/>
          </a:p>
          <a:p>
            <a:r>
              <a:rPr lang="en-US" dirty="0"/>
              <a:t>Why our app</a:t>
            </a:r>
          </a:p>
          <a:p>
            <a:r>
              <a:rPr lang="en-US" dirty="0"/>
              <a:t>Our app scope is district level and there is no such app which are providing these services in our district</a:t>
            </a:r>
          </a:p>
          <a:p>
            <a:r>
              <a:rPr lang="en-US" dirty="0"/>
              <a:t>We will be providing more services than these apps</a:t>
            </a:r>
          </a:p>
          <a:p>
            <a:r>
              <a:rPr lang="en-US" dirty="0"/>
              <a:t>Our app will connect labors to the people while these apps are only providing labors not hiring.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1F05-A3D3-8E7D-C65B-B3DD00A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 working process</a:t>
            </a:r>
            <a:endParaRPr lang="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C86F67-C346-58F5-F457-29BBD3BB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379" y="2193925"/>
            <a:ext cx="6658277" cy="4529138"/>
          </a:xfrm>
        </p:spPr>
      </p:pic>
    </p:spTree>
    <p:extLst>
      <p:ext uri="{BB962C8B-B14F-4D97-AF65-F5344CB8AC3E}">
        <p14:creationId xmlns:p14="http://schemas.microsoft.com/office/powerpoint/2010/main" val="57006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F96-2A70-B9B3-94EE-E188BAA2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FF62AF-9326-59E6-27F1-00DA1FA20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70889"/>
              </p:ext>
            </p:extLst>
          </p:nvPr>
        </p:nvGraphicFramePr>
        <p:xfrm>
          <a:off x="701336" y="2166152"/>
          <a:ext cx="10804864" cy="405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3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A36A-3D5C-9987-34F2-BBAD746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7D5551-6161-57D8-86E6-4E0BA4FF2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2278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5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7257-1909-FA0B-3CC0-66E0E2C4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3A394B-15B9-F028-48DE-773E21579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29449"/>
              </p:ext>
            </p:extLst>
          </p:nvPr>
        </p:nvGraphicFramePr>
        <p:xfrm>
          <a:off x="2430632" y="2057401"/>
          <a:ext cx="7330736" cy="402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6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 thank you Vector Art Stock Images | Depositphotos">
            <a:extLst>
              <a:ext uri="{FF2B5EF4-FFF2-40B4-BE49-F238E27FC236}">
                <a16:creationId xmlns:a16="http://schemas.microsoft.com/office/drawing/2014/main" id="{39BFE2B8-83BD-52DE-1F89-36B84008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56" y="1771396"/>
            <a:ext cx="4308087" cy="33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099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275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Workman</vt:lpstr>
      <vt:lpstr>Introduction</vt:lpstr>
      <vt:lpstr>Research</vt:lpstr>
      <vt:lpstr>Our App working process</vt:lpstr>
      <vt:lpstr>Features</vt:lpstr>
      <vt:lpstr>Objectives</vt:lpstr>
      <vt:lpstr>Tools and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Workman</dc:title>
  <dc:creator>19MDSWE054</dc:creator>
  <cp:lastModifiedBy>Unknown User</cp:lastModifiedBy>
  <cp:revision>6</cp:revision>
  <dcterms:created xsi:type="dcterms:W3CDTF">2022-10-29T08:58:25Z</dcterms:created>
  <dcterms:modified xsi:type="dcterms:W3CDTF">2022-10-31T07:38:10Z</dcterms:modified>
</cp:coreProperties>
</file>