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72" r:id="rId3"/>
    <p:sldId id="268" r:id="rId4"/>
    <p:sldId id="261" r:id="rId5"/>
    <p:sldId id="263" r:id="rId6"/>
    <p:sldId id="269" r:id="rId7"/>
    <p:sldId id="270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0DNy4hSgEyKNSxa2sxQUKGcnvTJqps4P/edit?usp=drivesdk&amp;ouid=108502973143159453448&amp;rtpof=true&amp;sd=true" TargetMode="External"/><Relationship Id="rId2" Type="http://schemas.openxmlformats.org/officeDocument/2006/relationships/hyperlink" Target="https://docs.google.com/document/d/10Cx8yI9tdJ7Koh8qlfYRIhUoD_0WsJ_6/edit?usp=drivesdk&amp;ouid=108502973143159453448&amp;rtpof=true&amp;sd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-uvYtJ9FUDFntY1bghriPXF3mIFC1ndw/view?usp=drivesdk" TargetMode="External"/><Relationship Id="rId4" Type="http://schemas.openxmlformats.org/officeDocument/2006/relationships/hyperlink" Target="https://docs.google.com/document/d/10BXpek_gnFHbjjx0AcKob_ADnlEXkdVr/edit?usp=drivesdk&amp;ouid=108502973143159453448&amp;rtpof=true&amp;sd=tru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D265-38C8-D8F7-DDDC-2E4FF64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3639" y="2160486"/>
            <a:ext cx="9448800" cy="1825096"/>
          </a:xfrm>
        </p:spPr>
        <p:txBody>
          <a:bodyPr/>
          <a:lstStyle/>
          <a:p>
            <a:r>
              <a:rPr lang="en-US" dirty="0"/>
              <a:t>Workman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F531-173F-B521-716E-FE67A9B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54665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                       Group Members :</a:t>
            </a:r>
          </a:p>
          <a:p>
            <a:r>
              <a:rPr lang="en-US" dirty="0"/>
              <a:t>			Name : Zahid Sher Khan</a:t>
            </a:r>
          </a:p>
          <a:p>
            <a:r>
              <a:rPr lang="en-US" dirty="0"/>
              <a:t>			RegNo : 19MDSWE054</a:t>
            </a:r>
          </a:p>
          <a:p>
            <a:endParaRPr lang="en-US" dirty="0"/>
          </a:p>
          <a:p>
            <a:r>
              <a:rPr lang="en-US" dirty="0"/>
              <a:t>			Name : Afaq Ahmad</a:t>
            </a:r>
          </a:p>
          <a:p>
            <a:r>
              <a:rPr lang="en-US" dirty="0"/>
              <a:t>			RegNo : 19MDSWE071</a:t>
            </a:r>
          </a:p>
          <a:p>
            <a:r>
              <a:rPr lang="en-US" dirty="0"/>
              <a:t>	      Supervisor :</a:t>
            </a:r>
          </a:p>
          <a:p>
            <a:r>
              <a:rPr lang="en-US" dirty="0"/>
              <a:t>			Engr Shaharyar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893FF-498B-B6BC-156B-C2324FA6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46" y="526377"/>
            <a:ext cx="3865684" cy="254665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4066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E63-A22F-AA31-DB38-759313A5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EBD45-80BF-0321-4414-EFB60426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64" y="1804182"/>
            <a:ext cx="5730240" cy="448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15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1EE10F-4CF4-9C80-A1D0-D17F7A84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90885"/>
              </p:ext>
            </p:extLst>
          </p:nvPr>
        </p:nvGraphicFramePr>
        <p:xfrm>
          <a:off x="2438401" y="1248508"/>
          <a:ext cx="7461737" cy="5465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4658">
                  <a:extLst>
                    <a:ext uri="{9D8B030D-6E8A-4147-A177-3AD203B41FA5}">
                      <a16:colId xmlns:a16="http://schemas.microsoft.com/office/drawing/2014/main" val="1524704318"/>
                    </a:ext>
                  </a:extLst>
                </a:gridCol>
                <a:gridCol w="808393">
                  <a:extLst>
                    <a:ext uri="{9D8B030D-6E8A-4147-A177-3AD203B41FA5}">
                      <a16:colId xmlns:a16="http://schemas.microsoft.com/office/drawing/2014/main" val="2873747794"/>
                    </a:ext>
                  </a:extLst>
                </a:gridCol>
                <a:gridCol w="829593">
                  <a:extLst>
                    <a:ext uri="{9D8B030D-6E8A-4147-A177-3AD203B41FA5}">
                      <a16:colId xmlns:a16="http://schemas.microsoft.com/office/drawing/2014/main" val="2390593343"/>
                    </a:ext>
                  </a:extLst>
                </a:gridCol>
                <a:gridCol w="912554">
                  <a:extLst>
                    <a:ext uri="{9D8B030D-6E8A-4147-A177-3AD203B41FA5}">
                      <a16:colId xmlns:a16="http://schemas.microsoft.com/office/drawing/2014/main" val="619014274"/>
                    </a:ext>
                  </a:extLst>
                </a:gridCol>
                <a:gridCol w="995513">
                  <a:extLst>
                    <a:ext uri="{9D8B030D-6E8A-4147-A177-3AD203B41FA5}">
                      <a16:colId xmlns:a16="http://schemas.microsoft.com/office/drawing/2014/main" val="3520204934"/>
                    </a:ext>
                  </a:extLst>
                </a:gridCol>
                <a:gridCol w="995513">
                  <a:extLst>
                    <a:ext uri="{9D8B030D-6E8A-4147-A177-3AD203B41FA5}">
                      <a16:colId xmlns:a16="http://schemas.microsoft.com/office/drawing/2014/main" val="3782943634"/>
                    </a:ext>
                  </a:extLst>
                </a:gridCol>
                <a:gridCol w="995513">
                  <a:extLst>
                    <a:ext uri="{9D8B030D-6E8A-4147-A177-3AD203B41FA5}">
                      <a16:colId xmlns:a16="http://schemas.microsoft.com/office/drawing/2014/main" val="2281138243"/>
                    </a:ext>
                  </a:extLst>
                </a:gridCol>
              </a:tblGrid>
              <a:tr h="970487"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Activity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(Nov-Jan)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Nov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17-24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Nov 24-Dec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 15-22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 22-30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Jan     1-7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Jan      7-14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968212"/>
                  </a:ext>
                </a:extLst>
              </a:tr>
              <a:tr h="324753"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Changes in Proposal</a:t>
                      </a: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Printing of FYP record      book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349389"/>
                  </a:ext>
                </a:extLst>
              </a:tr>
              <a:tr h="647485"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Preparation of SRS version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101136"/>
                  </a:ext>
                </a:extLst>
              </a:tr>
              <a:tr h="647485"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SRS version 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ERD Diagram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138267"/>
                  </a:ext>
                </a:extLst>
              </a:tr>
              <a:tr h="647485"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SRS version 3 ERD enhancement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691462"/>
                  </a:ext>
                </a:extLst>
              </a:tr>
              <a:tr h="970487"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Performing survey from labors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Changes in SRS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282909"/>
                  </a:ext>
                </a:extLst>
              </a:tr>
              <a:tr h="970487"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Preparation and rehearsal for presentation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5113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98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2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D0D1-31ED-7532-10B5-E1CC31EA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CFF8-0A0A-8274-1E35-5E2F88E1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Achievement:</a:t>
            </a:r>
          </a:p>
          <a:p>
            <a:r>
              <a:rPr lang="en-US" dirty="0"/>
              <a:t>1. Making of SRS version 1</a:t>
            </a:r>
          </a:p>
          <a:p>
            <a:r>
              <a:rPr lang="en-US" dirty="0"/>
              <a:t>2. Making of SRS version 2</a:t>
            </a:r>
          </a:p>
          <a:p>
            <a:r>
              <a:rPr lang="en-US" dirty="0"/>
              <a:t>3. Making of SRS version 3</a:t>
            </a:r>
          </a:p>
          <a:p>
            <a:r>
              <a:rPr lang="en-US" dirty="0"/>
              <a:t>Enhanced ERD</a:t>
            </a:r>
          </a:p>
          <a:p>
            <a:r>
              <a:rPr lang="en-US" dirty="0"/>
              <a:t>Survey from three district about Workman</a:t>
            </a:r>
          </a:p>
          <a:p>
            <a:r>
              <a:rPr lang="en-US" dirty="0"/>
              <a:t>Changes in Proposal</a:t>
            </a:r>
          </a:p>
          <a:p>
            <a:r>
              <a:rPr lang="en-US" dirty="0"/>
              <a:t>Keeping record of every progress we make in printed record book</a:t>
            </a:r>
          </a:p>
          <a:p>
            <a:r>
              <a:rPr lang="en-US" dirty="0"/>
              <a:t>Meeting regularly with our supervisor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C970-696C-A3C1-0A27-4E71B033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355D-17F6-E637-7F01-F2461532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ERD</a:t>
            </a: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6604A-704E-7CCB-AC25-B7BE1B40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31" y="2657331"/>
            <a:ext cx="7004538" cy="36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D1E4-19A3-9940-E3A8-40EE50D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31F4-B06B-7F76-F3AF-8ECA07E3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ERD 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E9C83-CCA2-C1A8-8D44-30F061D7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07" y="2057401"/>
            <a:ext cx="6532685" cy="41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289-489E-CF30-1F14-2F3BD70E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8531-3771-4704-D9D8-46B93B42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ERD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4D809-388D-A350-F1B1-B44CA785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77" y="1671140"/>
            <a:ext cx="6941160" cy="50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37E0-80A8-532E-8EEF-A220489F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15" y="96715"/>
            <a:ext cx="8610600" cy="1292470"/>
          </a:xfrm>
        </p:spPr>
        <p:txBody>
          <a:bodyPr/>
          <a:lstStyle/>
          <a:p>
            <a:r>
              <a:rPr lang="en-US" dirty="0"/>
              <a:t>Workman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16A8-3ED7-69B8-517A-AA0C579E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85" y="1389185"/>
            <a:ext cx="10820400" cy="5163608"/>
          </a:xfrm>
        </p:spPr>
        <p:txBody>
          <a:bodyPr>
            <a:normAutofit/>
          </a:bodyPr>
          <a:lstStyle/>
          <a:p>
            <a:r>
              <a:rPr lang="en-US" dirty="0"/>
              <a:t>SRS version 1 link</a:t>
            </a:r>
          </a:p>
          <a:p>
            <a:r>
              <a:rPr lang="en-US" dirty="0">
                <a:hlinkClick r:id="rId2"/>
              </a:rPr>
              <a:t>https://docs.google.com/document/d/10Cx8yI9tdJ7Koh8qlfYRIhUoD_0WsJ_6/edit?usp=drivesdk&amp;ouid=108502973143159453448&amp;rtpof=true&amp;sd=true</a:t>
            </a:r>
            <a:endParaRPr lang="en-US" dirty="0"/>
          </a:p>
          <a:p>
            <a:r>
              <a:rPr lang="en-US" dirty="0"/>
              <a:t>SRS version 2 link</a:t>
            </a:r>
          </a:p>
          <a:p>
            <a:r>
              <a:rPr lang="en-US" dirty="0">
                <a:hlinkClick r:id="rId3"/>
              </a:rPr>
              <a:t>https://docs.google.com/document/d/10DNy4hSgEyKNSxa2sxQUKGcnvTJqps4P/edit?usp=drivesdk&amp;ouid=108502973143159453448&amp;rtpof=true&amp;sd=true</a:t>
            </a:r>
            <a:endParaRPr lang="en-US" dirty="0"/>
          </a:p>
          <a:p>
            <a:r>
              <a:rPr lang="en-US" dirty="0"/>
              <a:t>SRS version 3 link</a:t>
            </a:r>
          </a:p>
          <a:p>
            <a:r>
              <a:rPr lang="en-US" dirty="0">
                <a:hlinkClick r:id="rId4"/>
              </a:rPr>
              <a:t>https://docs.google.com/document/d/10BXpek_gnFHbjjx0AcKob_ADnlEXkdVr/edit?usp=drivesdk&amp;ouid=108502973143159453448&amp;rtpof=true&amp;sd=true</a:t>
            </a:r>
            <a:endParaRPr lang="en-US" dirty="0"/>
          </a:p>
          <a:p>
            <a:r>
              <a:rPr lang="en-US" dirty="0"/>
              <a:t>Survey link</a:t>
            </a:r>
          </a:p>
          <a:p>
            <a:r>
              <a:rPr lang="en-US" dirty="0">
                <a:hlinkClick r:id="rId5"/>
              </a:rPr>
              <a:t>https://drive.google.com/file/d/1-uvYtJ9FUDFntY1bghriPXF3mIFC1ndw/view?usp=drivesdk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sentation thank you Vector Art Stock Images | Depositphotos">
            <a:extLst>
              <a:ext uri="{FF2B5EF4-FFF2-40B4-BE49-F238E27FC236}">
                <a16:creationId xmlns:a16="http://schemas.microsoft.com/office/drawing/2014/main" id="{39BFE2B8-83BD-52DE-1F89-36B84008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56" y="1771396"/>
            <a:ext cx="4308087" cy="33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099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323</TotalTime>
  <Words>329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Workman</vt:lpstr>
      <vt:lpstr>Workman</vt:lpstr>
      <vt:lpstr>PowerPoint Presentation</vt:lpstr>
      <vt:lpstr>Workman</vt:lpstr>
      <vt:lpstr>Workman</vt:lpstr>
      <vt:lpstr>Workman</vt:lpstr>
      <vt:lpstr>Workman</vt:lpstr>
      <vt:lpstr>Workman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Workman</dc:title>
  <dc:creator>19MDSWE054</dc:creator>
  <cp:lastModifiedBy>19MDSWE054</cp:lastModifiedBy>
  <cp:revision>7</cp:revision>
  <dcterms:created xsi:type="dcterms:W3CDTF">2022-10-29T08:58:25Z</dcterms:created>
  <dcterms:modified xsi:type="dcterms:W3CDTF">2023-01-12T09:38:25Z</dcterms:modified>
</cp:coreProperties>
</file>