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Palanquin Dark" panose="020B0004020203020204" pitchFamily="34" charset="77"/>
      <p:regular r:id="rId18"/>
      <p:bold r:id="rId19"/>
    </p:embeddedFont>
    <p:embeddedFont>
      <p:font typeface="Rubik" pitchFamily="2" charset="-79"/>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bevNbOcDpqdVnHOT/HXO8sLT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0"/>
  </p:normalViewPr>
  <p:slideViewPr>
    <p:cSldViewPr snapToGrid="0" snapToObjects="1">
      <p:cViewPr varScale="1">
        <p:scale>
          <a:sx n="102" d="100"/>
          <a:sy n="102" d="100"/>
        </p:scale>
        <p:origin x="168"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3fb89d178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g13fb89d178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 name="Google Shape;44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3fde2affc4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g13fde2affc4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3fde2affc4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g13fde2affc4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000">
                <a:solidFill>
                  <a:srgbClr val="222222"/>
                </a:solidFill>
                <a:highlight>
                  <a:srgbClr val="FFFFFF"/>
                </a:highlight>
              </a:rPr>
              <a:t>Killian, M., &amp; Wilcox, C. (2008). Do abortion attitudes lead to party switching?. </a:t>
            </a:r>
            <a:r>
              <a:rPr lang="en" sz="1000" i="1">
                <a:solidFill>
                  <a:srgbClr val="222222"/>
                </a:solidFill>
                <a:highlight>
                  <a:srgbClr val="FFFFFF"/>
                </a:highlight>
              </a:rPr>
              <a:t>Political Research Quarterly</a:t>
            </a:r>
            <a:r>
              <a:rPr lang="en" sz="1000">
                <a:solidFill>
                  <a:srgbClr val="222222"/>
                </a:solidFill>
                <a:highlight>
                  <a:srgbClr val="FFFFFF"/>
                </a:highlight>
              </a:rPr>
              <a:t>, </a:t>
            </a:r>
            <a:r>
              <a:rPr lang="en" sz="1000" i="1">
                <a:solidFill>
                  <a:srgbClr val="222222"/>
                </a:solidFill>
                <a:highlight>
                  <a:srgbClr val="FFFFFF"/>
                </a:highlight>
              </a:rPr>
              <a:t>61</a:t>
            </a:r>
            <a:r>
              <a:rPr lang="en" sz="1000">
                <a:solidFill>
                  <a:srgbClr val="222222"/>
                </a:solidFill>
                <a:highlight>
                  <a:srgbClr val="FFFFFF"/>
                </a:highlight>
              </a:rPr>
              <a:t>(4), 561-573.</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https://www.pewresearch.org/fact-tank/2022/06/23/americans-differ-by-party-age-over-ways-to-reduce-the-number-of-abortions-in-the-u-s/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3fb89d1788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13fb89d1788_3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US Supreme Court’s decision to overturn </a:t>
            </a:r>
            <a:r>
              <a:rPr lang="en" i="1">
                <a:solidFill>
                  <a:schemeClr val="dk1"/>
                </a:solidFill>
              </a:rPr>
              <a:t>Roe</a:t>
            </a:r>
            <a:r>
              <a:rPr lang="en">
                <a:solidFill>
                  <a:schemeClr val="dk1"/>
                </a:solidFill>
              </a:rPr>
              <a:t> v. </a:t>
            </a:r>
            <a:r>
              <a:rPr lang="en" i="1">
                <a:solidFill>
                  <a:schemeClr val="dk1"/>
                </a:solidFill>
              </a:rPr>
              <a:t>Wade - </a:t>
            </a:r>
            <a:r>
              <a:rPr lang="en">
                <a:solidFill>
                  <a:schemeClr val="dk1"/>
                </a:solidFill>
              </a:rPr>
              <a:t>24 June 2022</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3fb89d1788_3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g13fb89d1788_3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solidFill>
                  <a:schemeClr val="dk1"/>
                </a:solidFill>
              </a:rPr>
              <a:t>US Supreme Court’s decision to overturn </a:t>
            </a:r>
            <a:r>
              <a:rPr lang="en" i="1">
                <a:solidFill>
                  <a:schemeClr val="dk1"/>
                </a:solidFill>
              </a:rPr>
              <a:t>Roe</a:t>
            </a:r>
            <a:r>
              <a:rPr lang="en">
                <a:solidFill>
                  <a:schemeClr val="dk1"/>
                </a:solidFill>
              </a:rPr>
              <a:t> v. </a:t>
            </a:r>
            <a:r>
              <a:rPr lang="en" i="1">
                <a:solidFill>
                  <a:schemeClr val="dk1"/>
                </a:solidFill>
              </a:rPr>
              <a:t>Wade - </a:t>
            </a:r>
            <a:r>
              <a:rPr lang="en">
                <a:solidFill>
                  <a:schemeClr val="dk1"/>
                </a:solidFill>
              </a:rPr>
              <a:t>24 June 2022</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ANOVA - not normally distr </a:t>
            </a:r>
            <a:r>
              <a:rPr lang="en" b="1"/>
              <a:t>but</a:t>
            </a:r>
            <a:r>
              <a:rPr lang="en"/>
              <a:t> equal variances could be assumed as levene stest were ns.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1st. Peek: US Supreme court decision on 24th June</a:t>
            </a:r>
            <a:endParaRPr/>
          </a:p>
          <a:p>
            <a:pPr marL="0" lvl="0" indent="0" algn="l" rtl="0">
              <a:spcBef>
                <a:spcPts val="0"/>
              </a:spcBef>
              <a:spcAft>
                <a:spcPts val="0"/>
              </a:spcAft>
              <a:buSzPts val="1100"/>
              <a:buNone/>
            </a:pPr>
            <a:r>
              <a:rPr lang="en">
                <a:solidFill>
                  <a:schemeClr val="dk1"/>
                </a:solidFill>
              </a:rPr>
              <a:t>2st. Peek: 7.July - Biden sign document reladed - medical reason for abortion</a:t>
            </a:r>
            <a:endParaRPr>
              <a:solidFill>
                <a:schemeClr val="dk1"/>
              </a:solidFill>
            </a:endParaRPr>
          </a:p>
          <a:p>
            <a:pPr marL="0" lvl="0" indent="0" algn="l" rtl="0">
              <a:spcBef>
                <a:spcPts val="0"/>
              </a:spcBef>
              <a:spcAft>
                <a:spcPts val="0"/>
              </a:spcAft>
              <a:buSzPts val="1100"/>
              <a:buNone/>
            </a:pPr>
            <a:r>
              <a:rPr lang="en">
                <a:solidFill>
                  <a:schemeClr val="dk1"/>
                </a:solidFill>
              </a:rPr>
              <a:t>3st. Peek: 15.July - House passes bills to codify abortion rights and ensure access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fb89d1788_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g13fb89d1788_3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35"/>
          <p:cNvGrpSpPr/>
          <p:nvPr/>
        </p:nvGrpSpPr>
        <p:grpSpPr>
          <a:xfrm>
            <a:off x="-8" y="379"/>
            <a:ext cx="9142514" cy="5146141"/>
            <a:chOff x="-8" y="379"/>
            <a:chExt cx="9142514" cy="5146141"/>
          </a:xfrm>
        </p:grpSpPr>
        <p:sp>
          <p:nvSpPr>
            <p:cNvPr id="10" name="Google Shape;10;p35"/>
            <p:cNvSpPr/>
            <p:nvPr/>
          </p:nvSpPr>
          <p:spPr>
            <a:xfrm>
              <a:off x="-8" y="20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5"/>
            <p:cNvSpPr/>
            <p:nvPr/>
          </p:nvSpPr>
          <p:spPr>
            <a:xfrm>
              <a:off x="-4" y="739369"/>
              <a:ext cx="7891673" cy="4407151"/>
            </a:xfrm>
            <a:custGeom>
              <a:avLst/>
              <a:gdLst/>
              <a:ahLst/>
              <a:cxnLst/>
              <a:rect l="l" t="t" r="r" b="b"/>
              <a:pathLst>
                <a:path w="246769" h="137745" extrusionOk="0">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chemeClr val="lt1"/>
                </a:gs>
                <a:gs pos="63000">
                  <a:schemeClr val="accent1"/>
                </a:gs>
                <a:gs pos="100000">
                  <a:schemeClr val="accent3"/>
                </a:gs>
              </a:gsLst>
              <a:path path="circle">
                <a:fillToRect l="50000" t="50000" r="50000" b="50000"/>
              </a:path>
              <a:tileRect/>
            </a:gradFill>
            <a:ln>
              <a:noFill/>
            </a:ln>
            <a:effectLst>
              <a:outerShdw blurRad="771525" algn="bl" rotWithShape="0">
                <a:schemeClr val="accent2">
                  <a:alpha val="2588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5"/>
            <p:cNvSpPr/>
            <p:nvPr/>
          </p:nvSpPr>
          <p:spPr>
            <a:xfrm>
              <a:off x="2962339" y="379"/>
              <a:ext cx="6179815" cy="201517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571500" dist="9525" dir="5400000" algn="bl" rotWithShape="0">
                <a:schemeClr val="accent2">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5"/>
            <p:cNvSpPr/>
            <p:nvPr/>
          </p:nvSpPr>
          <p:spPr>
            <a:xfrm>
              <a:off x="6974038" y="1328652"/>
              <a:ext cx="2168468" cy="3595758"/>
            </a:xfrm>
            <a:custGeom>
              <a:avLst/>
              <a:gdLst/>
              <a:ahLst/>
              <a:cxnLst/>
              <a:rect l="l" t="t" r="r" b="b"/>
              <a:pathLst>
                <a:path w="67807" h="112385" extrusionOk="0">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chemeClr val="lt1"/>
                </a:gs>
                <a:gs pos="24000">
                  <a:schemeClr val="accent1"/>
                </a:gs>
                <a:gs pos="100000">
                  <a:schemeClr val="accent2"/>
                </a:gs>
              </a:gsLst>
              <a:lin ang="2698631" scaled="0"/>
            </a:gradFill>
            <a:ln>
              <a:noFill/>
            </a:ln>
            <a:effectLst>
              <a:outerShdw blurRad="471488" algn="bl" rotWithShape="0">
                <a:schemeClr val="accent2">
                  <a:alpha val="2392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5"/>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5"/>
            <p:cNvSpPr/>
            <p:nvPr/>
          </p:nvSpPr>
          <p:spPr>
            <a:xfrm>
              <a:off x="9113180" y="2750733"/>
              <a:ext cx="15254" cy="16413"/>
            </a:xfrm>
            <a:custGeom>
              <a:avLst/>
              <a:gdLst/>
              <a:ahLst/>
              <a:cxnLst/>
              <a:rect l="l" t="t" r="r" b="b"/>
              <a:pathLst>
                <a:path w="477" h="513" extrusionOk="0">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5"/>
            <p:cNvSpPr/>
            <p:nvPr/>
          </p:nvSpPr>
          <p:spPr>
            <a:xfrm>
              <a:off x="239900" y="251050"/>
              <a:ext cx="2516100" cy="2516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5"/>
            <p:cNvSpPr/>
            <p:nvPr/>
          </p:nvSpPr>
          <p:spPr>
            <a:xfrm>
              <a:off x="6775500" y="2542300"/>
              <a:ext cx="1655400" cy="16554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 name="Google Shape;18;p35"/>
          <p:cNvSpPr txBox="1">
            <a:spLocks noGrp="1"/>
          </p:cNvSpPr>
          <p:nvPr>
            <p:ph type="ctrTitle"/>
          </p:nvPr>
        </p:nvSpPr>
        <p:spPr>
          <a:xfrm>
            <a:off x="2125950" y="1498913"/>
            <a:ext cx="4892100" cy="19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9" name="Google Shape;19;p35"/>
          <p:cNvSpPr txBox="1">
            <a:spLocks noGrp="1"/>
          </p:cNvSpPr>
          <p:nvPr>
            <p:ph type="subTitle" idx="1"/>
          </p:nvPr>
        </p:nvSpPr>
        <p:spPr>
          <a:xfrm>
            <a:off x="2125950" y="3365575"/>
            <a:ext cx="2633400" cy="740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0" name="Google Shape;20;p35"/>
          <p:cNvSpPr txBox="1">
            <a:spLocks noGrp="1"/>
          </p:cNvSpPr>
          <p:nvPr>
            <p:ph type="subTitle" idx="2"/>
          </p:nvPr>
        </p:nvSpPr>
        <p:spPr>
          <a:xfrm>
            <a:off x="2125950" y="1037225"/>
            <a:ext cx="2231100" cy="484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4"/>
              </a:buClr>
              <a:buSzPts val="2400"/>
              <a:buNone/>
              <a:defRPr sz="2400">
                <a:solidFill>
                  <a:schemeClr val="accent4"/>
                </a:solidFill>
              </a:defRPr>
            </a:lvl1pPr>
            <a:lvl2pPr lvl="1" algn="ctr">
              <a:lnSpc>
                <a:spcPct val="100000"/>
              </a:lnSpc>
              <a:spcBef>
                <a:spcPts val="0"/>
              </a:spcBef>
              <a:spcAft>
                <a:spcPts val="0"/>
              </a:spcAft>
              <a:buClr>
                <a:schemeClr val="accent4"/>
              </a:buClr>
              <a:buSzPts val="2400"/>
              <a:buNone/>
              <a:defRPr sz="2400">
                <a:solidFill>
                  <a:schemeClr val="accent4"/>
                </a:solidFill>
              </a:defRPr>
            </a:lvl2pPr>
            <a:lvl3pPr lvl="2" algn="ctr">
              <a:lnSpc>
                <a:spcPct val="100000"/>
              </a:lnSpc>
              <a:spcBef>
                <a:spcPts val="0"/>
              </a:spcBef>
              <a:spcAft>
                <a:spcPts val="0"/>
              </a:spcAft>
              <a:buClr>
                <a:schemeClr val="accent4"/>
              </a:buClr>
              <a:buSzPts val="2400"/>
              <a:buNone/>
              <a:defRPr sz="2400">
                <a:solidFill>
                  <a:schemeClr val="accent4"/>
                </a:solidFill>
              </a:defRPr>
            </a:lvl3pPr>
            <a:lvl4pPr lvl="3" algn="ctr">
              <a:lnSpc>
                <a:spcPct val="100000"/>
              </a:lnSpc>
              <a:spcBef>
                <a:spcPts val="0"/>
              </a:spcBef>
              <a:spcAft>
                <a:spcPts val="0"/>
              </a:spcAft>
              <a:buClr>
                <a:schemeClr val="accent4"/>
              </a:buClr>
              <a:buSzPts val="2400"/>
              <a:buNone/>
              <a:defRPr sz="2400">
                <a:solidFill>
                  <a:schemeClr val="accent4"/>
                </a:solidFill>
              </a:defRPr>
            </a:lvl4pPr>
            <a:lvl5pPr lvl="4" algn="ctr">
              <a:lnSpc>
                <a:spcPct val="100000"/>
              </a:lnSpc>
              <a:spcBef>
                <a:spcPts val="0"/>
              </a:spcBef>
              <a:spcAft>
                <a:spcPts val="0"/>
              </a:spcAft>
              <a:buClr>
                <a:schemeClr val="accent4"/>
              </a:buClr>
              <a:buSzPts val="2400"/>
              <a:buNone/>
              <a:defRPr sz="2400">
                <a:solidFill>
                  <a:schemeClr val="accent4"/>
                </a:solidFill>
              </a:defRPr>
            </a:lvl5pPr>
            <a:lvl6pPr lvl="5" algn="ctr">
              <a:lnSpc>
                <a:spcPct val="100000"/>
              </a:lnSpc>
              <a:spcBef>
                <a:spcPts val="0"/>
              </a:spcBef>
              <a:spcAft>
                <a:spcPts val="0"/>
              </a:spcAft>
              <a:buClr>
                <a:schemeClr val="accent4"/>
              </a:buClr>
              <a:buSzPts val="2400"/>
              <a:buNone/>
              <a:defRPr sz="2400">
                <a:solidFill>
                  <a:schemeClr val="accent4"/>
                </a:solidFill>
              </a:defRPr>
            </a:lvl6pPr>
            <a:lvl7pPr lvl="6" algn="ctr">
              <a:lnSpc>
                <a:spcPct val="100000"/>
              </a:lnSpc>
              <a:spcBef>
                <a:spcPts val="0"/>
              </a:spcBef>
              <a:spcAft>
                <a:spcPts val="0"/>
              </a:spcAft>
              <a:buClr>
                <a:schemeClr val="accent4"/>
              </a:buClr>
              <a:buSzPts val="2400"/>
              <a:buNone/>
              <a:defRPr sz="2400">
                <a:solidFill>
                  <a:schemeClr val="accent4"/>
                </a:solidFill>
              </a:defRPr>
            </a:lvl7pPr>
            <a:lvl8pPr lvl="7" algn="ctr">
              <a:lnSpc>
                <a:spcPct val="100000"/>
              </a:lnSpc>
              <a:spcBef>
                <a:spcPts val="0"/>
              </a:spcBef>
              <a:spcAft>
                <a:spcPts val="0"/>
              </a:spcAft>
              <a:buClr>
                <a:schemeClr val="accent4"/>
              </a:buClr>
              <a:buSzPts val="2400"/>
              <a:buNone/>
              <a:defRPr sz="2400">
                <a:solidFill>
                  <a:schemeClr val="accent4"/>
                </a:solidFill>
              </a:defRPr>
            </a:lvl8pPr>
            <a:lvl9pPr lvl="8" algn="ctr">
              <a:lnSpc>
                <a:spcPct val="100000"/>
              </a:lnSpc>
              <a:spcBef>
                <a:spcPts val="0"/>
              </a:spcBef>
              <a:spcAft>
                <a:spcPts val="0"/>
              </a:spcAft>
              <a:buClr>
                <a:schemeClr val="accent4"/>
              </a:buClr>
              <a:buSzPts val="2400"/>
              <a:buNone/>
              <a:defRPr sz="2400">
                <a:solidFill>
                  <a:schemeClr val="accent4"/>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2"/>
        <p:cNvGrpSpPr/>
        <p:nvPr/>
      </p:nvGrpSpPr>
      <p:grpSpPr>
        <a:xfrm>
          <a:off x="0" y="0"/>
          <a:ext cx="0" cy="0"/>
          <a:chOff x="0" y="0"/>
          <a:chExt cx="0" cy="0"/>
        </a:xfrm>
      </p:grpSpPr>
      <p:grpSp>
        <p:nvGrpSpPr>
          <p:cNvPr id="133" name="Google Shape;133;p44"/>
          <p:cNvGrpSpPr/>
          <p:nvPr/>
        </p:nvGrpSpPr>
        <p:grpSpPr>
          <a:xfrm>
            <a:off x="1421" y="195"/>
            <a:ext cx="9141159" cy="5143110"/>
            <a:chOff x="1" y="390"/>
            <a:chExt cx="9141159" cy="5143110"/>
          </a:xfrm>
        </p:grpSpPr>
        <p:sp>
          <p:nvSpPr>
            <p:cNvPr id="134" name="Google Shape;134;p44"/>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4"/>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44"/>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44"/>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44"/>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44"/>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44"/>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44"/>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2"/>
        <p:cNvGrpSpPr/>
        <p:nvPr/>
      </p:nvGrpSpPr>
      <p:grpSpPr>
        <a:xfrm>
          <a:off x="0" y="0"/>
          <a:ext cx="0" cy="0"/>
          <a:chOff x="0" y="0"/>
          <a:chExt cx="0" cy="0"/>
        </a:xfrm>
      </p:grpSpPr>
      <p:grpSp>
        <p:nvGrpSpPr>
          <p:cNvPr id="143" name="Google Shape;143;p45"/>
          <p:cNvGrpSpPr/>
          <p:nvPr/>
        </p:nvGrpSpPr>
        <p:grpSpPr>
          <a:xfrm>
            <a:off x="1467" y="159"/>
            <a:ext cx="9141067" cy="5143182"/>
            <a:chOff x="92" y="390"/>
            <a:chExt cx="9141067" cy="5143182"/>
          </a:xfrm>
        </p:grpSpPr>
        <p:sp>
          <p:nvSpPr>
            <p:cNvPr id="144" name="Google Shape;144;p45"/>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45"/>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45"/>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45"/>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8" name="Google Shape;148;p45"/>
            <p:cNvGrpSpPr/>
            <p:nvPr/>
          </p:nvGrpSpPr>
          <p:grpSpPr>
            <a:xfrm rot="5400000" flipH="1">
              <a:off x="1182987" y="211204"/>
              <a:ext cx="3749473" cy="6115263"/>
              <a:chOff x="2597675" y="1705125"/>
              <a:chExt cx="359200" cy="571600"/>
            </a:xfrm>
          </p:grpSpPr>
          <p:sp>
            <p:nvSpPr>
              <p:cNvPr id="149" name="Google Shape;149;p45"/>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5"/>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45"/>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2" name="Google Shape;152;p45"/>
          <p:cNvSpPr/>
          <p:nvPr/>
        </p:nvSpPr>
        <p:spPr>
          <a:xfrm>
            <a:off x="713100" y="811175"/>
            <a:ext cx="7717800" cy="3492900"/>
          </a:xfrm>
          <a:prstGeom prst="rect">
            <a:avLst/>
          </a:prstGeom>
          <a:solidFill>
            <a:schemeClr val="lt1"/>
          </a:solidFill>
          <a:ln>
            <a:noFill/>
          </a:ln>
          <a:effectLst>
            <a:outerShdw blurRad="457200"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45"/>
          <p:cNvSpPr txBox="1">
            <a:spLocks noGrp="1"/>
          </p:cNvSpPr>
          <p:nvPr>
            <p:ph type="title"/>
          </p:nvPr>
        </p:nvSpPr>
        <p:spPr>
          <a:xfrm>
            <a:off x="2139775" y="1599950"/>
            <a:ext cx="4864500" cy="1792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2">
  <p:cSld name="ONE_COLUMN_TEXT_1">
    <p:spTree>
      <p:nvGrpSpPr>
        <p:cNvPr id="1" name="Shape 154"/>
        <p:cNvGrpSpPr/>
        <p:nvPr/>
      </p:nvGrpSpPr>
      <p:grpSpPr>
        <a:xfrm>
          <a:off x="0" y="0"/>
          <a:ext cx="0" cy="0"/>
          <a:chOff x="0" y="0"/>
          <a:chExt cx="0" cy="0"/>
        </a:xfrm>
      </p:grpSpPr>
      <p:grpSp>
        <p:nvGrpSpPr>
          <p:cNvPr id="155" name="Google Shape;155;p46"/>
          <p:cNvGrpSpPr/>
          <p:nvPr/>
        </p:nvGrpSpPr>
        <p:grpSpPr>
          <a:xfrm>
            <a:off x="1467" y="159"/>
            <a:ext cx="9141067" cy="5143182"/>
            <a:chOff x="92" y="390"/>
            <a:chExt cx="9141067" cy="5143182"/>
          </a:xfrm>
        </p:grpSpPr>
        <p:sp>
          <p:nvSpPr>
            <p:cNvPr id="156" name="Google Shape;156;p46"/>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6"/>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6"/>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6"/>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0" name="Google Shape;160;p46"/>
            <p:cNvGrpSpPr/>
            <p:nvPr/>
          </p:nvGrpSpPr>
          <p:grpSpPr>
            <a:xfrm rot="5400000" flipH="1">
              <a:off x="1182987" y="211204"/>
              <a:ext cx="3749473" cy="6115263"/>
              <a:chOff x="2597675" y="1705125"/>
              <a:chExt cx="359200" cy="571600"/>
            </a:xfrm>
          </p:grpSpPr>
          <p:sp>
            <p:nvSpPr>
              <p:cNvPr id="161" name="Google Shape;161;p46"/>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6"/>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46"/>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4" name="Google Shape;164;p46"/>
          <p:cNvSpPr/>
          <p:nvPr/>
        </p:nvSpPr>
        <p:spPr>
          <a:xfrm>
            <a:off x="0" y="1037175"/>
            <a:ext cx="9144000" cy="3069300"/>
          </a:xfrm>
          <a:prstGeom prst="rect">
            <a:avLst/>
          </a:prstGeom>
          <a:solidFill>
            <a:schemeClr val="lt1"/>
          </a:solidFill>
          <a:ln>
            <a:noFill/>
          </a:ln>
          <a:effectLst>
            <a:outerShdw blurRad="385763"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6"/>
          <p:cNvSpPr txBox="1">
            <a:spLocks noGrp="1"/>
          </p:cNvSpPr>
          <p:nvPr>
            <p:ph type="title"/>
          </p:nvPr>
        </p:nvSpPr>
        <p:spPr>
          <a:xfrm>
            <a:off x="5285400" y="1708225"/>
            <a:ext cx="3145500" cy="576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46"/>
          <p:cNvSpPr txBox="1">
            <a:spLocks noGrp="1"/>
          </p:cNvSpPr>
          <p:nvPr>
            <p:ph type="subTitle" idx="1"/>
          </p:nvPr>
        </p:nvSpPr>
        <p:spPr>
          <a:xfrm>
            <a:off x="5285400" y="2329450"/>
            <a:ext cx="3145500" cy="123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CUSTOM_3">
    <p:spTree>
      <p:nvGrpSpPr>
        <p:cNvPr id="1" name="Shape 167"/>
        <p:cNvGrpSpPr/>
        <p:nvPr/>
      </p:nvGrpSpPr>
      <p:grpSpPr>
        <a:xfrm>
          <a:off x="0" y="0"/>
          <a:ext cx="0" cy="0"/>
          <a:chOff x="0" y="0"/>
          <a:chExt cx="0" cy="0"/>
        </a:xfrm>
      </p:grpSpPr>
      <p:grpSp>
        <p:nvGrpSpPr>
          <p:cNvPr id="168" name="Google Shape;168;p47"/>
          <p:cNvGrpSpPr/>
          <p:nvPr/>
        </p:nvGrpSpPr>
        <p:grpSpPr>
          <a:xfrm>
            <a:off x="1467" y="159"/>
            <a:ext cx="9141067" cy="5143182"/>
            <a:chOff x="92" y="390"/>
            <a:chExt cx="9141067" cy="5143182"/>
          </a:xfrm>
        </p:grpSpPr>
        <p:sp>
          <p:nvSpPr>
            <p:cNvPr id="169" name="Google Shape;169;p47"/>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7"/>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7"/>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7"/>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3" name="Google Shape;173;p47"/>
            <p:cNvGrpSpPr/>
            <p:nvPr/>
          </p:nvGrpSpPr>
          <p:grpSpPr>
            <a:xfrm rot="5400000" flipH="1">
              <a:off x="1182987" y="211204"/>
              <a:ext cx="3749473" cy="6115263"/>
              <a:chOff x="2597675" y="1705125"/>
              <a:chExt cx="359200" cy="571600"/>
            </a:xfrm>
          </p:grpSpPr>
          <p:sp>
            <p:nvSpPr>
              <p:cNvPr id="174" name="Google Shape;174;p47"/>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7"/>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7"/>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7" name="Google Shape;177;p47"/>
          <p:cNvSpPr/>
          <p:nvPr/>
        </p:nvSpPr>
        <p:spPr>
          <a:xfrm flipH="1">
            <a:off x="5095800" y="0"/>
            <a:ext cx="4048200" cy="5143500"/>
          </a:xfrm>
          <a:prstGeom prst="rect">
            <a:avLst/>
          </a:prstGeom>
          <a:solidFill>
            <a:schemeClr val="lt1"/>
          </a:solidFill>
          <a:ln>
            <a:noFill/>
          </a:ln>
          <a:effectLst>
            <a:outerShdw blurRad="457200"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7"/>
          <p:cNvSpPr txBox="1"/>
          <p:nvPr/>
        </p:nvSpPr>
        <p:spPr>
          <a:xfrm>
            <a:off x="5760720" y="3037525"/>
            <a:ext cx="2688300" cy="99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1200"/>
              <a:buFont typeface="Arial"/>
              <a:buNone/>
            </a:pPr>
            <a:r>
              <a:rPr lang="en" sz="1200" b="0" i="0" u="none" strike="noStrike" cap="none">
                <a:solidFill>
                  <a:schemeClr val="dk1"/>
                </a:solidFill>
                <a:latin typeface="Rubik"/>
                <a:ea typeface="Rubik"/>
                <a:cs typeface="Rubik"/>
                <a:sym typeface="Rubik"/>
              </a:rPr>
              <a:t>CREDITS: This presentation template was created by </a:t>
            </a:r>
            <a:r>
              <a:rPr lang="en" sz="1200" b="0" i="0" u="none" strike="noStrike" cap="none">
                <a:solidFill>
                  <a:schemeClr val="dk1"/>
                </a:solidFill>
                <a:uFill>
                  <a:noFill/>
                </a:uFill>
                <a:latin typeface="Rubik"/>
                <a:ea typeface="Rubik"/>
                <a:cs typeface="Rubik"/>
                <a:sym typeface="Rubik"/>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Rubik"/>
                <a:ea typeface="Rubik"/>
                <a:cs typeface="Rubik"/>
                <a:sym typeface="Rubik"/>
              </a:rPr>
              <a:t>, including icons by </a:t>
            </a:r>
            <a:r>
              <a:rPr lang="en" sz="1200" b="0" i="0" u="none" strike="noStrike" cap="none">
                <a:solidFill>
                  <a:schemeClr val="dk1"/>
                </a:solidFill>
                <a:uFill>
                  <a:noFill/>
                </a:uFill>
                <a:latin typeface="Rubik"/>
                <a:ea typeface="Rubik"/>
                <a:cs typeface="Rubik"/>
                <a:sym typeface="Rubik"/>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Rubik"/>
                <a:ea typeface="Rubik"/>
                <a:cs typeface="Rubik"/>
                <a:sym typeface="Rubik"/>
              </a:rPr>
              <a:t>, and infographics &amp; images by </a:t>
            </a:r>
            <a:r>
              <a:rPr lang="en" sz="1200" b="0" i="0" u="none" strike="noStrike" cap="none">
                <a:solidFill>
                  <a:schemeClr val="dk1"/>
                </a:solidFill>
                <a:uFill>
                  <a:noFill/>
                </a:uFill>
                <a:latin typeface="Rubik"/>
                <a:ea typeface="Rubik"/>
                <a:cs typeface="Rubik"/>
                <a:sym typeface="Rubik"/>
                <a:hlinkClick r:id="rId4">
                  <a:extLst>
                    <a:ext uri="{A12FA001-AC4F-418D-AE19-62706E023703}">
                      <ahyp:hlinkClr xmlns:ahyp="http://schemas.microsoft.com/office/drawing/2018/hyperlinkcolor" val="tx"/>
                    </a:ext>
                  </a:extLst>
                </a:hlinkClick>
              </a:rPr>
              <a:t>Freepik</a:t>
            </a:r>
            <a:r>
              <a:rPr lang="en" sz="1200" b="0" i="0" u="none" strike="noStrike" cap="none">
                <a:solidFill>
                  <a:schemeClr val="dk1"/>
                </a:solidFill>
                <a:latin typeface="Rubik"/>
                <a:ea typeface="Rubik"/>
                <a:cs typeface="Rubik"/>
                <a:sym typeface="Rubik"/>
              </a:rPr>
              <a:t>.</a:t>
            </a:r>
            <a:r>
              <a:rPr lang="en" sz="900" b="0" i="0" u="none" strike="noStrike" cap="none">
                <a:solidFill>
                  <a:schemeClr val="dk2"/>
                </a:solidFill>
                <a:latin typeface="Rubik"/>
                <a:ea typeface="Rubik"/>
                <a:cs typeface="Rubik"/>
                <a:sym typeface="Rubik"/>
              </a:rPr>
              <a:t> </a:t>
            </a:r>
            <a:endParaRPr sz="900" b="0" i="0" u="none" strike="noStrike" cap="none">
              <a:solidFill>
                <a:schemeClr val="dk2"/>
              </a:solidFill>
              <a:latin typeface="Rubik"/>
              <a:ea typeface="Rubik"/>
              <a:cs typeface="Rubik"/>
              <a:sym typeface="Rubik"/>
            </a:endParaRPr>
          </a:p>
        </p:txBody>
      </p:sp>
      <p:sp>
        <p:nvSpPr>
          <p:cNvPr id="179" name="Google Shape;179;p47"/>
          <p:cNvSpPr txBox="1">
            <a:spLocks noGrp="1"/>
          </p:cNvSpPr>
          <p:nvPr>
            <p:ph type="title"/>
          </p:nvPr>
        </p:nvSpPr>
        <p:spPr>
          <a:xfrm>
            <a:off x="938550" y="1581150"/>
            <a:ext cx="3218700" cy="198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6000"/>
            </a:lvl1pPr>
            <a:lvl2pPr lvl="1" algn="l">
              <a:lnSpc>
                <a:spcPct val="100000"/>
              </a:lnSpc>
              <a:spcBef>
                <a:spcPts val="0"/>
              </a:spcBef>
              <a:spcAft>
                <a:spcPts val="0"/>
              </a:spcAft>
              <a:buSzPts val="2800"/>
              <a:buNone/>
              <a:defRPr sz="6000"/>
            </a:lvl2pPr>
            <a:lvl3pPr lvl="2" algn="l">
              <a:lnSpc>
                <a:spcPct val="100000"/>
              </a:lnSpc>
              <a:spcBef>
                <a:spcPts val="0"/>
              </a:spcBef>
              <a:spcAft>
                <a:spcPts val="0"/>
              </a:spcAft>
              <a:buSzPts val="2800"/>
              <a:buNone/>
              <a:defRPr sz="6000"/>
            </a:lvl3pPr>
            <a:lvl4pPr lvl="3" algn="l">
              <a:lnSpc>
                <a:spcPct val="100000"/>
              </a:lnSpc>
              <a:spcBef>
                <a:spcPts val="0"/>
              </a:spcBef>
              <a:spcAft>
                <a:spcPts val="0"/>
              </a:spcAft>
              <a:buSzPts val="2800"/>
              <a:buNone/>
              <a:defRPr sz="6000"/>
            </a:lvl4pPr>
            <a:lvl5pPr lvl="4" algn="l">
              <a:lnSpc>
                <a:spcPct val="100000"/>
              </a:lnSpc>
              <a:spcBef>
                <a:spcPts val="0"/>
              </a:spcBef>
              <a:spcAft>
                <a:spcPts val="0"/>
              </a:spcAft>
              <a:buSzPts val="2800"/>
              <a:buNone/>
              <a:defRPr sz="6000"/>
            </a:lvl5pPr>
            <a:lvl6pPr lvl="5" algn="l">
              <a:lnSpc>
                <a:spcPct val="100000"/>
              </a:lnSpc>
              <a:spcBef>
                <a:spcPts val="0"/>
              </a:spcBef>
              <a:spcAft>
                <a:spcPts val="0"/>
              </a:spcAft>
              <a:buSzPts val="2800"/>
              <a:buNone/>
              <a:defRPr sz="6000"/>
            </a:lvl6pPr>
            <a:lvl7pPr lvl="6" algn="l">
              <a:lnSpc>
                <a:spcPct val="100000"/>
              </a:lnSpc>
              <a:spcBef>
                <a:spcPts val="0"/>
              </a:spcBef>
              <a:spcAft>
                <a:spcPts val="0"/>
              </a:spcAft>
              <a:buSzPts val="2800"/>
              <a:buNone/>
              <a:defRPr sz="6000"/>
            </a:lvl7pPr>
            <a:lvl8pPr lvl="7" algn="l">
              <a:lnSpc>
                <a:spcPct val="100000"/>
              </a:lnSpc>
              <a:spcBef>
                <a:spcPts val="0"/>
              </a:spcBef>
              <a:spcAft>
                <a:spcPts val="0"/>
              </a:spcAft>
              <a:buSzPts val="2800"/>
              <a:buNone/>
              <a:defRPr sz="6000"/>
            </a:lvl8pPr>
            <a:lvl9pPr lvl="8" algn="l">
              <a:lnSpc>
                <a:spcPct val="100000"/>
              </a:lnSpc>
              <a:spcBef>
                <a:spcPts val="0"/>
              </a:spcBef>
              <a:spcAft>
                <a:spcPts val="0"/>
              </a:spcAft>
              <a:buSzPts val="2800"/>
              <a:buNone/>
              <a:defRPr sz="6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ONE_COLUMN_TEXT_1_1">
    <p:spTree>
      <p:nvGrpSpPr>
        <p:cNvPr id="1" name="Shape 180"/>
        <p:cNvGrpSpPr/>
        <p:nvPr/>
      </p:nvGrpSpPr>
      <p:grpSpPr>
        <a:xfrm>
          <a:off x="0" y="0"/>
          <a:ext cx="0" cy="0"/>
          <a:chOff x="0" y="0"/>
          <a:chExt cx="0" cy="0"/>
        </a:xfrm>
      </p:grpSpPr>
      <p:grpSp>
        <p:nvGrpSpPr>
          <p:cNvPr id="181" name="Google Shape;181;p48"/>
          <p:cNvGrpSpPr/>
          <p:nvPr/>
        </p:nvGrpSpPr>
        <p:grpSpPr>
          <a:xfrm>
            <a:off x="1402" y="-1"/>
            <a:ext cx="9141195" cy="5143502"/>
            <a:chOff x="2842" y="390"/>
            <a:chExt cx="9141195" cy="5143502"/>
          </a:xfrm>
        </p:grpSpPr>
        <p:sp>
          <p:nvSpPr>
            <p:cNvPr id="182" name="Google Shape;182;p48"/>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8"/>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8"/>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71475" algn="bl" rotWithShape="0">
                <a:srgbClr val="C7EDF0">
                  <a:alpha val="4078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8"/>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8"/>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8"/>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48"/>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bg>
      <p:bgPr>
        <a:noFill/>
        <a:effectLst/>
      </p:bgPr>
    </p:bg>
    <p:spTree>
      <p:nvGrpSpPr>
        <p:cNvPr id="1" name="Shape 189"/>
        <p:cNvGrpSpPr/>
        <p:nvPr/>
      </p:nvGrpSpPr>
      <p:grpSpPr>
        <a:xfrm>
          <a:off x="0" y="0"/>
          <a:ext cx="0" cy="0"/>
          <a:chOff x="0" y="0"/>
          <a:chExt cx="0" cy="0"/>
        </a:xfrm>
      </p:grpSpPr>
      <p:sp>
        <p:nvSpPr>
          <p:cNvPr id="190" name="Google Shape;190;p49"/>
          <p:cNvSpPr txBox="1">
            <a:spLocks noGrp="1"/>
          </p:cNvSpPr>
          <p:nvPr>
            <p:ph type="title"/>
          </p:nvPr>
        </p:nvSpPr>
        <p:spPr>
          <a:xfrm>
            <a:off x="1123274" y="2970150"/>
            <a:ext cx="2880300" cy="576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91" name="Google Shape;191;p49"/>
          <p:cNvSpPr txBox="1">
            <a:spLocks noGrp="1"/>
          </p:cNvSpPr>
          <p:nvPr>
            <p:ph type="subTitle" idx="1"/>
          </p:nvPr>
        </p:nvSpPr>
        <p:spPr>
          <a:xfrm>
            <a:off x="1123274" y="3467525"/>
            <a:ext cx="2880300" cy="95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92"/>
        <p:cNvGrpSpPr/>
        <p:nvPr/>
      </p:nvGrpSpPr>
      <p:grpSpPr>
        <a:xfrm>
          <a:off x="0" y="0"/>
          <a:ext cx="0" cy="0"/>
          <a:chOff x="0" y="0"/>
          <a:chExt cx="0" cy="0"/>
        </a:xfrm>
      </p:grpSpPr>
      <p:grpSp>
        <p:nvGrpSpPr>
          <p:cNvPr id="193" name="Google Shape;193;p50"/>
          <p:cNvGrpSpPr/>
          <p:nvPr/>
        </p:nvGrpSpPr>
        <p:grpSpPr>
          <a:xfrm>
            <a:off x="2842" y="256"/>
            <a:ext cx="9138317" cy="5142988"/>
            <a:chOff x="2842" y="390"/>
            <a:chExt cx="9138317" cy="5142988"/>
          </a:xfrm>
        </p:grpSpPr>
        <p:sp>
          <p:nvSpPr>
            <p:cNvPr id="194" name="Google Shape;194;p50"/>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5" name="Google Shape;195;p50"/>
            <p:cNvGrpSpPr/>
            <p:nvPr/>
          </p:nvGrpSpPr>
          <p:grpSpPr>
            <a:xfrm rot="-5400000">
              <a:off x="4211660" y="213893"/>
              <a:ext cx="3749366" cy="6109604"/>
              <a:chOff x="2597675" y="1705125"/>
              <a:chExt cx="359200" cy="571600"/>
            </a:xfrm>
          </p:grpSpPr>
          <p:sp>
            <p:nvSpPr>
              <p:cNvPr id="196" name="Google Shape;196;p50"/>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50"/>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50"/>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 name="Google Shape;199;p50"/>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50"/>
            <p:cNvSpPr/>
            <p:nvPr/>
          </p:nvSpPr>
          <p:spPr>
            <a:xfrm>
              <a:off x="6910425" y="1158521"/>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50"/>
            <p:cNvSpPr/>
            <p:nvPr/>
          </p:nvSpPr>
          <p:spPr>
            <a:xfrm>
              <a:off x="519150" y="2082453"/>
              <a:ext cx="2700300" cy="27003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50"/>
            <p:cNvSpPr/>
            <p:nvPr/>
          </p:nvSpPr>
          <p:spPr>
            <a:xfrm>
              <a:off x="6551125" y="900673"/>
              <a:ext cx="960000" cy="9600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3" name="Google Shape;203;p50"/>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4" name="Google Shape;204;p50"/>
          <p:cNvSpPr txBox="1">
            <a:spLocks noGrp="1"/>
          </p:cNvSpPr>
          <p:nvPr>
            <p:ph type="subTitle" idx="1"/>
          </p:nvPr>
        </p:nvSpPr>
        <p:spPr>
          <a:xfrm>
            <a:off x="1409000" y="1687513"/>
            <a:ext cx="2377500" cy="46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05" name="Google Shape;205;p50"/>
          <p:cNvSpPr txBox="1">
            <a:spLocks noGrp="1"/>
          </p:cNvSpPr>
          <p:nvPr>
            <p:ph type="subTitle" idx="2"/>
          </p:nvPr>
        </p:nvSpPr>
        <p:spPr>
          <a:xfrm>
            <a:off x="1409000" y="2065570"/>
            <a:ext cx="23775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06" name="Google Shape;206;p50"/>
          <p:cNvSpPr txBox="1">
            <a:spLocks noGrp="1"/>
          </p:cNvSpPr>
          <p:nvPr>
            <p:ph type="subTitle" idx="3"/>
          </p:nvPr>
        </p:nvSpPr>
        <p:spPr>
          <a:xfrm>
            <a:off x="1409000" y="3258075"/>
            <a:ext cx="2377500" cy="46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07" name="Google Shape;207;p50"/>
          <p:cNvSpPr txBox="1">
            <a:spLocks noGrp="1"/>
          </p:cNvSpPr>
          <p:nvPr>
            <p:ph type="subTitle" idx="4"/>
          </p:nvPr>
        </p:nvSpPr>
        <p:spPr>
          <a:xfrm>
            <a:off x="1409000" y="3628700"/>
            <a:ext cx="23775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08" name="Google Shape;208;p50"/>
          <p:cNvSpPr txBox="1">
            <a:spLocks noGrp="1"/>
          </p:cNvSpPr>
          <p:nvPr>
            <p:ph type="subTitle" idx="5"/>
          </p:nvPr>
        </p:nvSpPr>
        <p:spPr>
          <a:xfrm>
            <a:off x="5371200" y="1687513"/>
            <a:ext cx="2377500" cy="46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09" name="Google Shape;209;p50"/>
          <p:cNvSpPr txBox="1">
            <a:spLocks noGrp="1"/>
          </p:cNvSpPr>
          <p:nvPr>
            <p:ph type="subTitle" idx="6"/>
          </p:nvPr>
        </p:nvSpPr>
        <p:spPr>
          <a:xfrm>
            <a:off x="5371200" y="2065570"/>
            <a:ext cx="23775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10" name="Google Shape;210;p50"/>
          <p:cNvSpPr txBox="1">
            <a:spLocks noGrp="1"/>
          </p:cNvSpPr>
          <p:nvPr>
            <p:ph type="subTitle" idx="7"/>
          </p:nvPr>
        </p:nvSpPr>
        <p:spPr>
          <a:xfrm>
            <a:off x="5371200" y="3258075"/>
            <a:ext cx="2377500" cy="46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11" name="Google Shape;211;p50"/>
          <p:cNvSpPr txBox="1">
            <a:spLocks noGrp="1"/>
          </p:cNvSpPr>
          <p:nvPr>
            <p:ph type="subTitle" idx="8"/>
          </p:nvPr>
        </p:nvSpPr>
        <p:spPr>
          <a:xfrm>
            <a:off x="5371200" y="3628700"/>
            <a:ext cx="23775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212"/>
        <p:cNvGrpSpPr/>
        <p:nvPr/>
      </p:nvGrpSpPr>
      <p:grpSpPr>
        <a:xfrm>
          <a:off x="0" y="0"/>
          <a:ext cx="0" cy="0"/>
          <a:chOff x="0" y="0"/>
          <a:chExt cx="0" cy="0"/>
        </a:xfrm>
      </p:grpSpPr>
      <p:grpSp>
        <p:nvGrpSpPr>
          <p:cNvPr id="213" name="Google Shape;213;p51"/>
          <p:cNvGrpSpPr/>
          <p:nvPr/>
        </p:nvGrpSpPr>
        <p:grpSpPr>
          <a:xfrm>
            <a:off x="743" y="-1321"/>
            <a:ext cx="9142514" cy="5146141"/>
            <a:chOff x="-8" y="379"/>
            <a:chExt cx="9142514" cy="5146141"/>
          </a:xfrm>
        </p:grpSpPr>
        <p:sp>
          <p:nvSpPr>
            <p:cNvPr id="214" name="Google Shape;214;p51"/>
            <p:cNvSpPr/>
            <p:nvPr/>
          </p:nvSpPr>
          <p:spPr>
            <a:xfrm>
              <a:off x="-8" y="20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51"/>
            <p:cNvSpPr/>
            <p:nvPr/>
          </p:nvSpPr>
          <p:spPr>
            <a:xfrm>
              <a:off x="-4" y="739369"/>
              <a:ext cx="7891673" cy="4407151"/>
            </a:xfrm>
            <a:custGeom>
              <a:avLst/>
              <a:gdLst/>
              <a:ahLst/>
              <a:cxnLst/>
              <a:rect l="l" t="t" r="r" b="b"/>
              <a:pathLst>
                <a:path w="246769" h="137745" extrusionOk="0">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rgbClr val="FFFFFF"/>
                </a:gs>
                <a:gs pos="63000">
                  <a:srgbClr val="E4F8F9"/>
                </a:gs>
                <a:gs pos="100000">
                  <a:srgbClr val="AAE3E8"/>
                </a:gs>
              </a:gsLst>
              <a:path path="circle">
                <a:fillToRect l="50000" t="50000" r="50000" b="50000"/>
              </a:path>
              <a:tileRect/>
            </a:gradFill>
            <a:ln>
              <a:noFill/>
            </a:ln>
            <a:effectLst>
              <a:outerShdw blurRad="771525" algn="bl" rotWithShape="0">
                <a:srgbClr val="C7EDF0">
                  <a:alpha val="2588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51"/>
            <p:cNvSpPr/>
            <p:nvPr/>
          </p:nvSpPr>
          <p:spPr>
            <a:xfrm>
              <a:off x="2962339" y="379"/>
              <a:ext cx="6179815" cy="201517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gs>
                <a:gs pos="58999">
                  <a:srgbClr val="E4F8F9"/>
                </a:gs>
                <a:gs pos="70000">
                  <a:srgbClr val="E4F8F9"/>
                </a:gs>
                <a:gs pos="100000">
                  <a:srgbClr val="AAE3E8"/>
                </a:gs>
              </a:gsLst>
              <a:lin ang="0" scaled="0"/>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51"/>
            <p:cNvSpPr/>
            <p:nvPr/>
          </p:nvSpPr>
          <p:spPr>
            <a:xfrm>
              <a:off x="6974038" y="1328652"/>
              <a:ext cx="2168468" cy="3595758"/>
            </a:xfrm>
            <a:custGeom>
              <a:avLst/>
              <a:gdLst/>
              <a:ahLst/>
              <a:cxnLst/>
              <a:rect l="l" t="t" r="r" b="b"/>
              <a:pathLst>
                <a:path w="67807" h="112385" extrusionOk="0">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rgbClr val="FFFFFF"/>
                </a:gs>
                <a:gs pos="24000">
                  <a:srgbClr val="E4F8F9"/>
                </a:gs>
                <a:gs pos="100000">
                  <a:srgbClr val="C7EDF0"/>
                </a:gs>
              </a:gsLst>
              <a:lin ang="2698631" scaled="0"/>
            </a:gradFill>
            <a:ln>
              <a:noFill/>
            </a:ln>
            <a:effectLst>
              <a:outerShdw blurRad="471488" algn="bl" rotWithShape="0">
                <a:srgbClr val="C7EDF0">
                  <a:alpha val="2392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51"/>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1"/>
            <p:cNvSpPr/>
            <p:nvPr/>
          </p:nvSpPr>
          <p:spPr>
            <a:xfrm>
              <a:off x="9113180" y="2750733"/>
              <a:ext cx="15254" cy="16413"/>
            </a:xfrm>
            <a:custGeom>
              <a:avLst/>
              <a:gdLst/>
              <a:ahLst/>
              <a:cxnLst/>
              <a:rect l="l" t="t" r="r" b="b"/>
              <a:pathLst>
                <a:path w="477" h="513" extrusionOk="0">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51"/>
            <p:cNvSpPr/>
            <p:nvPr/>
          </p:nvSpPr>
          <p:spPr>
            <a:xfrm>
              <a:off x="239900" y="251050"/>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51"/>
            <p:cNvSpPr/>
            <p:nvPr/>
          </p:nvSpPr>
          <p:spPr>
            <a:xfrm>
              <a:off x="6775500" y="2542300"/>
              <a:ext cx="1655400" cy="1655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 name="Google Shape;222;p51"/>
          <p:cNvSpPr/>
          <p:nvPr/>
        </p:nvSpPr>
        <p:spPr>
          <a:xfrm>
            <a:off x="4580550" y="-75"/>
            <a:ext cx="4572000" cy="5143500"/>
          </a:xfrm>
          <a:prstGeom prst="rect">
            <a:avLst/>
          </a:prstGeom>
          <a:solidFill>
            <a:schemeClr val="lt1"/>
          </a:solidFill>
          <a:ln>
            <a:noFill/>
          </a:ln>
          <a:effectLst>
            <a:outerShdw blurRad="457200"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51"/>
          <p:cNvSpPr txBox="1">
            <a:spLocks noGrp="1"/>
          </p:cNvSpPr>
          <p:nvPr>
            <p:ph type="title"/>
          </p:nvPr>
        </p:nvSpPr>
        <p:spPr>
          <a:xfrm>
            <a:off x="713100" y="3057713"/>
            <a:ext cx="27249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224" name="Google Shape;224;p51"/>
          <p:cNvSpPr txBox="1">
            <a:spLocks noGrp="1"/>
          </p:cNvSpPr>
          <p:nvPr>
            <p:ph type="subTitle" idx="1"/>
          </p:nvPr>
        </p:nvSpPr>
        <p:spPr>
          <a:xfrm>
            <a:off x="5303700" y="964250"/>
            <a:ext cx="3127200" cy="68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5" name="Google Shape;225;p51"/>
          <p:cNvSpPr txBox="1">
            <a:spLocks noGrp="1"/>
          </p:cNvSpPr>
          <p:nvPr>
            <p:ph type="subTitle" idx="2"/>
          </p:nvPr>
        </p:nvSpPr>
        <p:spPr>
          <a:xfrm>
            <a:off x="5303700" y="2414200"/>
            <a:ext cx="3127200" cy="68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6" name="Google Shape;226;p51"/>
          <p:cNvSpPr txBox="1">
            <a:spLocks noGrp="1"/>
          </p:cNvSpPr>
          <p:nvPr>
            <p:ph type="subTitle" idx="3"/>
          </p:nvPr>
        </p:nvSpPr>
        <p:spPr>
          <a:xfrm>
            <a:off x="5303700" y="3880200"/>
            <a:ext cx="3127200" cy="685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227" name="Google Shape;227;p51"/>
          <p:cNvSpPr txBox="1">
            <a:spLocks noGrp="1"/>
          </p:cNvSpPr>
          <p:nvPr>
            <p:ph type="title" idx="4"/>
          </p:nvPr>
        </p:nvSpPr>
        <p:spPr>
          <a:xfrm>
            <a:off x="4219900" y="894463"/>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228" name="Google Shape;228;p51"/>
          <p:cNvSpPr txBox="1">
            <a:spLocks noGrp="1"/>
          </p:cNvSpPr>
          <p:nvPr>
            <p:ph type="title" idx="5"/>
          </p:nvPr>
        </p:nvSpPr>
        <p:spPr>
          <a:xfrm>
            <a:off x="4219900" y="2370600"/>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229" name="Google Shape;229;p51"/>
          <p:cNvSpPr txBox="1">
            <a:spLocks noGrp="1"/>
          </p:cNvSpPr>
          <p:nvPr>
            <p:ph type="title" idx="6"/>
          </p:nvPr>
        </p:nvSpPr>
        <p:spPr>
          <a:xfrm>
            <a:off x="4219900" y="3781213"/>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230" name="Google Shape;230;p51"/>
          <p:cNvSpPr txBox="1">
            <a:spLocks noGrp="1"/>
          </p:cNvSpPr>
          <p:nvPr>
            <p:ph type="subTitle" idx="7"/>
          </p:nvPr>
        </p:nvSpPr>
        <p:spPr>
          <a:xfrm>
            <a:off x="5303700" y="577500"/>
            <a:ext cx="3127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2000">
                <a:latin typeface="Palanquin Dark"/>
                <a:ea typeface="Palanquin Dark"/>
                <a:cs typeface="Palanquin Dark"/>
                <a:sym typeface="Palanquin Dark"/>
              </a:defRPr>
            </a:lvl1pPr>
            <a:lvl2pPr lvl="1" algn="l">
              <a:lnSpc>
                <a:spcPct val="100000"/>
              </a:lnSpc>
              <a:spcBef>
                <a:spcPts val="0"/>
              </a:spcBef>
              <a:spcAft>
                <a:spcPts val="0"/>
              </a:spcAft>
              <a:buSzPts val="1600"/>
              <a:buNone/>
              <a:defRPr sz="2000">
                <a:latin typeface="Palanquin Dark"/>
                <a:ea typeface="Palanquin Dark"/>
                <a:cs typeface="Palanquin Dark"/>
                <a:sym typeface="Palanquin Dark"/>
              </a:defRPr>
            </a:lvl2pPr>
            <a:lvl3pPr lvl="2" algn="l">
              <a:lnSpc>
                <a:spcPct val="100000"/>
              </a:lnSpc>
              <a:spcBef>
                <a:spcPts val="0"/>
              </a:spcBef>
              <a:spcAft>
                <a:spcPts val="0"/>
              </a:spcAft>
              <a:buSzPts val="1600"/>
              <a:buNone/>
              <a:defRPr sz="2000">
                <a:latin typeface="Palanquin Dark"/>
                <a:ea typeface="Palanquin Dark"/>
                <a:cs typeface="Palanquin Dark"/>
                <a:sym typeface="Palanquin Dark"/>
              </a:defRPr>
            </a:lvl3pPr>
            <a:lvl4pPr lvl="3" algn="l">
              <a:lnSpc>
                <a:spcPct val="100000"/>
              </a:lnSpc>
              <a:spcBef>
                <a:spcPts val="0"/>
              </a:spcBef>
              <a:spcAft>
                <a:spcPts val="0"/>
              </a:spcAft>
              <a:buSzPts val="1600"/>
              <a:buNone/>
              <a:defRPr sz="2000">
                <a:latin typeface="Palanquin Dark"/>
                <a:ea typeface="Palanquin Dark"/>
                <a:cs typeface="Palanquin Dark"/>
                <a:sym typeface="Palanquin Dark"/>
              </a:defRPr>
            </a:lvl4pPr>
            <a:lvl5pPr lvl="4" algn="l">
              <a:lnSpc>
                <a:spcPct val="100000"/>
              </a:lnSpc>
              <a:spcBef>
                <a:spcPts val="0"/>
              </a:spcBef>
              <a:spcAft>
                <a:spcPts val="0"/>
              </a:spcAft>
              <a:buSzPts val="1600"/>
              <a:buNone/>
              <a:defRPr sz="2000">
                <a:latin typeface="Palanquin Dark"/>
                <a:ea typeface="Palanquin Dark"/>
                <a:cs typeface="Palanquin Dark"/>
                <a:sym typeface="Palanquin Dark"/>
              </a:defRPr>
            </a:lvl5pPr>
            <a:lvl6pPr lvl="5" algn="l">
              <a:lnSpc>
                <a:spcPct val="100000"/>
              </a:lnSpc>
              <a:spcBef>
                <a:spcPts val="0"/>
              </a:spcBef>
              <a:spcAft>
                <a:spcPts val="0"/>
              </a:spcAft>
              <a:buSzPts val="1600"/>
              <a:buNone/>
              <a:defRPr sz="2000">
                <a:latin typeface="Palanquin Dark"/>
                <a:ea typeface="Palanquin Dark"/>
                <a:cs typeface="Palanquin Dark"/>
                <a:sym typeface="Palanquin Dark"/>
              </a:defRPr>
            </a:lvl6pPr>
            <a:lvl7pPr lvl="6" algn="l">
              <a:lnSpc>
                <a:spcPct val="100000"/>
              </a:lnSpc>
              <a:spcBef>
                <a:spcPts val="0"/>
              </a:spcBef>
              <a:spcAft>
                <a:spcPts val="0"/>
              </a:spcAft>
              <a:buSzPts val="1600"/>
              <a:buNone/>
              <a:defRPr sz="2000">
                <a:latin typeface="Palanquin Dark"/>
                <a:ea typeface="Palanquin Dark"/>
                <a:cs typeface="Palanquin Dark"/>
                <a:sym typeface="Palanquin Dark"/>
              </a:defRPr>
            </a:lvl7pPr>
            <a:lvl8pPr lvl="7" algn="l">
              <a:lnSpc>
                <a:spcPct val="100000"/>
              </a:lnSpc>
              <a:spcBef>
                <a:spcPts val="0"/>
              </a:spcBef>
              <a:spcAft>
                <a:spcPts val="0"/>
              </a:spcAft>
              <a:buSzPts val="1600"/>
              <a:buNone/>
              <a:defRPr sz="2000">
                <a:latin typeface="Palanquin Dark"/>
                <a:ea typeface="Palanquin Dark"/>
                <a:cs typeface="Palanquin Dark"/>
                <a:sym typeface="Palanquin Dark"/>
              </a:defRPr>
            </a:lvl8pPr>
            <a:lvl9pPr lvl="8" algn="l">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31" name="Google Shape;231;p51"/>
          <p:cNvSpPr txBox="1">
            <a:spLocks noGrp="1"/>
          </p:cNvSpPr>
          <p:nvPr>
            <p:ph type="subTitle" idx="8"/>
          </p:nvPr>
        </p:nvSpPr>
        <p:spPr>
          <a:xfrm>
            <a:off x="5303700" y="2036975"/>
            <a:ext cx="3127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2000">
                <a:latin typeface="Palanquin Dark"/>
                <a:ea typeface="Palanquin Dark"/>
                <a:cs typeface="Palanquin Dark"/>
                <a:sym typeface="Palanquin Dark"/>
              </a:defRPr>
            </a:lvl1pPr>
            <a:lvl2pPr lvl="1" algn="l">
              <a:lnSpc>
                <a:spcPct val="100000"/>
              </a:lnSpc>
              <a:spcBef>
                <a:spcPts val="0"/>
              </a:spcBef>
              <a:spcAft>
                <a:spcPts val="0"/>
              </a:spcAft>
              <a:buSzPts val="1600"/>
              <a:buNone/>
              <a:defRPr sz="2000">
                <a:latin typeface="Palanquin Dark"/>
                <a:ea typeface="Palanquin Dark"/>
                <a:cs typeface="Palanquin Dark"/>
                <a:sym typeface="Palanquin Dark"/>
              </a:defRPr>
            </a:lvl2pPr>
            <a:lvl3pPr lvl="2" algn="l">
              <a:lnSpc>
                <a:spcPct val="100000"/>
              </a:lnSpc>
              <a:spcBef>
                <a:spcPts val="0"/>
              </a:spcBef>
              <a:spcAft>
                <a:spcPts val="0"/>
              </a:spcAft>
              <a:buSzPts val="1600"/>
              <a:buNone/>
              <a:defRPr sz="2000">
                <a:latin typeface="Palanquin Dark"/>
                <a:ea typeface="Palanquin Dark"/>
                <a:cs typeface="Palanquin Dark"/>
                <a:sym typeface="Palanquin Dark"/>
              </a:defRPr>
            </a:lvl3pPr>
            <a:lvl4pPr lvl="3" algn="l">
              <a:lnSpc>
                <a:spcPct val="100000"/>
              </a:lnSpc>
              <a:spcBef>
                <a:spcPts val="0"/>
              </a:spcBef>
              <a:spcAft>
                <a:spcPts val="0"/>
              </a:spcAft>
              <a:buSzPts val="1600"/>
              <a:buNone/>
              <a:defRPr sz="2000">
                <a:latin typeface="Palanquin Dark"/>
                <a:ea typeface="Palanquin Dark"/>
                <a:cs typeface="Palanquin Dark"/>
                <a:sym typeface="Palanquin Dark"/>
              </a:defRPr>
            </a:lvl4pPr>
            <a:lvl5pPr lvl="4" algn="l">
              <a:lnSpc>
                <a:spcPct val="100000"/>
              </a:lnSpc>
              <a:spcBef>
                <a:spcPts val="0"/>
              </a:spcBef>
              <a:spcAft>
                <a:spcPts val="0"/>
              </a:spcAft>
              <a:buSzPts val="1600"/>
              <a:buNone/>
              <a:defRPr sz="2000">
                <a:latin typeface="Palanquin Dark"/>
                <a:ea typeface="Palanquin Dark"/>
                <a:cs typeface="Palanquin Dark"/>
                <a:sym typeface="Palanquin Dark"/>
              </a:defRPr>
            </a:lvl5pPr>
            <a:lvl6pPr lvl="5" algn="l">
              <a:lnSpc>
                <a:spcPct val="100000"/>
              </a:lnSpc>
              <a:spcBef>
                <a:spcPts val="0"/>
              </a:spcBef>
              <a:spcAft>
                <a:spcPts val="0"/>
              </a:spcAft>
              <a:buSzPts val="1600"/>
              <a:buNone/>
              <a:defRPr sz="2000">
                <a:latin typeface="Palanquin Dark"/>
                <a:ea typeface="Palanquin Dark"/>
                <a:cs typeface="Palanquin Dark"/>
                <a:sym typeface="Palanquin Dark"/>
              </a:defRPr>
            </a:lvl6pPr>
            <a:lvl7pPr lvl="6" algn="l">
              <a:lnSpc>
                <a:spcPct val="100000"/>
              </a:lnSpc>
              <a:spcBef>
                <a:spcPts val="0"/>
              </a:spcBef>
              <a:spcAft>
                <a:spcPts val="0"/>
              </a:spcAft>
              <a:buSzPts val="1600"/>
              <a:buNone/>
              <a:defRPr sz="2000">
                <a:latin typeface="Palanquin Dark"/>
                <a:ea typeface="Palanquin Dark"/>
                <a:cs typeface="Palanquin Dark"/>
                <a:sym typeface="Palanquin Dark"/>
              </a:defRPr>
            </a:lvl7pPr>
            <a:lvl8pPr lvl="7" algn="l">
              <a:lnSpc>
                <a:spcPct val="100000"/>
              </a:lnSpc>
              <a:spcBef>
                <a:spcPts val="0"/>
              </a:spcBef>
              <a:spcAft>
                <a:spcPts val="0"/>
              </a:spcAft>
              <a:buSzPts val="1600"/>
              <a:buNone/>
              <a:defRPr sz="2000">
                <a:latin typeface="Palanquin Dark"/>
                <a:ea typeface="Palanquin Dark"/>
                <a:cs typeface="Palanquin Dark"/>
                <a:sym typeface="Palanquin Dark"/>
              </a:defRPr>
            </a:lvl8pPr>
            <a:lvl9pPr lvl="8" algn="l">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32" name="Google Shape;232;p51"/>
          <p:cNvSpPr txBox="1">
            <a:spLocks noGrp="1"/>
          </p:cNvSpPr>
          <p:nvPr>
            <p:ph type="subTitle" idx="9"/>
          </p:nvPr>
        </p:nvSpPr>
        <p:spPr>
          <a:xfrm>
            <a:off x="5303700" y="3493450"/>
            <a:ext cx="3127200" cy="466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600"/>
              <a:buNone/>
              <a:defRPr sz="2000">
                <a:latin typeface="Palanquin Dark"/>
                <a:ea typeface="Palanquin Dark"/>
                <a:cs typeface="Palanquin Dark"/>
                <a:sym typeface="Palanquin Dark"/>
              </a:defRPr>
            </a:lvl1pPr>
            <a:lvl2pPr lvl="1" algn="l">
              <a:lnSpc>
                <a:spcPct val="100000"/>
              </a:lnSpc>
              <a:spcBef>
                <a:spcPts val="0"/>
              </a:spcBef>
              <a:spcAft>
                <a:spcPts val="0"/>
              </a:spcAft>
              <a:buSzPts val="1600"/>
              <a:buNone/>
              <a:defRPr sz="2000">
                <a:latin typeface="Palanquin Dark"/>
                <a:ea typeface="Palanquin Dark"/>
                <a:cs typeface="Palanquin Dark"/>
                <a:sym typeface="Palanquin Dark"/>
              </a:defRPr>
            </a:lvl2pPr>
            <a:lvl3pPr lvl="2" algn="l">
              <a:lnSpc>
                <a:spcPct val="100000"/>
              </a:lnSpc>
              <a:spcBef>
                <a:spcPts val="0"/>
              </a:spcBef>
              <a:spcAft>
                <a:spcPts val="0"/>
              </a:spcAft>
              <a:buSzPts val="1600"/>
              <a:buNone/>
              <a:defRPr sz="2000">
                <a:latin typeface="Palanquin Dark"/>
                <a:ea typeface="Palanquin Dark"/>
                <a:cs typeface="Palanquin Dark"/>
                <a:sym typeface="Palanquin Dark"/>
              </a:defRPr>
            </a:lvl3pPr>
            <a:lvl4pPr lvl="3" algn="l">
              <a:lnSpc>
                <a:spcPct val="100000"/>
              </a:lnSpc>
              <a:spcBef>
                <a:spcPts val="0"/>
              </a:spcBef>
              <a:spcAft>
                <a:spcPts val="0"/>
              </a:spcAft>
              <a:buSzPts val="1600"/>
              <a:buNone/>
              <a:defRPr sz="2000">
                <a:latin typeface="Palanquin Dark"/>
                <a:ea typeface="Palanquin Dark"/>
                <a:cs typeface="Palanquin Dark"/>
                <a:sym typeface="Palanquin Dark"/>
              </a:defRPr>
            </a:lvl4pPr>
            <a:lvl5pPr lvl="4" algn="l">
              <a:lnSpc>
                <a:spcPct val="100000"/>
              </a:lnSpc>
              <a:spcBef>
                <a:spcPts val="0"/>
              </a:spcBef>
              <a:spcAft>
                <a:spcPts val="0"/>
              </a:spcAft>
              <a:buSzPts val="1600"/>
              <a:buNone/>
              <a:defRPr sz="2000">
                <a:latin typeface="Palanquin Dark"/>
                <a:ea typeface="Palanquin Dark"/>
                <a:cs typeface="Palanquin Dark"/>
                <a:sym typeface="Palanquin Dark"/>
              </a:defRPr>
            </a:lvl5pPr>
            <a:lvl6pPr lvl="5" algn="l">
              <a:lnSpc>
                <a:spcPct val="100000"/>
              </a:lnSpc>
              <a:spcBef>
                <a:spcPts val="0"/>
              </a:spcBef>
              <a:spcAft>
                <a:spcPts val="0"/>
              </a:spcAft>
              <a:buSzPts val="1600"/>
              <a:buNone/>
              <a:defRPr sz="2000">
                <a:latin typeface="Palanquin Dark"/>
                <a:ea typeface="Palanquin Dark"/>
                <a:cs typeface="Palanquin Dark"/>
                <a:sym typeface="Palanquin Dark"/>
              </a:defRPr>
            </a:lvl6pPr>
            <a:lvl7pPr lvl="6" algn="l">
              <a:lnSpc>
                <a:spcPct val="100000"/>
              </a:lnSpc>
              <a:spcBef>
                <a:spcPts val="0"/>
              </a:spcBef>
              <a:spcAft>
                <a:spcPts val="0"/>
              </a:spcAft>
              <a:buSzPts val="1600"/>
              <a:buNone/>
              <a:defRPr sz="2000">
                <a:latin typeface="Palanquin Dark"/>
                <a:ea typeface="Palanquin Dark"/>
                <a:cs typeface="Palanquin Dark"/>
                <a:sym typeface="Palanquin Dark"/>
              </a:defRPr>
            </a:lvl7pPr>
            <a:lvl8pPr lvl="7" algn="l">
              <a:lnSpc>
                <a:spcPct val="100000"/>
              </a:lnSpc>
              <a:spcBef>
                <a:spcPts val="0"/>
              </a:spcBef>
              <a:spcAft>
                <a:spcPts val="0"/>
              </a:spcAft>
              <a:buSzPts val="1600"/>
              <a:buNone/>
              <a:defRPr sz="2000">
                <a:latin typeface="Palanquin Dark"/>
                <a:ea typeface="Palanquin Dark"/>
                <a:cs typeface="Palanquin Dark"/>
                <a:sym typeface="Palanquin Dark"/>
              </a:defRPr>
            </a:lvl8pPr>
            <a:lvl9pPr lvl="8" algn="l">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3"/>
        <p:cNvGrpSpPr/>
        <p:nvPr/>
      </p:nvGrpSpPr>
      <p:grpSpPr>
        <a:xfrm>
          <a:off x="0" y="0"/>
          <a:ext cx="0" cy="0"/>
          <a:chOff x="0" y="0"/>
          <a:chExt cx="0" cy="0"/>
        </a:xfrm>
      </p:grpSpPr>
      <p:grpSp>
        <p:nvGrpSpPr>
          <p:cNvPr id="234" name="Google Shape;234;p52"/>
          <p:cNvGrpSpPr/>
          <p:nvPr/>
        </p:nvGrpSpPr>
        <p:grpSpPr>
          <a:xfrm>
            <a:off x="2842" y="256"/>
            <a:ext cx="9138317" cy="5142988"/>
            <a:chOff x="2842" y="390"/>
            <a:chExt cx="9138317" cy="5142988"/>
          </a:xfrm>
        </p:grpSpPr>
        <p:sp>
          <p:nvSpPr>
            <p:cNvPr id="235" name="Google Shape;235;p52"/>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6" name="Google Shape;236;p52"/>
            <p:cNvGrpSpPr/>
            <p:nvPr/>
          </p:nvGrpSpPr>
          <p:grpSpPr>
            <a:xfrm rot="-5400000">
              <a:off x="4211660" y="213893"/>
              <a:ext cx="3749366" cy="6109604"/>
              <a:chOff x="2597675" y="1705125"/>
              <a:chExt cx="359200" cy="571600"/>
            </a:xfrm>
          </p:grpSpPr>
          <p:sp>
            <p:nvSpPr>
              <p:cNvPr id="237" name="Google Shape;237;p52"/>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52"/>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2"/>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52"/>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52"/>
            <p:cNvSpPr/>
            <p:nvPr/>
          </p:nvSpPr>
          <p:spPr>
            <a:xfrm>
              <a:off x="6910425" y="1158521"/>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52"/>
            <p:cNvSpPr/>
            <p:nvPr/>
          </p:nvSpPr>
          <p:spPr>
            <a:xfrm>
              <a:off x="519150" y="2082453"/>
              <a:ext cx="2700300" cy="27003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52"/>
            <p:cNvSpPr/>
            <p:nvPr/>
          </p:nvSpPr>
          <p:spPr>
            <a:xfrm>
              <a:off x="6551125" y="900673"/>
              <a:ext cx="960000" cy="9600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4" name="Google Shape;244;p52"/>
          <p:cNvSpPr/>
          <p:nvPr/>
        </p:nvSpPr>
        <p:spPr>
          <a:xfrm>
            <a:off x="726750" y="1284100"/>
            <a:ext cx="7704000" cy="2575200"/>
          </a:xfrm>
          <a:prstGeom prst="rect">
            <a:avLst/>
          </a:prstGeom>
          <a:solidFill>
            <a:schemeClr val="lt1"/>
          </a:solidFill>
          <a:ln>
            <a:noFill/>
          </a:ln>
          <a:effectLst>
            <a:outerShdw blurRad="457200"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52"/>
          <p:cNvSpPr txBox="1">
            <a:spLocks noGrp="1"/>
          </p:cNvSpPr>
          <p:nvPr>
            <p:ph type="title" hasCustomPrompt="1"/>
          </p:nvPr>
        </p:nvSpPr>
        <p:spPr>
          <a:xfrm>
            <a:off x="1245025" y="1440425"/>
            <a:ext cx="6654300" cy="140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8200"/>
              <a:buNone/>
              <a:defRPr sz="8200" b="0"/>
            </a:lvl1pPr>
            <a:lvl2pPr lvl="1" algn="ctr">
              <a:lnSpc>
                <a:spcPct val="100000"/>
              </a:lnSpc>
              <a:spcBef>
                <a:spcPts val="0"/>
              </a:spcBef>
              <a:spcAft>
                <a:spcPts val="0"/>
              </a:spcAft>
              <a:buSzPts val="8200"/>
              <a:buNone/>
              <a:defRPr sz="8200" b="0"/>
            </a:lvl2pPr>
            <a:lvl3pPr lvl="2" algn="ctr">
              <a:lnSpc>
                <a:spcPct val="100000"/>
              </a:lnSpc>
              <a:spcBef>
                <a:spcPts val="0"/>
              </a:spcBef>
              <a:spcAft>
                <a:spcPts val="0"/>
              </a:spcAft>
              <a:buSzPts val="8200"/>
              <a:buNone/>
              <a:defRPr sz="8200" b="0"/>
            </a:lvl3pPr>
            <a:lvl4pPr lvl="3" algn="ctr">
              <a:lnSpc>
                <a:spcPct val="100000"/>
              </a:lnSpc>
              <a:spcBef>
                <a:spcPts val="0"/>
              </a:spcBef>
              <a:spcAft>
                <a:spcPts val="0"/>
              </a:spcAft>
              <a:buSzPts val="8200"/>
              <a:buNone/>
              <a:defRPr sz="8200" b="0"/>
            </a:lvl4pPr>
            <a:lvl5pPr lvl="4" algn="ctr">
              <a:lnSpc>
                <a:spcPct val="100000"/>
              </a:lnSpc>
              <a:spcBef>
                <a:spcPts val="0"/>
              </a:spcBef>
              <a:spcAft>
                <a:spcPts val="0"/>
              </a:spcAft>
              <a:buSzPts val="8200"/>
              <a:buNone/>
              <a:defRPr sz="8200" b="0"/>
            </a:lvl5pPr>
            <a:lvl6pPr lvl="5" algn="ctr">
              <a:lnSpc>
                <a:spcPct val="100000"/>
              </a:lnSpc>
              <a:spcBef>
                <a:spcPts val="0"/>
              </a:spcBef>
              <a:spcAft>
                <a:spcPts val="0"/>
              </a:spcAft>
              <a:buSzPts val="8200"/>
              <a:buNone/>
              <a:defRPr sz="8200" b="0"/>
            </a:lvl6pPr>
            <a:lvl7pPr lvl="6" algn="ctr">
              <a:lnSpc>
                <a:spcPct val="100000"/>
              </a:lnSpc>
              <a:spcBef>
                <a:spcPts val="0"/>
              </a:spcBef>
              <a:spcAft>
                <a:spcPts val="0"/>
              </a:spcAft>
              <a:buSzPts val="8200"/>
              <a:buNone/>
              <a:defRPr sz="8200" b="0"/>
            </a:lvl7pPr>
            <a:lvl8pPr lvl="7" algn="ctr">
              <a:lnSpc>
                <a:spcPct val="100000"/>
              </a:lnSpc>
              <a:spcBef>
                <a:spcPts val="0"/>
              </a:spcBef>
              <a:spcAft>
                <a:spcPts val="0"/>
              </a:spcAft>
              <a:buSzPts val="8200"/>
              <a:buNone/>
              <a:defRPr sz="8200" b="0"/>
            </a:lvl8pPr>
            <a:lvl9pPr lvl="8" algn="ctr">
              <a:lnSpc>
                <a:spcPct val="100000"/>
              </a:lnSpc>
              <a:spcBef>
                <a:spcPts val="0"/>
              </a:spcBef>
              <a:spcAft>
                <a:spcPts val="0"/>
              </a:spcAft>
              <a:buSzPts val="8200"/>
              <a:buNone/>
              <a:defRPr sz="8200" b="0"/>
            </a:lvl9pPr>
          </a:lstStyle>
          <a:p>
            <a:r>
              <a:t>xx%</a:t>
            </a:r>
          </a:p>
        </p:txBody>
      </p:sp>
      <p:sp>
        <p:nvSpPr>
          <p:cNvPr id="246" name="Google Shape;246;p52"/>
          <p:cNvSpPr txBox="1">
            <a:spLocks noGrp="1"/>
          </p:cNvSpPr>
          <p:nvPr>
            <p:ph type="subTitle" idx="1"/>
          </p:nvPr>
        </p:nvSpPr>
        <p:spPr>
          <a:xfrm>
            <a:off x="2249400" y="2931138"/>
            <a:ext cx="4645200" cy="457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247"/>
        <p:cNvGrpSpPr/>
        <p:nvPr/>
      </p:nvGrpSpPr>
      <p:grpSpPr>
        <a:xfrm>
          <a:off x="0" y="0"/>
          <a:ext cx="0" cy="0"/>
          <a:chOff x="0" y="0"/>
          <a:chExt cx="0" cy="0"/>
        </a:xfrm>
      </p:grpSpPr>
      <p:grpSp>
        <p:nvGrpSpPr>
          <p:cNvPr id="248" name="Google Shape;248;p53"/>
          <p:cNvGrpSpPr/>
          <p:nvPr/>
        </p:nvGrpSpPr>
        <p:grpSpPr>
          <a:xfrm>
            <a:off x="1467" y="159"/>
            <a:ext cx="9141067" cy="5143182"/>
            <a:chOff x="92" y="390"/>
            <a:chExt cx="9141067" cy="5143182"/>
          </a:xfrm>
        </p:grpSpPr>
        <p:sp>
          <p:nvSpPr>
            <p:cNvPr id="249" name="Google Shape;249;p53"/>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53"/>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53"/>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53"/>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 name="Google Shape;253;p53"/>
            <p:cNvGrpSpPr/>
            <p:nvPr/>
          </p:nvGrpSpPr>
          <p:grpSpPr>
            <a:xfrm rot="5400000" flipH="1">
              <a:off x="1182987" y="211204"/>
              <a:ext cx="3749473" cy="6115263"/>
              <a:chOff x="2597675" y="1705125"/>
              <a:chExt cx="359200" cy="571600"/>
            </a:xfrm>
          </p:grpSpPr>
          <p:sp>
            <p:nvSpPr>
              <p:cNvPr id="254" name="Google Shape;254;p53"/>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53"/>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53"/>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7" name="Google Shape;257;p53"/>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8" name="Google Shape;258;p53"/>
          <p:cNvSpPr txBox="1">
            <a:spLocks noGrp="1"/>
          </p:cNvSpPr>
          <p:nvPr>
            <p:ph type="subTitle" idx="1"/>
          </p:nvPr>
        </p:nvSpPr>
        <p:spPr>
          <a:xfrm>
            <a:off x="710700" y="176612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59" name="Google Shape;259;p53"/>
          <p:cNvSpPr txBox="1">
            <a:spLocks noGrp="1"/>
          </p:cNvSpPr>
          <p:nvPr>
            <p:ph type="subTitle" idx="2"/>
          </p:nvPr>
        </p:nvSpPr>
        <p:spPr>
          <a:xfrm>
            <a:off x="710700" y="216544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0" name="Google Shape;260;p53"/>
          <p:cNvSpPr txBox="1">
            <a:spLocks noGrp="1"/>
          </p:cNvSpPr>
          <p:nvPr>
            <p:ph type="subTitle" idx="3"/>
          </p:nvPr>
        </p:nvSpPr>
        <p:spPr>
          <a:xfrm>
            <a:off x="3409472" y="176612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1" name="Google Shape;261;p53"/>
          <p:cNvSpPr txBox="1">
            <a:spLocks noGrp="1"/>
          </p:cNvSpPr>
          <p:nvPr>
            <p:ph type="subTitle" idx="4"/>
          </p:nvPr>
        </p:nvSpPr>
        <p:spPr>
          <a:xfrm>
            <a:off x="3409472" y="216544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2" name="Google Shape;262;p53"/>
          <p:cNvSpPr txBox="1">
            <a:spLocks noGrp="1"/>
          </p:cNvSpPr>
          <p:nvPr>
            <p:ph type="subTitle" idx="5"/>
          </p:nvPr>
        </p:nvSpPr>
        <p:spPr>
          <a:xfrm>
            <a:off x="6108244" y="176612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3" name="Google Shape;263;p53"/>
          <p:cNvSpPr txBox="1">
            <a:spLocks noGrp="1"/>
          </p:cNvSpPr>
          <p:nvPr>
            <p:ph type="subTitle" idx="6"/>
          </p:nvPr>
        </p:nvSpPr>
        <p:spPr>
          <a:xfrm>
            <a:off x="6108244" y="216544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4" name="Google Shape;264;p53"/>
          <p:cNvSpPr txBox="1">
            <a:spLocks noGrp="1"/>
          </p:cNvSpPr>
          <p:nvPr>
            <p:ph type="subTitle" idx="7"/>
          </p:nvPr>
        </p:nvSpPr>
        <p:spPr>
          <a:xfrm>
            <a:off x="710700" y="357267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5" name="Google Shape;265;p53"/>
          <p:cNvSpPr txBox="1">
            <a:spLocks noGrp="1"/>
          </p:cNvSpPr>
          <p:nvPr>
            <p:ph type="subTitle" idx="8"/>
          </p:nvPr>
        </p:nvSpPr>
        <p:spPr>
          <a:xfrm>
            <a:off x="710700" y="397199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6" name="Google Shape;266;p53"/>
          <p:cNvSpPr txBox="1">
            <a:spLocks noGrp="1"/>
          </p:cNvSpPr>
          <p:nvPr>
            <p:ph type="subTitle" idx="9"/>
          </p:nvPr>
        </p:nvSpPr>
        <p:spPr>
          <a:xfrm>
            <a:off x="3409472" y="357267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7" name="Google Shape;267;p53"/>
          <p:cNvSpPr txBox="1">
            <a:spLocks noGrp="1"/>
          </p:cNvSpPr>
          <p:nvPr>
            <p:ph type="subTitle" idx="13"/>
          </p:nvPr>
        </p:nvSpPr>
        <p:spPr>
          <a:xfrm>
            <a:off x="3409472" y="397199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
        <p:nvSpPr>
          <p:cNvPr id="268" name="Google Shape;268;p53"/>
          <p:cNvSpPr txBox="1">
            <a:spLocks noGrp="1"/>
          </p:cNvSpPr>
          <p:nvPr>
            <p:ph type="subTitle" idx="14"/>
          </p:nvPr>
        </p:nvSpPr>
        <p:spPr>
          <a:xfrm>
            <a:off x="6108244" y="3572675"/>
            <a:ext cx="2322600" cy="484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69" name="Google Shape;269;p53"/>
          <p:cNvSpPr txBox="1">
            <a:spLocks noGrp="1"/>
          </p:cNvSpPr>
          <p:nvPr>
            <p:ph type="subTitle" idx="15"/>
          </p:nvPr>
        </p:nvSpPr>
        <p:spPr>
          <a:xfrm>
            <a:off x="6108244" y="3971994"/>
            <a:ext cx="2322600" cy="73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36"/>
          <p:cNvGrpSpPr/>
          <p:nvPr/>
        </p:nvGrpSpPr>
        <p:grpSpPr>
          <a:xfrm>
            <a:off x="2842" y="390"/>
            <a:ext cx="9141195" cy="5143502"/>
            <a:chOff x="2842" y="390"/>
            <a:chExt cx="9141195" cy="5143502"/>
          </a:xfrm>
        </p:grpSpPr>
        <p:sp>
          <p:nvSpPr>
            <p:cNvPr id="23" name="Google Shape;23;p36"/>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6"/>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6"/>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71475" algn="bl" rotWithShape="0">
                <a:schemeClr val="accent2">
                  <a:alpha val="40784"/>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36"/>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6"/>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6"/>
            <p:cNvSpPr/>
            <p:nvPr/>
          </p:nvSpPr>
          <p:spPr>
            <a:xfrm>
              <a:off x="452475" y="539396"/>
              <a:ext cx="1648500" cy="16485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36"/>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36"/>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2">
  <p:cSld name="CUSTOM_7">
    <p:spTree>
      <p:nvGrpSpPr>
        <p:cNvPr id="1" name="Shape 270"/>
        <p:cNvGrpSpPr/>
        <p:nvPr/>
      </p:nvGrpSpPr>
      <p:grpSpPr>
        <a:xfrm>
          <a:off x="0" y="0"/>
          <a:ext cx="0" cy="0"/>
          <a:chOff x="0" y="0"/>
          <a:chExt cx="0" cy="0"/>
        </a:xfrm>
      </p:grpSpPr>
      <p:grpSp>
        <p:nvGrpSpPr>
          <p:cNvPr id="271" name="Google Shape;271;p54"/>
          <p:cNvGrpSpPr/>
          <p:nvPr/>
        </p:nvGrpSpPr>
        <p:grpSpPr>
          <a:xfrm>
            <a:off x="1402" y="-1"/>
            <a:ext cx="9141195" cy="5143502"/>
            <a:chOff x="2842" y="390"/>
            <a:chExt cx="9141195" cy="5143502"/>
          </a:xfrm>
        </p:grpSpPr>
        <p:sp>
          <p:nvSpPr>
            <p:cNvPr id="272" name="Google Shape;272;p54"/>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54"/>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54"/>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71475" algn="bl" rotWithShape="0">
                <a:srgbClr val="C7EDF0">
                  <a:alpha val="4078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54"/>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54"/>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54"/>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8" name="Google Shape;278;p54"/>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9" name="Google Shape;279;p54"/>
          <p:cNvSpPr txBox="1">
            <a:spLocks noGrp="1"/>
          </p:cNvSpPr>
          <p:nvPr>
            <p:ph type="subTitle" idx="1"/>
          </p:nvPr>
        </p:nvSpPr>
        <p:spPr>
          <a:xfrm>
            <a:off x="739450" y="3548050"/>
            <a:ext cx="23133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80" name="Google Shape;280;p54"/>
          <p:cNvSpPr txBox="1">
            <a:spLocks noGrp="1"/>
          </p:cNvSpPr>
          <p:nvPr>
            <p:ph type="subTitle" idx="2"/>
          </p:nvPr>
        </p:nvSpPr>
        <p:spPr>
          <a:xfrm>
            <a:off x="739450" y="1827000"/>
            <a:ext cx="2313300" cy="122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81" name="Google Shape;281;p54"/>
          <p:cNvSpPr txBox="1">
            <a:spLocks noGrp="1"/>
          </p:cNvSpPr>
          <p:nvPr>
            <p:ph type="subTitle" idx="3"/>
          </p:nvPr>
        </p:nvSpPr>
        <p:spPr>
          <a:xfrm>
            <a:off x="3421600" y="3548050"/>
            <a:ext cx="23133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82" name="Google Shape;282;p54"/>
          <p:cNvSpPr txBox="1">
            <a:spLocks noGrp="1"/>
          </p:cNvSpPr>
          <p:nvPr>
            <p:ph type="subTitle" idx="4"/>
          </p:nvPr>
        </p:nvSpPr>
        <p:spPr>
          <a:xfrm>
            <a:off x="3421600" y="1827000"/>
            <a:ext cx="2313300" cy="122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83" name="Google Shape;283;p54"/>
          <p:cNvSpPr txBox="1">
            <a:spLocks noGrp="1"/>
          </p:cNvSpPr>
          <p:nvPr>
            <p:ph type="subTitle" idx="5"/>
          </p:nvPr>
        </p:nvSpPr>
        <p:spPr>
          <a:xfrm>
            <a:off x="6103750" y="3548050"/>
            <a:ext cx="2313300" cy="43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000">
                <a:latin typeface="Palanquin Dark"/>
                <a:ea typeface="Palanquin Dark"/>
                <a:cs typeface="Palanquin Dark"/>
                <a:sym typeface="Palanquin Dark"/>
              </a:defRPr>
            </a:lvl1pPr>
            <a:lvl2pPr lvl="1" algn="ctr">
              <a:lnSpc>
                <a:spcPct val="100000"/>
              </a:lnSpc>
              <a:spcBef>
                <a:spcPts val="0"/>
              </a:spcBef>
              <a:spcAft>
                <a:spcPts val="0"/>
              </a:spcAft>
              <a:buSzPts val="1600"/>
              <a:buNone/>
              <a:defRPr sz="2000">
                <a:latin typeface="Palanquin Dark"/>
                <a:ea typeface="Palanquin Dark"/>
                <a:cs typeface="Palanquin Dark"/>
                <a:sym typeface="Palanquin Dark"/>
              </a:defRPr>
            </a:lvl2pPr>
            <a:lvl3pPr lvl="2" algn="ctr">
              <a:lnSpc>
                <a:spcPct val="100000"/>
              </a:lnSpc>
              <a:spcBef>
                <a:spcPts val="0"/>
              </a:spcBef>
              <a:spcAft>
                <a:spcPts val="0"/>
              </a:spcAft>
              <a:buSzPts val="1600"/>
              <a:buNone/>
              <a:defRPr sz="2000">
                <a:latin typeface="Palanquin Dark"/>
                <a:ea typeface="Palanquin Dark"/>
                <a:cs typeface="Palanquin Dark"/>
                <a:sym typeface="Palanquin Dark"/>
              </a:defRPr>
            </a:lvl3pPr>
            <a:lvl4pPr lvl="3" algn="ctr">
              <a:lnSpc>
                <a:spcPct val="100000"/>
              </a:lnSpc>
              <a:spcBef>
                <a:spcPts val="0"/>
              </a:spcBef>
              <a:spcAft>
                <a:spcPts val="0"/>
              </a:spcAft>
              <a:buSzPts val="1600"/>
              <a:buNone/>
              <a:defRPr sz="2000">
                <a:latin typeface="Palanquin Dark"/>
                <a:ea typeface="Palanquin Dark"/>
                <a:cs typeface="Palanquin Dark"/>
                <a:sym typeface="Palanquin Dark"/>
              </a:defRPr>
            </a:lvl4pPr>
            <a:lvl5pPr lvl="4" algn="ctr">
              <a:lnSpc>
                <a:spcPct val="100000"/>
              </a:lnSpc>
              <a:spcBef>
                <a:spcPts val="0"/>
              </a:spcBef>
              <a:spcAft>
                <a:spcPts val="0"/>
              </a:spcAft>
              <a:buSzPts val="1600"/>
              <a:buNone/>
              <a:defRPr sz="2000">
                <a:latin typeface="Palanquin Dark"/>
                <a:ea typeface="Palanquin Dark"/>
                <a:cs typeface="Palanquin Dark"/>
                <a:sym typeface="Palanquin Dark"/>
              </a:defRPr>
            </a:lvl5pPr>
            <a:lvl6pPr lvl="5" algn="ctr">
              <a:lnSpc>
                <a:spcPct val="100000"/>
              </a:lnSpc>
              <a:spcBef>
                <a:spcPts val="0"/>
              </a:spcBef>
              <a:spcAft>
                <a:spcPts val="0"/>
              </a:spcAft>
              <a:buSzPts val="1600"/>
              <a:buNone/>
              <a:defRPr sz="2000">
                <a:latin typeface="Palanquin Dark"/>
                <a:ea typeface="Palanquin Dark"/>
                <a:cs typeface="Palanquin Dark"/>
                <a:sym typeface="Palanquin Dark"/>
              </a:defRPr>
            </a:lvl6pPr>
            <a:lvl7pPr lvl="6" algn="ctr">
              <a:lnSpc>
                <a:spcPct val="100000"/>
              </a:lnSpc>
              <a:spcBef>
                <a:spcPts val="0"/>
              </a:spcBef>
              <a:spcAft>
                <a:spcPts val="0"/>
              </a:spcAft>
              <a:buSzPts val="1600"/>
              <a:buNone/>
              <a:defRPr sz="2000">
                <a:latin typeface="Palanquin Dark"/>
                <a:ea typeface="Palanquin Dark"/>
                <a:cs typeface="Palanquin Dark"/>
                <a:sym typeface="Palanquin Dark"/>
              </a:defRPr>
            </a:lvl7pPr>
            <a:lvl8pPr lvl="7" algn="ctr">
              <a:lnSpc>
                <a:spcPct val="100000"/>
              </a:lnSpc>
              <a:spcBef>
                <a:spcPts val="0"/>
              </a:spcBef>
              <a:spcAft>
                <a:spcPts val="0"/>
              </a:spcAft>
              <a:buSzPts val="1600"/>
              <a:buNone/>
              <a:defRPr sz="2000">
                <a:latin typeface="Palanquin Dark"/>
                <a:ea typeface="Palanquin Dark"/>
                <a:cs typeface="Palanquin Dark"/>
                <a:sym typeface="Palanquin Dark"/>
              </a:defRPr>
            </a:lvl8pPr>
            <a:lvl9pPr lvl="8" algn="ctr">
              <a:lnSpc>
                <a:spcPct val="100000"/>
              </a:lnSpc>
              <a:spcBef>
                <a:spcPts val="0"/>
              </a:spcBef>
              <a:spcAft>
                <a:spcPts val="0"/>
              </a:spcAft>
              <a:buSzPts val="1600"/>
              <a:buNone/>
              <a:defRPr sz="2000">
                <a:latin typeface="Palanquin Dark"/>
                <a:ea typeface="Palanquin Dark"/>
                <a:cs typeface="Palanquin Dark"/>
                <a:sym typeface="Palanquin Dark"/>
              </a:defRPr>
            </a:lvl9pPr>
          </a:lstStyle>
          <a:p>
            <a:endParaRPr/>
          </a:p>
        </p:txBody>
      </p:sp>
      <p:sp>
        <p:nvSpPr>
          <p:cNvPr id="284" name="Google Shape;284;p54"/>
          <p:cNvSpPr txBox="1">
            <a:spLocks noGrp="1"/>
          </p:cNvSpPr>
          <p:nvPr>
            <p:ph type="subTitle" idx="6"/>
          </p:nvPr>
        </p:nvSpPr>
        <p:spPr>
          <a:xfrm>
            <a:off x="6103750" y="1827000"/>
            <a:ext cx="2313300" cy="122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CUSTOM_7_2">
    <p:spTree>
      <p:nvGrpSpPr>
        <p:cNvPr id="1" name="Shape 285"/>
        <p:cNvGrpSpPr/>
        <p:nvPr/>
      </p:nvGrpSpPr>
      <p:grpSpPr>
        <a:xfrm>
          <a:off x="0" y="0"/>
          <a:ext cx="0" cy="0"/>
          <a:chOff x="0" y="0"/>
          <a:chExt cx="0" cy="0"/>
        </a:xfrm>
      </p:grpSpPr>
      <p:grpSp>
        <p:nvGrpSpPr>
          <p:cNvPr id="286" name="Google Shape;286;p55"/>
          <p:cNvGrpSpPr/>
          <p:nvPr/>
        </p:nvGrpSpPr>
        <p:grpSpPr>
          <a:xfrm>
            <a:off x="5068" y="1509"/>
            <a:ext cx="9136077" cy="5141869"/>
            <a:chOff x="5068" y="1509"/>
            <a:chExt cx="9136077" cy="5141869"/>
          </a:xfrm>
        </p:grpSpPr>
        <p:grpSp>
          <p:nvGrpSpPr>
            <p:cNvPr id="287" name="Google Shape;287;p55"/>
            <p:cNvGrpSpPr/>
            <p:nvPr/>
          </p:nvGrpSpPr>
          <p:grpSpPr>
            <a:xfrm rot="-5400000">
              <a:off x="4211660" y="213893"/>
              <a:ext cx="3749366" cy="6109604"/>
              <a:chOff x="2597675" y="1705125"/>
              <a:chExt cx="359200" cy="571600"/>
            </a:xfrm>
          </p:grpSpPr>
          <p:sp>
            <p:nvSpPr>
              <p:cNvPr id="288" name="Google Shape;288;p55"/>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57188" algn="bl" rotWithShape="0">
                  <a:schemeClr val="accent2">
                    <a:alpha val="3686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55"/>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00038" algn="bl" rotWithShape="0">
                  <a:schemeClr val="accent2">
                    <a:alpha val="4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55"/>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1" name="Google Shape;291;p55"/>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55"/>
            <p:cNvSpPr/>
            <p:nvPr/>
          </p:nvSpPr>
          <p:spPr>
            <a:xfrm>
              <a:off x="6910425" y="1158521"/>
              <a:ext cx="1648500" cy="16485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55"/>
            <p:cNvSpPr/>
            <p:nvPr/>
          </p:nvSpPr>
          <p:spPr>
            <a:xfrm>
              <a:off x="519150" y="2082453"/>
              <a:ext cx="2700300" cy="27003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5"/>
            <p:cNvSpPr/>
            <p:nvPr/>
          </p:nvSpPr>
          <p:spPr>
            <a:xfrm>
              <a:off x="6551125" y="900673"/>
              <a:ext cx="960000" cy="9600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5" name="Google Shape;295;p55"/>
          <p:cNvSpPr txBox="1">
            <a:spLocks noGrp="1"/>
          </p:cNvSpPr>
          <p:nvPr>
            <p:ph type="subTitle" idx="1"/>
          </p:nvPr>
        </p:nvSpPr>
        <p:spPr>
          <a:xfrm>
            <a:off x="1171900" y="2751650"/>
            <a:ext cx="3145500" cy="429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96" name="Google Shape;296;p55"/>
          <p:cNvSpPr txBox="1">
            <a:spLocks noGrp="1"/>
          </p:cNvSpPr>
          <p:nvPr>
            <p:ph type="subTitle" idx="2"/>
          </p:nvPr>
        </p:nvSpPr>
        <p:spPr>
          <a:xfrm>
            <a:off x="1171900" y="3077325"/>
            <a:ext cx="3145500" cy="123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97" name="Google Shape;297;p55"/>
          <p:cNvSpPr txBox="1">
            <a:spLocks noGrp="1"/>
          </p:cNvSpPr>
          <p:nvPr>
            <p:ph type="subTitle" idx="3"/>
          </p:nvPr>
        </p:nvSpPr>
        <p:spPr>
          <a:xfrm>
            <a:off x="4826600" y="2751650"/>
            <a:ext cx="3145500" cy="429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298" name="Google Shape;298;p55"/>
          <p:cNvSpPr txBox="1">
            <a:spLocks noGrp="1"/>
          </p:cNvSpPr>
          <p:nvPr>
            <p:ph type="subTitle" idx="4"/>
          </p:nvPr>
        </p:nvSpPr>
        <p:spPr>
          <a:xfrm>
            <a:off x="4826600" y="3077325"/>
            <a:ext cx="3145500" cy="123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299" name="Google Shape;299;p55"/>
          <p:cNvSpPr/>
          <p:nvPr/>
        </p:nvSpPr>
        <p:spPr>
          <a:xfrm>
            <a:off x="0" y="0"/>
            <a:ext cx="9144000" cy="2076900"/>
          </a:xfrm>
          <a:prstGeom prst="rect">
            <a:avLst/>
          </a:prstGeom>
          <a:solidFill>
            <a:schemeClr val="lt1"/>
          </a:solidFill>
          <a:ln>
            <a:noFill/>
          </a:ln>
          <a:effectLst>
            <a:outerShdw blurRad="385763"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55"/>
          <p:cNvSpPr txBox="1">
            <a:spLocks noGrp="1"/>
          </p:cNvSpPr>
          <p:nvPr>
            <p:ph type="title"/>
          </p:nvPr>
        </p:nvSpPr>
        <p:spPr>
          <a:xfrm>
            <a:off x="713100" y="724200"/>
            <a:ext cx="7717800" cy="630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vice mockup 2">
  <p:cSld name="CUSTOM_7_1_1">
    <p:spTree>
      <p:nvGrpSpPr>
        <p:cNvPr id="1" name="Shape 301"/>
        <p:cNvGrpSpPr/>
        <p:nvPr/>
      </p:nvGrpSpPr>
      <p:grpSpPr>
        <a:xfrm>
          <a:off x="0" y="0"/>
          <a:ext cx="0" cy="0"/>
          <a:chOff x="0" y="0"/>
          <a:chExt cx="0" cy="0"/>
        </a:xfrm>
      </p:grpSpPr>
      <p:grpSp>
        <p:nvGrpSpPr>
          <p:cNvPr id="302" name="Google Shape;302;p56"/>
          <p:cNvGrpSpPr/>
          <p:nvPr/>
        </p:nvGrpSpPr>
        <p:grpSpPr>
          <a:xfrm>
            <a:off x="1421" y="195"/>
            <a:ext cx="9141159" cy="5143110"/>
            <a:chOff x="1" y="390"/>
            <a:chExt cx="9141159" cy="5143110"/>
          </a:xfrm>
        </p:grpSpPr>
        <p:sp>
          <p:nvSpPr>
            <p:cNvPr id="303" name="Google Shape;303;p56"/>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56"/>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6"/>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56"/>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56"/>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56"/>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56"/>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0" name="Google Shape;310;p56"/>
          <p:cNvSpPr txBox="1">
            <a:spLocks noGrp="1"/>
          </p:cNvSpPr>
          <p:nvPr>
            <p:ph type="title"/>
          </p:nvPr>
        </p:nvSpPr>
        <p:spPr>
          <a:xfrm>
            <a:off x="5669450" y="1189726"/>
            <a:ext cx="2761500" cy="9600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1" name="Google Shape;311;p56"/>
          <p:cNvSpPr txBox="1">
            <a:spLocks noGrp="1"/>
          </p:cNvSpPr>
          <p:nvPr>
            <p:ph type="subTitle" idx="1"/>
          </p:nvPr>
        </p:nvSpPr>
        <p:spPr>
          <a:xfrm>
            <a:off x="5669450" y="2197351"/>
            <a:ext cx="2761500" cy="145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evice mockup">
  <p:cSld name="CUSTOM_7_1">
    <p:spTree>
      <p:nvGrpSpPr>
        <p:cNvPr id="1" name="Shape 312"/>
        <p:cNvGrpSpPr/>
        <p:nvPr/>
      </p:nvGrpSpPr>
      <p:grpSpPr>
        <a:xfrm>
          <a:off x="0" y="0"/>
          <a:ext cx="0" cy="0"/>
          <a:chOff x="0" y="0"/>
          <a:chExt cx="0" cy="0"/>
        </a:xfrm>
      </p:grpSpPr>
      <p:grpSp>
        <p:nvGrpSpPr>
          <p:cNvPr id="313" name="Google Shape;313;p57"/>
          <p:cNvGrpSpPr/>
          <p:nvPr/>
        </p:nvGrpSpPr>
        <p:grpSpPr>
          <a:xfrm>
            <a:off x="1467" y="159"/>
            <a:ext cx="9141067" cy="5143182"/>
            <a:chOff x="92" y="390"/>
            <a:chExt cx="9141067" cy="5143182"/>
          </a:xfrm>
        </p:grpSpPr>
        <p:sp>
          <p:nvSpPr>
            <p:cNvPr id="314" name="Google Shape;314;p57"/>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57"/>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57"/>
            <p:cNvSpPr/>
            <p:nvPr/>
          </p:nvSpPr>
          <p:spPr>
            <a:xfrm>
              <a:off x="394150" y="409575"/>
              <a:ext cx="2521800" cy="2522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57"/>
            <p:cNvSpPr/>
            <p:nvPr/>
          </p:nvSpPr>
          <p:spPr>
            <a:xfrm>
              <a:off x="7252150" y="3228975"/>
              <a:ext cx="1493100" cy="14934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57"/>
            <p:cNvGrpSpPr/>
            <p:nvPr/>
          </p:nvGrpSpPr>
          <p:grpSpPr>
            <a:xfrm rot="5400000" flipH="1">
              <a:off x="1182987" y="211204"/>
              <a:ext cx="3749473" cy="6115263"/>
              <a:chOff x="2597675" y="1705125"/>
              <a:chExt cx="359200" cy="571600"/>
            </a:xfrm>
          </p:grpSpPr>
          <p:sp>
            <p:nvSpPr>
              <p:cNvPr id="319" name="Google Shape;319;p57"/>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57188" algn="bl" rotWithShape="0">
                  <a:srgbClr val="C7EDF0">
                    <a:alpha val="3686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57"/>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00038" algn="bl" rotWithShape="0">
                  <a:srgbClr val="C7EDF0">
                    <a:alpha val="4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57"/>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22" name="Google Shape;322;p57"/>
          <p:cNvSpPr txBox="1">
            <a:spLocks noGrp="1"/>
          </p:cNvSpPr>
          <p:nvPr>
            <p:ph type="title"/>
          </p:nvPr>
        </p:nvSpPr>
        <p:spPr>
          <a:xfrm>
            <a:off x="713100" y="1533891"/>
            <a:ext cx="2761500" cy="621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3" name="Google Shape;323;p57"/>
          <p:cNvSpPr txBox="1">
            <a:spLocks noGrp="1"/>
          </p:cNvSpPr>
          <p:nvPr>
            <p:ph type="subTitle" idx="1"/>
          </p:nvPr>
        </p:nvSpPr>
        <p:spPr>
          <a:xfrm>
            <a:off x="713100" y="2203434"/>
            <a:ext cx="2761500" cy="1453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4"/>
        <p:cNvGrpSpPr/>
        <p:nvPr/>
      </p:nvGrpSpPr>
      <p:grpSpPr>
        <a:xfrm>
          <a:off x="0" y="0"/>
          <a:ext cx="0" cy="0"/>
          <a:chOff x="0" y="0"/>
          <a:chExt cx="0" cy="0"/>
        </a:xfrm>
      </p:grpSpPr>
      <p:grpSp>
        <p:nvGrpSpPr>
          <p:cNvPr id="325" name="Google Shape;325;p60"/>
          <p:cNvGrpSpPr/>
          <p:nvPr/>
        </p:nvGrpSpPr>
        <p:grpSpPr>
          <a:xfrm>
            <a:off x="1421" y="195"/>
            <a:ext cx="9141159" cy="5143110"/>
            <a:chOff x="1" y="390"/>
            <a:chExt cx="9141159" cy="5143110"/>
          </a:xfrm>
        </p:grpSpPr>
        <p:sp>
          <p:nvSpPr>
            <p:cNvPr id="326" name="Google Shape;326;p60"/>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0"/>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0"/>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0"/>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0"/>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60"/>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60"/>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3" name="Google Shape;333;p60"/>
          <p:cNvSpPr txBox="1">
            <a:spLocks noGrp="1"/>
          </p:cNvSpPr>
          <p:nvPr>
            <p:ph type="title"/>
          </p:nvPr>
        </p:nvSpPr>
        <p:spPr>
          <a:xfrm>
            <a:off x="722325" y="1213150"/>
            <a:ext cx="24453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34" name="Google Shape;334;p60"/>
          <p:cNvSpPr txBox="1">
            <a:spLocks noGrp="1"/>
          </p:cNvSpPr>
          <p:nvPr>
            <p:ph type="subTitle" idx="1"/>
          </p:nvPr>
        </p:nvSpPr>
        <p:spPr>
          <a:xfrm>
            <a:off x="722325" y="2695450"/>
            <a:ext cx="24453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335" name="Google Shape;335;p60"/>
          <p:cNvSpPr txBox="1">
            <a:spLocks noGrp="1"/>
          </p:cNvSpPr>
          <p:nvPr>
            <p:ph type="body" idx="2"/>
          </p:nvPr>
        </p:nvSpPr>
        <p:spPr>
          <a:xfrm>
            <a:off x="4516150" y="724075"/>
            <a:ext cx="3907500" cy="3695100"/>
          </a:xfrm>
          <a:prstGeom prst="rect">
            <a:avLst/>
          </a:prstGeom>
          <a:noFill/>
          <a:ln>
            <a:noFill/>
          </a:ln>
        </p:spPr>
        <p:txBody>
          <a:bodyPr spcFirstLastPara="1" wrap="square" lIns="91425" tIns="91425" rIns="91425" bIns="91425" anchor="ctr" anchorCtr="0">
            <a:noAutofit/>
          </a:bodyPr>
          <a:lstStyle>
            <a:lvl1pPr marL="457200" lvl="0" indent="-330200" algn="l">
              <a:lnSpc>
                <a:spcPct val="100000"/>
              </a:lnSpc>
              <a:spcBef>
                <a:spcPts val="0"/>
              </a:spcBef>
              <a:spcAft>
                <a:spcPts val="0"/>
              </a:spcAft>
              <a:buSzPts val="1600"/>
              <a:buChar char="●"/>
              <a:defRPr/>
            </a:lvl1pPr>
            <a:lvl2pPr marL="914400" lvl="1" indent="-330200" algn="l">
              <a:lnSpc>
                <a:spcPct val="100000"/>
              </a:lnSpc>
              <a:spcBef>
                <a:spcPts val="0"/>
              </a:spcBef>
              <a:spcAft>
                <a:spcPts val="0"/>
              </a:spcAft>
              <a:buSzPts val="1600"/>
              <a:buChar char="○"/>
              <a:defRPr/>
            </a:lvl2pPr>
            <a:lvl3pPr marL="1371600" lvl="2" indent="-330200" algn="l">
              <a:lnSpc>
                <a:spcPct val="100000"/>
              </a:lnSpc>
              <a:spcBef>
                <a:spcPts val="0"/>
              </a:spcBef>
              <a:spcAft>
                <a:spcPts val="0"/>
              </a:spcAft>
              <a:buSzPts val="16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SzPts val="1600"/>
              <a:buChar char="○"/>
              <a:defRPr/>
            </a:lvl5pPr>
            <a:lvl6pPr marL="2743200" lvl="5" indent="-330200" algn="l">
              <a:lnSpc>
                <a:spcPct val="100000"/>
              </a:lnSpc>
              <a:spcBef>
                <a:spcPts val="0"/>
              </a:spcBef>
              <a:spcAft>
                <a:spcPts val="0"/>
              </a:spcAft>
              <a:buSzPts val="1600"/>
              <a:buChar char="■"/>
              <a:defRPr/>
            </a:lvl6pPr>
            <a:lvl7pPr marL="3200400" lvl="6" indent="-330200" algn="l">
              <a:lnSpc>
                <a:spcPct val="100000"/>
              </a:lnSpc>
              <a:spcBef>
                <a:spcPts val="0"/>
              </a:spcBef>
              <a:spcAft>
                <a:spcPts val="0"/>
              </a:spcAft>
              <a:buSzPts val="1600"/>
              <a:buChar char="●"/>
              <a:defRPr/>
            </a:lvl7pPr>
            <a:lvl8pPr marL="3657600" lvl="7" indent="-330200" algn="l">
              <a:lnSpc>
                <a:spcPct val="100000"/>
              </a:lnSpc>
              <a:spcBef>
                <a:spcPts val="0"/>
              </a:spcBef>
              <a:spcAft>
                <a:spcPts val="0"/>
              </a:spcAft>
              <a:buSzPts val="1600"/>
              <a:buChar char="○"/>
              <a:defRPr/>
            </a:lvl8pPr>
            <a:lvl9pPr marL="4114800" lvl="8" indent="-330200" algn="l">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1"/>
        <p:cNvGrpSpPr/>
        <p:nvPr/>
      </p:nvGrpSpPr>
      <p:grpSpPr>
        <a:xfrm>
          <a:off x="0" y="0"/>
          <a:ext cx="0" cy="0"/>
          <a:chOff x="0" y="0"/>
          <a:chExt cx="0" cy="0"/>
        </a:xfrm>
      </p:grpSpPr>
      <p:grpSp>
        <p:nvGrpSpPr>
          <p:cNvPr id="32" name="Google Shape;32;p37"/>
          <p:cNvGrpSpPr/>
          <p:nvPr/>
        </p:nvGrpSpPr>
        <p:grpSpPr>
          <a:xfrm>
            <a:off x="1" y="390"/>
            <a:ext cx="9141159" cy="5143110"/>
            <a:chOff x="1" y="390"/>
            <a:chExt cx="9141159" cy="5143110"/>
          </a:xfrm>
        </p:grpSpPr>
        <p:sp>
          <p:nvSpPr>
            <p:cNvPr id="33" name="Google Shape;33;p37"/>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7"/>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185738" algn="bl" rotWithShape="0">
                <a:schemeClr val="accent2">
                  <a:alpha val="4705"/>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7"/>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7"/>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7"/>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chemeClr val="lt1"/>
                </a:gs>
              </a:gsLst>
              <a:path path="circle">
                <a:fillToRect l="50000" t="50000" r="50000" b="50000"/>
              </a:path>
              <a:tileRect/>
            </a:gradFill>
            <a:ln>
              <a:noFill/>
            </a:ln>
            <a:effectLst>
              <a:outerShdw blurRad="571500" dist="9525" dir="5400000" algn="bl" rotWithShape="0">
                <a:schemeClr val="accent2">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7"/>
            <p:cNvSpPr/>
            <p:nvPr/>
          </p:nvSpPr>
          <p:spPr>
            <a:xfrm>
              <a:off x="395325" y="751938"/>
              <a:ext cx="2516100" cy="2516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7"/>
            <p:cNvSpPr/>
            <p:nvPr/>
          </p:nvSpPr>
          <p:spPr>
            <a:xfrm>
              <a:off x="251500" y="228050"/>
              <a:ext cx="1150200" cy="11502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37"/>
          <p:cNvSpPr txBox="1">
            <a:spLocks noGrp="1"/>
          </p:cNvSpPr>
          <p:nvPr>
            <p:ph type="title"/>
          </p:nvPr>
        </p:nvSpPr>
        <p:spPr>
          <a:xfrm>
            <a:off x="5028500" y="2412138"/>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41" name="Google Shape;41;p37"/>
          <p:cNvSpPr txBox="1">
            <a:spLocks noGrp="1"/>
          </p:cNvSpPr>
          <p:nvPr>
            <p:ph type="subTitle" idx="1"/>
          </p:nvPr>
        </p:nvSpPr>
        <p:spPr>
          <a:xfrm>
            <a:off x="5939700" y="2181163"/>
            <a:ext cx="2487300" cy="40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2" name="Google Shape;42;p37"/>
          <p:cNvSpPr txBox="1">
            <a:spLocks noGrp="1"/>
          </p:cNvSpPr>
          <p:nvPr>
            <p:ph type="subTitle" idx="2"/>
          </p:nvPr>
        </p:nvSpPr>
        <p:spPr>
          <a:xfrm>
            <a:off x="5939700" y="2485051"/>
            <a:ext cx="24873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3" name="Google Shape;43;p37"/>
          <p:cNvSpPr txBox="1">
            <a:spLocks noGrp="1"/>
          </p:cNvSpPr>
          <p:nvPr>
            <p:ph type="title" idx="3"/>
          </p:nvPr>
        </p:nvSpPr>
        <p:spPr>
          <a:xfrm>
            <a:off x="5028500" y="3900275"/>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44" name="Google Shape;44;p37"/>
          <p:cNvSpPr txBox="1">
            <a:spLocks noGrp="1"/>
          </p:cNvSpPr>
          <p:nvPr>
            <p:ph type="subTitle" idx="4"/>
          </p:nvPr>
        </p:nvSpPr>
        <p:spPr>
          <a:xfrm>
            <a:off x="5939700" y="3669300"/>
            <a:ext cx="2487300" cy="40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5" name="Google Shape;45;p37"/>
          <p:cNvSpPr txBox="1">
            <a:spLocks noGrp="1"/>
          </p:cNvSpPr>
          <p:nvPr>
            <p:ph type="subTitle" idx="5"/>
          </p:nvPr>
        </p:nvSpPr>
        <p:spPr>
          <a:xfrm>
            <a:off x="5939700" y="3973189"/>
            <a:ext cx="24873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46" name="Google Shape;46;p37"/>
          <p:cNvSpPr txBox="1">
            <a:spLocks noGrp="1"/>
          </p:cNvSpPr>
          <p:nvPr>
            <p:ph type="title" idx="6"/>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37"/>
          <p:cNvSpPr txBox="1">
            <a:spLocks noGrp="1"/>
          </p:cNvSpPr>
          <p:nvPr>
            <p:ph type="title" idx="7"/>
          </p:nvPr>
        </p:nvSpPr>
        <p:spPr>
          <a:xfrm>
            <a:off x="855000" y="1591263"/>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48" name="Google Shape;48;p37"/>
          <p:cNvSpPr txBox="1">
            <a:spLocks noGrp="1"/>
          </p:cNvSpPr>
          <p:nvPr>
            <p:ph type="subTitle" idx="8"/>
          </p:nvPr>
        </p:nvSpPr>
        <p:spPr>
          <a:xfrm>
            <a:off x="1766200" y="1360288"/>
            <a:ext cx="2487300" cy="40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49" name="Google Shape;49;p37"/>
          <p:cNvSpPr txBox="1">
            <a:spLocks noGrp="1"/>
          </p:cNvSpPr>
          <p:nvPr>
            <p:ph type="subTitle" idx="9"/>
          </p:nvPr>
        </p:nvSpPr>
        <p:spPr>
          <a:xfrm>
            <a:off x="1766200" y="1664176"/>
            <a:ext cx="24873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
        <p:nvSpPr>
          <p:cNvPr id="50" name="Google Shape;50;p37"/>
          <p:cNvSpPr txBox="1">
            <a:spLocks noGrp="1"/>
          </p:cNvSpPr>
          <p:nvPr>
            <p:ph type="title" idx="13"/>
          </p:nvPr>
        </p:nvSpPr>
        <p:spPr>
          <a:xfrm>
            <a:off x="855000" y="3079400"/>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51" name="Google Shape;51;p37"/>
          <p:cNvSpPr txBox="1">
            <a:spLocks noGrp="1"/>
          </p:cNvSpPr>
          <p:nvPr>
            <p:ph type="subTitle" idx="14"/>
          </p:nvPr>
        </p:nvSpPr>
        <p:spPr>
          <a:xfrm>
            <a:off x="1766200" y="2848425"/>
            <a:ext cx="2487300" cy="402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a:endParaRPr/>
          </a:p>
        </p:txBody>
      </p:sp>
      <p:sp>
        <p:nvSpPr>
          <p:cNvPr id="52" name="Google Shape;52;p37"/>
          <p:cNvSpPr txBox="1">
            <a:spLocks noGrp="1"/>
          </p:cNvSpPr>
          <p:nvPr>
            <p:ph type="subTitle" idx="15"/>
          </p:nvPr>
        </p:nvSpPr>
        <p:spPr>
          <a:xfrm>
            <a:off x="1766200" y="3152314"/>
            <a:ext cx="2487300" cy="630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53"/>
        <p:cNvGrpSpPr/>
        <p:nvPr/>
      </p:nvGrpSpPr>
      <p:grpSpPr>
        <a:xfrm>
          <a:off x="0" y="0"/>
          <a:ext cx="0" cy="0"/>
          <a:chOff x="0" y="0"/>
          <a:chExt cx="0" cy="0"/>
        </a:xfrm>
      </p:grpSpPr>
      <p:grpSp>
        <p:nvGrpSpPr>
          <p:cNvPr id="54" name="Google Shape;54;p38"/>
          <p:cNvGrpSpPr/>
          <p:nvPr/>
        </p:nvGrpSpPr>
        <p:grpSpPr>
          <a:xfrm>
            <a:off x="1421" y="195"/>
            <a:ext cx="9141159" cy="5143110"/>
            <a:chOff x="1" y="390"/>
            <a:chExt cx="9141159" cy="5143110"/>
          </a:xfrm>
        </p:grpSpPr>
        <p:sp>
          <p:nvSpPr>
            <p:cNvPr id="55" name="Google Shape;55;p38"/>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8"/>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8"/>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8"/>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8"/>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8"/>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8"/>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 name="Google Shape;62;p38"/>
          <p:cNvSpPr txBox="1">
            <a:spLocks noGrp="1"/>
          </p:cNvSpPr>
          <p:nvPr>
            <p:ph type="title"/>
          </p:nvPr>
        </p:nvSpPr>
        <p:spPr>
          <a:xfrm>
            <a:off x="2258550" y="3847250"/>
            <a:ext cx="4626900" cy="502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None/>
              <a:defRPr sz="20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3" name="Google Shape;63;p38"/>
          <p:cNvSpPr txBox="1">
            <a:spLocks noGrp="1"/>
          </p:cNvSpPr>
          <p:nvPr>
            <p:ph type="subTitle" idx="1"/>
          </p:nvPr>
        </p:nvSpPr>
        <p:spPr>
          <a:xfrm>
            <a:off x="2258550" y="1376950"/>
            <a:ext cx="4626900" cy="1691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2400"/>
            </a:lvl1pPr>
            <a:lvl2pPr lvl="1" algn="ctr">
              <a:lnSpc>
                <a:spcPct val="100000"/>
              </a:lnSpc>
              <a:spcBef>
                <a:spcPts val="0"/>
              </a:spcBef>
              <a:spcAft>
                <a:spcPts val="0"/>
              </a:spcAft>
              <a:buSzPts val="1600"/>
              <a:buNone/>
              <a:defRPr sz="2400"/>
            </a:lvl2pPr>
            <a:lvl3pPr lvl="2" algn="ctr">
              <a:lnSpc>
                <a:spcPct val="100000"/>
              </a:lnSpc>
              <a:spcBef>
                <a:spcPts val="0"/>
              </a:spcBef>
              <a:spcAft>
                <a:spcPts val="0"/>
              </a:spcAft>
              <a:buSzPts val="1600"/>
              <a:buNone/>
              <a:defRPr sz="2400"/>
            </a:lvl3pPr>
            <a:lvl4pPr lvl="3" algn="ctr">
              <a:lnSpc>
                <a:spcPct val="100000"/>
              </a:lnSpc>
              <a:spcBef>
                <a:spcPts val="0"/>
              </a:spcBef>
              <a:spcAft>
                <a:spcPts val="0"/>
              </a:spcAft>
              <a:buSzPts val="1600"/>
              <a:buNone/>
              <a:defRPr sz="2400"/>
            </a:lvl4pPr>
            <a:lvl5pPr lvl="4" algn="ctr">
              <a:lnSpc>
                <a:spcPct val="100000"/>
              </a:lnSpc>
              <a:spcBef>
                <a:spcPts val="0"/>
              </a:spcBef>
              <a:spcAft>
                <a:spcPts val="0"/>
              </a:spcAft>
              <a:buSzPts val="1600"/>
              <a:buNone/>
              <a:defRPr sz="2400"/>
            </a:lvl5pPr>
            <a:lvl6pPr lvl="5" algn="ctr">
              <a:lnSpc>
                <a:spcPct val="100000"/>
              </a:lnSpc>
              <a:spcBef>
                <a:spcPts val="0"/>
              </a:spcBef>
              <a:spcAft>
                <a:spcPts val="0"/>
              </a:spcAft>
              <a:buSzPts val="1600"/>
              <a:buNone/>
              <a:defRPr sz="2400"/>
            </a:lvl6pPr>
            <a:lvl7pPr lvl="6" algn="ctr">
              <a:lnSpc>
                <a:spcPct val="100000"/>
              </a:lnSpc>
              <a:spcBef>
                <a:spcPts val="0"/>
              </a:spcBef>
              <a:spcAft>
                <a:spcPts val="0"/>
              </a:spcAft>
              <a:buSzPts val="1600"/>
              <a:buNone/>
              <a:defRPr sz="2400"/>
            </a:lvl7pPr>
            <a:lvl8pPr lvl="7" algn="ctr">
              <a:lnSpc>
                <a:spcPct val="100000"/>
              </a:lnSpc>
              <a:spcBef>
                <a:spcPts val="0"/>
              </a:spcBef>
              <a:spcAft>
                <a:spcPts val="0"/>
              </a:spcAft>
              <a:buSzPts val="1600"/>
              <a:buNone/>
              <a:defRPr sz="2400"/>
            </a:lvl8pPr>
            <a:lvl9pPr lvl="8" algn="ctr">
              <a:lnSpc>
                <a:spcPct val="100000"/>
              </a:lnSpc>
              <a:spcBef>
                <a:spcPts val="0"/>
              </a:spcBef>
              <a:spcAft>
                <a:spcPts val="0"/>
              </a:spcAft>
              <a:buSzPts val="16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grpSp>
        <p:nvGrpSpPr>
          <p:cNvPr id="65" name="Google Shape;65;p39"/>
          <p:cNvGrpSpPr/>
          <p:nvPr/>
        </p:nvGrpSpPr>
        <p:grpSpPr>
          <a:xfrm>
            <a:off x="-8" y="379"/>
            <a:ext cx="9142514" cy="5146141"/>
            <a:chOff x="-8" y="379"/>
            <a:chExt cx="9142514" cy="5146141"/>
          </a:xfrm>
        </p:grpSpPr>
        <p:sp>
          <p:nvSpPr>
            <p:cNvPr id="66" name="Google Shape;66;p39"/>
            <p:cNvSpPr/>
            <p:nvPr/>
          </p:nvSpPr>
          <p:spPr>
            <a:xfrm>
              <a:off x="-8" y="20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39"/>
            <p:cNvSpPr/>
            <p:nvPr/>
          </p:nvSpPr>
          <p:spPr>
            <a:xfrm>
              <a:off x="-4" y="739369"/>
              <a:ext cx="7891673" cy="4407151"/>
            </a:xfrm>
            <a:custGeom>
              <a:avLst/>
              <a:gdLst/>
              <a:ahLst/>
              <a:cxnLst/>
              <a:rect l="l" t="t" r="r" b="b"/>
              <a:pathLst>
                <a:path w="246769" h="137745" extrusionOk="0">
                  <a:moveTo>
                    <a:pt x="0" y="1"/>
                  </a:moveTo>
                  <a:lnTo>
                    <a:pt x="0" y="137744"/>
                  </a:lnTo>
                  <a:lnTo>
                    <a:pt x="48863" y="137744"/>
                  </a:lnTo>
                  <a:cubicBezTo>
                    <a:pt x="52899" y="135018"/>
                    <a:pt x="56602" y="132124"/>
                    <a:pt x="59817" y="129338"/>
                  </a:cubicBezTo>
                  <a:cubicBezTo>
                    <a:pt x="73462" y="117515"/>
                    <a:pt x="86475" y="103109"/>
                    <a:pt x="104394" y="98013"/>
                  </a:cubicBezTo>
                  <a:cubicBezTo>
                    <a:pt x="108425" y="96865"/>
                    <a:pt x="112610" y="96320"/>
                    <a:pt x="116815" y="96320"/>
                  </a:cubicBezTo>
                  <a:cubicBezTo>
                    <a:pt x="130409" y="96320"/>
                    <a:pt x="144224" y="102019"/>
                    <a:pt x="153817" y="111503"/>
                  </a:cubicBezTo>
                  <a:cubicBezTo>
                    <a:pt x="160949" y="118563"/>
                    <a:pt x="165366" y="127909"/>
                    <a:pt x="168509" y="137744"/>
                  </a:cubicBezTo>
                  <a:lnTo>
                    <a:pt x="246769" y="137744"/>
                  </a:lnTo>
                  <a:cubicBezTo>
                    <a:pt x="237601" y="135446"/>
                    <a:pt x="228374" y="133315"/>
                    <a:pt x="219599" y="129350"/>
                  </a:cubicBezTo>
                  <a:cubicBezTo>
                    <a:pt x="203645" y="122183"/>
                    <a:pt x="195370" y="106490"/>
                    <a:pt x="185559" y="92905"/>
                  </a:cubicBezTo>
                  <a:cubicBezTo>
                    <a:pt x="174891" y="78130"/>
                    <a:pt x="161223" y="67747"/>
                    <a:pt x="144578" y="60330"/>
                  </a:cubicBezTo>
                  <a:cubicBezTo>
                    <a:pt x="123992" y="51126"/>
                    <a:pt x="102882" y="50507"/>
                    <a:pt x="80796" y="48638"/>
                  </a:cubicBezTo>
                  <a:cubicBezTo>
                    <a:pt x="58233" y="46733"/>
                    <a:pt x="35016" y="41316"/>
                    <a:pt x="17550" y="26040"/>
                  </a:cubicBezTo>
                  <a:cubicBezTo>
                    <a:pt x="9835" y="19277"/>
                    <a:pt x="3739" y="10026"/>
                    <a:pt x="0" y="1"/>
                  </a:cubicBezTo>
                  <a:close/>
                </a:path>
              </a:pathLst>
            </a:custGeom>
            <a:gradFill>
              <a:gsLst>
                <a:gs pos="0">
                  <a:schemeClr val="lt1"/>
                </a:gs>
                <a:gs pos="63000">
                  <a:schemeClr val="accent1"/>
                </a:gs>
                <a:gs pos="100000">
                  <a:schemeClr val="accent3"/>
                </a:gs>
              </a:gsLst>
              <a:path path="circle">
                <a:fillToRect l="50000" t="50000" r="50000" b="50000"/>
              </a:path>
              <a:tileRect/>
            </a:gradFill>
            <a:ln>
              <a:noFill/>
            </a:ln>
            <a:effectLst>
              <a:outerShdw blurRad="771525" algn="bl" rotWithShape="0">
                <a:schemeClr val="accent2">
                  <a:alpha val="2588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9"/>
            <p:cNvSpPr/>
            <p:nvPr/>
          </p:nvSpPr>
          <p:spPr>
            <a:xfrm>
              <a:off x="2962339" y="379"/>
              <a:ext cx="6179815" cy="201517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chemeClr val="lt1"/>
                </a:gs>
                <a:gs pos="58999">
                  <a:schemeClr val="accent1"/>
                </a:gs>
                <a:gs pos="70000">
                  <a:schemeClr val="accent1"/>
                </a:gs>
                <a:gs pos="100000">
                  <a:schemeClr val="accent3"/>
                </a:gs>
              </a:gsLst>
              <a:lin ang="0" scaled="0"/>
            </a:gradFill>
            <a:ln>
              <a:noFill/>
            </a:ln>
            <a:effectLst>
              <a:outerShdw blurRad="571500" dist="9525" dir="5400000" algn="bl" rotWithShape="0">
                <a:schemeClr val="accent2">
                  <a:alpha val="2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9"/>
            <p:cNvSpPr/>
            <p:nvPr/>
          </p:nvSpPr>
          <p:spPr>
            <a:xfrm>
              <a:off x="6974038" y="1328652"/>
              <a:ext cx="2168468" cy="3595758"/>
            </a:xfrm>
            <a:custGeom>
              <a:avLst/>
              <a:gdLst/>
              <a:ahLst/>
              <a:cxnLst/>
              <a:rect l="l" t="t" r="r" b="b"/>
              <a:pathLst>
                <a:path w="67807" h="112385" extrusionOk="0">
                  <a:moveTo>
                    <a:pt x="29070" y="1"/>
                  </a:moveTo>
                  <a:cubicBezTo>
                    <a:pt x="26384" y="1"/>
                    <a:pt x="23570" y="742"/>
                    <a:pt x="20646" y="2443"/>
                  </a:cubicBezTo>
                  <a:cubicBezTo>
                    <a:pt x="11538" y="7753"/>
                    <a:pt x="4680" y="17480"/>
                    <a:pt x="3335" y="28053"/>
                  </a:cubicBezTo>
                  <a:cubicBezTo>
                    <a:pt x="1" y="54402"/>
                    <a:pt x="19420" y="69618"/>
                    <a:pt x="37029" y="85477"/>
                  </a:cubicBezTo>
                  <a:cubicBezTo>
                    <a:pt x="44923" y="92597"/>
                    <a:pt x="50793" y="102788"/>
                    <a:pt x="59746" y="108611"/>
                  </a:cubicBezTo>
                  <a:cubicBezTo>
                    <a:pt x="62187" y="110182"/>
                    <a:pt x="64902" y="111468"/>
                    <a:pt x="67795" y="112385"/>
                  </a:cubicBezTo>
                  <a:lnTo>
                    <a:pt x="67795" y="39959"/>
                  </a:lnTo>
                  <a:lnTo>
                    <a:pt x="67807" y="39959"/>
                  </a:lnTo>
                  <a:cubicBezTo>
                    <a:pt x="67402" y="39328"/>
                    <a:pt x="67021" y="38721"/>
                    <a:pt x="66628" y="38114"/>
                  </a:cubicBezTo>
                  <a:cubicBezTo>
                    <a:pt x="60294" y="28125"/>
                    <a:pt x="53234" y="18028"/>
                    <a:pt x="45399" y="9158"/>
                  </a:cubicBezTo>
                  <a:cubicBezTo>
                    <a:pt x="40796" y="3956"/>
                    <a:pt x="35276" y="1"/>
                    <a:pt x="29070" y="1"/>
                  </a:cubicBezTo>
                  <a:close/>
                </a:path>
              </a:pathLst>
            </a:custGeom>
            <a:gradFill>
              <a:gsLst>
                <a:gs pos="0">
                  <a:schemeClr val="lt1"/>
                </a:gs>
                <a:gs pos="24000">
                  <a:schemeClr val="accent1"/>
                </a:gs>
                <a:gs pos="100000">
                  <a:schemeClr val="accent2"/>
                </a:gs>
              </a:gsLst>
              <a:lin ang="2698631" scaled="0"/>
            </a:gradFill>
            <a:ln>
              <a:noFill/>
            </a:ln>
            <a:effectLst>
              <a:outerShdw blurRad="471488" algn="bl" rotWithShape="0">
                <a:schemeClr val="accent2">
                  <a:alpha val="23921"/>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9"/>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9"/>
            <p:cNvSpPr/>
            <p:nvPr/>
          </p:nvSpPr>
          <p:spPr>
            <a:xfrm>
              <a:off x="9113180" y="2750733"/>
              <a:ext cx="15254" cy="16413"/>
            </a:xfrm>
            <a:custGeom>
              <a:avLst/>
              <a:gdLst/>
              <a:ahLst/>
              <a:cxnLst/>
              <a:rect l="l" t="t" r="r" b="b"/>
              <a:pathLst>
                <a:path w="477" h="513" extrusionOk="0">
                  <a:moveTo>
                    <a:pt x="381" y="1"/>
                  </a:moveTo>
                  <a:cubicBezTo>
                    <a:pt x="262" y="25"/>
                    <a:pt x="131" y="25"/>
                    <a:pt x="24" y="108"/>
                  </a:cubicBezTo>
                  <a:cubicBezTo>
                    <a:pt x="0" y="132"/>
                    <a:pt x="36" y="299"/>
                    <a:pt x="60" y="513"/>
                  </a:cubicBezTo>
                  <a:cubicBezTo>
                    <a:pt x="250" y="418"/>
                    <a:pt x="381" y="370"/>
                    <a:pt x="441" y="287"/>
                  </a:cubicBezTo>
                  <a:cubicBezTo>
                    <a:pt x="476" y="239"/>
                    <a:pt x="417" y="108"/>
                    <a:pt x="3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9"/>
            <p:cNvSpPr/>
            <p:nvPr/>
          </p:nvSpPr>
          <p:spPr>
            <a:xfrm>
              <a:off x="239900" y="251050"/>
              <a:ext cx="2516100" cy="2516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9"/>
            <p:cNvSpPr/>
            <p:nvPr/>
          </p:nvSpPr>
          <p:spPr>
            <a:xfrm>
              <a:off x="6775500" y="2542300"/>
              <a:ext cx="1655400" cy="16554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4" name="Google Shape;74;p39"/>
          <p:cNvSpPr txBox="1">
            <a:spLocks noGrp="1"/>
          </p:cNvSpPr>
          <p:nvPr>
            <p:ph type="title"/>
          </p:nvPr>
        </p:nvSpPr>
        <p:spPr>
          <a:xfrm>
            <a:off x="2048250" y="1724313"/>
            <a:ext cx="5047500" cy="502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39"/>
          <p:cNvSpPr/>
          <p:nvPr/>
        </p:nvSpPr>
        <p:spPr>
          <a:xfrm>
            <a:off x="0" y="2590000"/>
            <a:ext cx="9144000" cy="2554200"/>
          </a:xfrm>
          <a:prstGeom prst="rect">
            <a:avLst/>
          </a:prstGeom>
          <a:solidFill>
            <a:schemeClr val="lt1"/>
          </a:solidFill>
          <a:ln>
            <a:noFill/>
          </a:ln>
          <a:effectLst>
            <a:outerShdw blurRad="385763" algn="bl" rotWithShape="0">
              <a:schemeClr val="accent3">
                <a:alpha val="2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9"/>
          <p:cNvSpPr txBox="1">
            <a:spLocks noGrp="1"/>
          </p:cNvSpPr>
          <p:nvPr>
            <p:ph type="subTitle" idx="1"/>
          </p:nvPr>
        </p:nvSpPr>
        <p:spPr>
          <a:xfrm>
            <a:off x="2048250" y="3387100"/>
            <a:ext cx="5047500" cy="96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grpSp>
        <p:nvGrpSpPr>
          <p:cNvPr id="78" name="Google Shape;78;p40"/>
          <p:cNvGrpSpPr/>
          <p:nvPr/>
        </p:nvGrpSpPr>
        <p:grpSpPr>
          <a:xfrm>
            <a:off x="2842" y="390"/>
            <a:ext cx="9138317" cy="5142988"/>
            <a:chOff x="2842" y="390"/>
            <a:chExt cx="9138317" cy="5142988"/>
          </a:xfrm>
        </p:grpSpPr>
        <p:sp>
          <p:nvSpPr>
            <p:cNvPr id="79" name="Google Shape;79;p40"/>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 name="Google Shape;80;p40"/>
            <p:cNvGrpSpPr/>
            <p:nvPr/>
          </p:nvGrpSpPr>
          <p:grpSpPr>
            <a:xfrm rot="-5400000">
              <a:off x="4211660" y="213893"/>
              <a:ext cx="3749366" cy="6109604"/>
              <a:chOff x="2597675" y="1705125"/>
              <a:chExt cx="359200" cy="571600"/>
            </a:xfrm>
          </p:grpSpPr>
          <p:sp>
            <p:nvSpPr>
              <p:cNvPr id="81" name="Google Shape;81;p40"/>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57188" algn="bl" rotWithShape="0">
                  <a:schemeClr val="accent2">
                    <a:alpha val="3686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0"/>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00038" algn="bl" rotWithShape="0">
                  <a:schemeClr val="accent2">
                    <a:alpha val="4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0"/>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 name="Google Shape;84;p40"/>
            <p:cNvSpPr/>
            <p:nvPr/>
          </p:nvSpPr>
          <p:spPr>
            <a:xfrm>
              <a:off x="5068" y="1509"/>
              <a:ext cx="3214386" cy="2305869"/>
            </a:xfrm>
            <a:custGeom>
              <a:avLst/>
              <a:gdLst/>
              <a:ahLst/>
              <a:cxnLst/>
              <a:rect l="l" t="t" r="r" b="b"/>
              <a:pathLst>
                <a:path w="40578" h="29109" extrusionOk="0">
                  <a:moveTo>
                    <a:pt x="1" y="0"/>
                  </a:moveTo>
                  <a:lnTo>
                    <a:pt x="1" y="19947"/>
                  </a:lnTo>
                  <a:cubicBezTo>
                    <a:pt x="706" y="19708"/>
                    <a:pt x="1427" y="19554"/>
                    <a:pt x="2152" y="19554"/>
                  </a:cubicBezTo>
                  <a:cubicBezTo>
                    <a:pt x="2402" y="19554"/>
                    <a:pt x="2652" y="19573"/>
                    <a:pt x="2902" y="19612"/>
                  </a:cubicBezTo>
                  <a:cubicBezTo>
                    <a:pt x="4729" y="19877"/>
                    <a:pt x="6208" y="21202"/>
                    <a:pt x="7393" y="22625"/>
                  </a:cubicBezTo>
                  <a:cubicBezTo>
                    <a:pt x="8565" y="24062"/>
                    <a:pt x="9555" y="25652"/>
                    <a:pt x="10950" y="26851"/>
                  </a:cubicBezTo>
                  <a:cubicBezTo>
                    <a:pt x="12798" y="28416"/>
                    <a:pt x="15213" y="29108"/>
                    <a:pt x="17656" y="29108"/>
                  </a:cubicBezTo>
                  <a:cubicBezTo>
                    <a:pt x="18828" y="29108"/>
                    <a:pt x="20007" y="28949"/>
                    <a:pt x="21133" y="28651"/>
                  </a:cubicBezTo>
                  <a:cubicBezTo>
                    <a:pt x="23923" y="27897"/>
                    <a:pt x="26573" y="26293"/>
                    <a:pt x="28093" y="23838"/>
                  </a:cubicBezTo>
                  <a:cubicBezTo>
                    <a:pt x="29614" y="21370"/>
                    <a:pt x="29767" y="18022"/>
                    <a:pt x="28107" y="15679"/>
                  </a:cubicBezTo>
                  <a:cubicBezTo>
                    <a:pt x="27047" y="14172"/>
                    <a:pt x="25387" y="13196"/>
                    <a:pt x="24076" y="11884"/>
                  </a:cubicBezTo>
                  <a:cubicBezTo>
                    <a:pt x="22793" y="10587"/>
                    <a:pt x="21844" y="8537"/>
                    <a:pt x="22709" y="6919"/>
                  </a:cubicBezTo>
                  <a:cubicBezTo>
                    <a:pt x="23365" y="5663"/>
                    <a:pt x="24885" y="5092"/>
                    <a:pt x="26308" y="5078"/>
                  </a:cubicBezTo>
                  <a:cubicBezTo>
                    <a:pt x="27730" y="5078"/>
                    <a:pt x="29097" y="5524"/>
                    <a:pt x="30492" y="5845"/>
                  </a:cubicBezTo>
                  <a:cubicBezTo>
                    <a:pt x="31488" y="6073"/>
                    <a:pt x="32547" y="6212"/>
                    <a:pt x="33594" y="6212"/>
                  </a:cubicBezTo>
                  <a:cubicBezTo>
                    <a:pt x="35743" y="6212"/>
                    <a:pt x="37836" y="5626"/>
                    <a:pt x="39196" y="4031"/>
                  </a:cubicBezTo>
                  <a:cubicBezTo>
                    <a:pt x="40145" y="2916"/>
                    <a:pt x="40563" y="1465"/>
                    <a:pt x="40577"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0"/>
            <p:cNvSpPr/>
            <p:nvPr/>
          </p:nvSpPr>
          <p:spPr>
            <a:xfrm>
              <a:off x="6910425" y="1158521"/>
              <a:ext cx="1648500" cy="16485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0"/>
            <p:cNvSpPr/>
            <p:nvPr/>
          </p:nvSpPr>
          <p:spPr>
            <a:xfrm>
              <a:off x="519150" y="2082453"/>
              <a:ext cx="2700300" cy="27003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0"/>
            <p:cNvSpPr/>
            <p:nvPr/>
          </p:nvSpPr>
          <p:spPr>
            <a:xfrm>
              <a:off x="6551125" y="900673"/>
              <a:ext cx="960000" cy="9600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40"/>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9" name="Google Shape;89;p40"/>
          <p:cNvSpPr txBox="1">
            <a:spLocks noGrp="1"/>
          </p:cNvSpPr>
          <p:nvPr>
            <p:ph type="subTitle" idx="1"/>
          </p:nvPr>
        </p:nvSpPr>
        <p:spPr>
          <a:xfrm>
            <a:off x="1171900" y="2734550"/>
            <a:ext cx="3145500" cy="429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90" name="Google Shape;90;p40"/>
          <p:cNvSpPr txBox="1">
            <a:spLocks noGrp="1"/>
          </p:cNvSpPr>
          <p:nvPr>
            <p:ph type="subTitle" idx="2"/>
          </p:nvPr>
        </p:nvSpPr>
        <p:spPr>
          <a:xfrm>
            <a:off x="1171900" y="3071002"/>
            <a:ext cx="3145500" cy="123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91" name="Google Shape;91;p40"/>
          <p:cNvSpPr txBox="1">
            <a:spLocks noGrp="1"/>
          </p:cNvSpPr>
          <p:nvPr>
            <p:ph type="subTitle" idx="3"/>
          </p:nvPr>
        </p:nvSpPr>
        <p:spPr>
          <a:xfrm>
            <a:off x="4826600" y="2734550"/>
            <a:ext cx="3145500" cy="429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000"/>
              <a:buFont typeface="Palanquin Dark"/>
              <a:buNone/>
              <a:defRPr sz="2000">
                <a:latin typeface="Palanquin Dark"/>
                <a:ea typeface="Palanquin Dark"/>
                <a:cs typeface="Palanquin Dark"/>
                <a:sym typeface="Palanquin Dark"/>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a:endParaRPr/>
          </a:p>
        </p:txBody>
      </p:sp>
      <p:sp>
        <p:nvSpPr>
          <p:cNvPr id="92" name="Google Shape;92;p40"/>
          <p:cNvSpPr txBox="1">
            <a:spLocks noGrp="1"/>
          </p:cNvSpPr>
          <p:nvPr>
            <p:ph type="subTitle" idx="4"/>
          </p:nvPr>
        </p:nvSpPr>
        <p:spPr>
          <a:xfrm>
            <a:off x="4826600" y="3071002"/>
            <a:ext cx="3145500" cy="123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mall numbers">
  <p:cSld name="CUSTOM_2">
    <p:spTree>
      <p:nvGrpSpPr>
        <p:cNvPr id="1" name="Shape 93"/>
        <p:cNvGrpSpPr/>
        <p:nvPr/>
      </p:nvGrpSpPr>
      <p:grpSpPr>
        <a:xfrm>
          <a:off x="0" y="0"/>
          <a:ext cx="0" cy="0"/>
          <a:chOff x="0" y="0"/>
          <a:chExt cx="0" cy="0"/>
        </a:xfrm>
      </p:grpSpPr>
      <p:grpSp>
        <p:nvGrpSpPr>
          <p:cNvPr id="94" name="Google Shape;94;p41"/>
          <p:cNvGrpSpPr/>
          <p:nvPr/>
        </p:nvGrpSpPr>
        <p:grpSpPr>
          <a:xfrm>
            <a:off x="1402" y="-1"/>
            <a:ext cx="9141195" cy="5143502"/>
            <a:chOff x="2842" y="390"/>
            <a:chExt cx="9141195" cy="5143502"/>
          </a:xfrm>
        </p:grpSpPr>
        <p:sp>
          <p:nvSpPr>
            <p:cNvPr id="95" name="Google Shape;95;p41"/>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1"/>
            <p:cNvSpPr/>
            <p:nvPr/>
          </p:nvSpPr>
          <p:spPr>
            <a:xfrm>
              <a:off x="4072629" y="400"/>
              <a:ext cx="5065578" cy="5143492"/>
            </a:xfrm>
            <a:custGeom>
              <a:avLst/>
              <a:gdLst/>
              <a:ahLst/>
              <a:cxnLst/>
              <a:rect l="l" t="t" r="r" b="b"/>
              <a:pathLst>
                <a:path w="22235" h="22577" extrusionOk="0">
                  <a:moveTo>
                    <a:pt x="3376" y="0"/>
                  </a:moveTo>
                  <a:cubicBezTo>
                    <a:pt x="3976" y="503"/>
                    <a:pt x="4590" y="1074"/>
                    <a:pt x="4813" y="1828"/>
                  </a:cubicBezTo>
                  <a:cubicBezTo>
                    <a:pt x="5287" y="3376"/>
                    <a:pt x="4004" y="4869"/>
                    <a:pt x="2958" y="6096"/>
                  </a:cubicBezTo>
                  <a:cubicBezTo>
                    <a:pt x="1340" y="8007"/>
                    <a:pt x="1" y="10546"/>
                    <a:pt x="768" y="12917"/>
                  </a:cubicBezTo>
                  <a:cubicBezTo>
                    <a:pt x="1061" y="13824"/>
                    <a:pt x="1633" y="14605"/>
                    <a:pt x="2330" y="15260"/>
                  </a:cubicBezTo>
                  <a:cubicBezTo>
                    <a:pt x="3614" y="16453"/>
                    <a:pt x="5360" y="17207"/>
                    <a:pt x="7085" y="17207"/>
                  </a:cubicBezTo>
                  <a:cubicBezTo>
                    <a:pt x="7739" y="17207"/>
                    <a:pt x="8390" y="17098"/>
                    <a:pt x="9012" y="16864"/>
                  </a:cubicBezTo>
                  <a:cubicBezTo>
                    <a:pt x="10281" y="16376"/>
                    <a:pt x="11355" y="15428"/>
                    <a:pt x="12554" y="14800"/>
                  </a:cubicBezTo>
                  <a:cubicBezTo>
                    <a:pt x="13205" y="14463"/>
                    <a:pt x="13969" y="14239"/>
                    <a:pt x="14698" y="14239"/>
                  </a:cubicBezTo>
                  <a:cubicBezTo>
                    <a:pt x="15328" y="14239"/>
                    <a:pt x="15933" y="14406"/>
                    <a:pt x="16418" y="14814"/>
                  </a:cubicBezTo>
                  <a:cubicBezTo>
                    <a:pt x="17994" y="16139"/>
                    <a:pt x="17158" y="18775"/>
                    <a:pt x="18022" y="20644"/>
                  </a:cubicBezTo>
                  <a:cubicBezTo>
                    <a:pt x="18639" y="21912"/>
                    <a:pt x="20050" y="22576"/>
                    <a:pt x="21479" y="22576"/>
                  </a:cubicBezTo>
                  <a:cubicBezTo>
                    <a:pt x="21732" y="22576"/>
                    <a:pt x="21985" y="22555"/>
                    <a:pt x="22235" y="22514"/>
                  </a:cubicBezTo>
                  <a:lnTo>
                    <a:pt x="22235" y="11731"/>
                  </a:lnTo>
                  <a:cubicBezTo>
                    <a:pt x="21968" y="11816"/>
                    <a:pt x="21686" y="11853"/>
                    <a:pt x="21405" y="11853"/>
                  </a:cubicBezTo>
                  <a:cubicBezTo>
                    <a:pt x="21319" y="11853"/>
                    <a:pt x="21232" y="11849"/>
                    <a:pt x="21147" y="11843"/>
                  </a:cubicBezTo>
                  <a:cubicBezTo>
                    <a:pt x="19403" y="11703"/>
                    <a:pt x="17855" y="10322"/>
                    <a:pt x="17436" y="8607"/>
                  </a:cubicBezTo>
                  <a:cubicBezTo>
                    <a:pt x="17255" y="7909"/>
                    <a:pt x="17255" y="7184"/>
                    <a:pt x="17074" y="6487"/>
                  </a:cubicBezTo>
                  <a:cubicBezTo>
                    <a:pt x="16879" y="5789"/>
                    <a:pt x="16460" y="5092"/>
                    <a:pt x="15763" y="4869"/>
                  </a:cubicBezTo>
                  <a:cubicBezTo>
                    <a:pt x="15584" y="4809"/>
                    <a:pt x="15400" y="4788"/>
                    <a:pt x="15213" y="4788"/>
                  </a:cubicBezTo>
                  <a:cubicBezTo>
                    <a:pt x="14833" y="4788"/>
                    <a:pt x="14440" y="4873"/>
                    <a:pt x="14047" y="4882"/>
                  </a:cubicBezTo>
                  <a:cubicBezTo>
                    <a:pt x="14004" y="4884"/>
                    <a:pt x="13962" y="4885"/>
                    <a:pt x="13919" y="4885"/>
                  </a:cubicBezTo>
                  <a:cubicBezTo>
                    <a:pt x="11743" y="4885"/>
                    <a:pt x="9903" y="2456"/>
                    <a:pt x="10546" y="363"/>
                  </a:cubicBezTo>
                  <a:cubicBezTo>
                    <a:pt x="10588" y="238"/>
                    <a:pt x="10630" y="126"/>
                    <a:pt x="10685"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1"/>
            <p:cNvSpPr/>
            <p:nvPr/>
          </p:nvSpPr>
          <p:spPr>
            <a:xfrm>
              <a:off x="5612325" y="6250"/>
              <a:ext cx="3531694" cy="4203004"/>
            </a:xfrm>
            <a:custGeom>
              <a:avLst/>
              <a:gdLst/>
              <a:ahLst/>
              <a:cxnLst/>
              <a:rect l="l" t="t" r="r" b="b"/>
              <a:pathLst>
                <a:path w="16823" h="20087" extrusionOk="0">
                  <a:moveTo>
                    <a:pt x="1" y="0"/>
                  </a:moveTo>
                  <a:cubicBezTo>
                    <a:pt x="1" y="0"/>
                    <a:pt x="2428" y="1088"/>
                    <a:pt x="2009" y="4185"/>
                  </a:cubicBezTo>
                  <a:cubicBezTo>
                    <a:pt x="1591" y="7295"/>
                    <a:pt x="1619" y="9165"/>
                    <a:pt x="5022" y="9820"/>
                  </a:cubicBezTo>
                  <a:cubicBezTo>
                    <a:pt x="8426" y="10490"/>
                    <a:pt x="9054" y="12819"/>
                    <a:pt x="8984" y="14061"/>
                  </a:cubicBezTo>
                  <a:cubicBezTo>
                    <a:pt x="8914" y="15297"/>
                    <a:pt x="9619" y="20087"/>
                    <a:pt x="16730" y="20087"/>
                  </a:cubicBezTo>
                  <a:cubicBezTo>
                    <a:pt x="16761" y="20087"/>
                    <a:pt x="16792" y="20087"/>
                    <a:pt x="16823" y="20086"/>
                  </a:cubicBezTo>
                  <a:lnTo>
                    <a:pt x="16823" y="6389"/>
                  </a:lnTo>
                  <a:lnTo>
                    <a:pt x="10644" y="1423"/>
                  </a:lnTo>
                  <a:lnTo>
                    <a:pt x="6626" y="28"/>
                  </a:lnTo>
                  <a:lnTo>
                    <a:pt x="1" y="0"/>
                  </a:ln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a:effectLst>
              <a:outerShdw blurRad="371475" algn="bl" rotWithShape="0">
                <a:srgbClr val="C7EDF0">
                  <a:alpha val="4078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1"/>
            <p:cNvSpPr/>
            <p:nvPr/>
          </p:nvSpPr>
          <p:spPr>
            <a:xfrm>
              <a:off x="6838948" y="3325"/>
              <a:ext cx="2305089" cy="2210890"/>
            </a:xfrm>
            <a:custGeom>
              <a:avLst/>
              <a:gdLst/>
              <a:ahLst/>
              <a:cxnLst/>
              <a:rect l="l" t="t" r="r" b="b"/>
              <a:pathLst>
                <a:path w="12345" h="11854" extrusionOk="0">
                  <a:moveTo>
                    <a:pt x="781" y="0"/>
                  </a:moveTo>
                  <a:cubicBezTo>
                    <a:pt x="726" y="126"/>
                    <a:pt x="698" y="238"/>
                    <a:pt x="642" y="363"/>
                  </a:cubicBezTo>
                  <a:cubicBezTo>
                    <a:pt x="0" y="2451"/>
                    <a:pt x="1829" y="4886"/>
                    <a:pt x="3998" y="4886"/>
                  </a:cubicBezTo>
                  <a:cubicBezTo>
                    <a:pt x="4046" y="4886"/>
                    <a:pt x="4095" y="4885"/>
                    <a:pt x="4143" y="4882"/>
                  </a:cubicBezTo>
                  <a:cubicBezTo>
                    <a:pt x="4519" y="4864"/>
                    <a:pt x="4908" y="4785"/>
                    <a:pt x="5285" y="4785"/>
                  </a:cubicBezTo>
                  <a:cubicBezTo>
                    <a:pt x="5480" y="4785"/>
                    <a:pt x="5673" y="4806"/>
                    <a:pt x="5859" y="4868"/>
                  </a:cubicBezTo>
                  <a:cubicBezTo>
                    <a:pt x="6556" y="5078"/>
                    <a:pt x="6975" y="5789"/>
                    <a:pt x="7156" y="6487"/>
                  </a:cubicBezTo>
                  <a:cubicBezTo>
                    <a:pt x="7351" y="7184"/>
                    <a:pt x="7351" y="7923"/>
                    <a:pt x="7532" y="8621"/>
                  </a:cubicBezTo>
                  <a:cubicBezTo>
                    <a:pt x="7965" y="10308"/>
                    <a:pt x="9513" y="11703"/>
                    <a:pt x="11257" y="11843"/>
                  </a:cubicBezTo>
                  <a:cubicBezTo>
                    <a:pt x="11350" y="11850"/>
                    <a:pt x="11443" y="11853"/>
                    <a:pt x="11535" y="11853"/>
                  </a:cubicBezTo>
                  <a:cubicBezTo>
                    <a:pt x="11800" y="11853"/>
                    <a:pt x="12058" y="11825"/>
                    <a:pt x="12317" y="11773"/>
                  </a:cubicBezTo>
                  <a:lnTo>
                    <a:pt x="12317" y="1116"/>
                  </a:lnTo>
                  <a:cubicBezTo>
                    <a:pt x="12345" y="489"/>
                    <a:pt x="11857" y="0"/>
                    <a:pt x="11243" y="0"/>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1"/>
            <p:cNvSpPr/>
            <p:nvPr/>
          </p:nvSpPr>
          <p:spPr>
            <a:xfrm rot="10800000" flipH="1">
              <a:off x="2850" y="1504981"/>
              <a:ext cx="5964978" cy="3638119"/>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1"/>
            <p:cNvSpPr/>
            <p:nvPr/>
          </p:nvSpPr>
          <p:spPr>
            <a:xfrm>
              <a:off x="452475" y="539396"/>
              <a:ext cx="1648500" cy="16485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4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41"/>
          <p:cNvSpPr txBox="1">
            <a:spLocks noGrp="1"/>
          </p:cNvSpPr>
          <p:nvPr>
            <p:ph type="title" idx="2"/>
          </p:nvPr>
        </p:nvSpPr>
        <p:spPr>
          <a:xfrm>
            <a:off x="712350" y="1835338"/>
            <a:ext cx="24507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b="0"/>
            </a:lvl1pPr>
            <a:lvl2pPr lvl="1" algn="ctr">
              <a:lnSpc>
                <a:spcPct val="100000"/>
              </a:lnSpc>
              <a:spcBef>
                <a:spcPts val="0"/>
              </a:spcBef>
              <a:spcAft>
                <a:spcPts val="0"/>
              </a:spcAft>
              <a:buSzPts val="3600"/>
              <a:buNone/>
              <a:defRPr sz="3600" b="0"/>
            </a:lvl2pPr>
            <a:lvl3pPr lvl="2" algn="ctr">
              <a:lnSpc>
                <a:spcPct val="100000"/>
              </a:lnSpc>
              <a:spcBef>
                <a:spcPts val="0"/>
              </a:spcBef>
              <a:spcAft>
                <a:spcPts val="0"/>
              </a:spcAft>
              <a:buSzPts val="3600"/>
              <a:buNone/>
              <a:defRPr sz="3600" b="0"/>
            </a:lvl3pPr>
            <a:lvl4pPr lvl="3" algn="ctr">
              <a:lnSpc>
                <a:spcPct val="100000"/>
              </a:lnSpc>
              <a:spcBef>
                <a:spcPts val="0"/>
              </a:spcBef>
              <a:spcAft>
                <a:spcPts val="0"/>
              </a:spcAft>
              <a:buSzPts val="3600"/>
              <a:buNone/>
              <a:defRPr sz="3600" b="0"/>
            </a:lvl4pPr>
            <a:lvl5pPr lvl="4" algn="ctr">
              <a:lnSpc>
                <a:spcPct val="100000"/>
              </a:lnSpc>
              <a:spcBef>
                <a:spcPts val="0"/>
              </a:spcBef>
              <a:spcAft>
                <a:spcPts val="0"/>
              </a:spcAft>
              <a:buSzPts val="3600"/>
              <a:buNone/>
              <a:defRPr sz="3600" b="0"/>
            </a:lvl5pPr>
            <a:lvl6pPr lvl="5" algn="ctr">
              <a:lnSpc>
                <a:spcPct val="100000"/>
              </a:lnSpc>
              <a:spcBef>
                <a:spcPts val="0"/>
              </a:spcBef>
              <a:spcAft>
                <a:spcPts val="0"/>
              </a:spcAft>
              <a:buSzPts val="3600"/>
              <a:buNone/>
              <a:defRPr sz="3600" b="0"/>
            </a:lvl6pPr>
            <a:lvl7pPr lvl="6" algn="ctr">
              <a:lnSpc>
                <a:spcPct val="100000"/>
              </a:lnSpc>
              <a:spcBef>
                <a:spcPts val="0"/>
              </a:spcBef>
              <a:spcAft>
                <a:spcPts val="0"/>
              </a:spcAft>
              <a:buSzPts val="3600"/>
              <a:buNone/>
              <a:defRPr sz="3600" b="0"/>
            </a:lvl7pPr>
            <a:lvl8pPr lvl="7" algn="ctr">
              <a:lnSpc>
                <a:spcPct val="100000"/>
              </a:lnSpc>
              <a:spcBef>
                <a:spcPts val="0"/>
              </a:spcBef>
              <a:spcAft>
                <a:spcPts val="0"/>
              </a:spcAft>
              <a:buSzPts val="3600"/>
              <a:buNone/>
              <a:defRPr sz="3600" b="0"/>
            </a:lvl8pPr>
            <a:lvl9pPr lvl="8" algn="ctr">
              <a:lnSpc>
                <a:spcPct val="100000"/>
              </a:lnSpc>
              <a:spcBef>
                <a:spcPts val="0"/>
              </a:spcBef>
              <a:spcAft>
                <a:spcPts val="0"/>
              </a:spcAft>
              <a:buSzPts val="3600"/>
              <a:buNone/>
              <a:defRPr sz="3600" b="0"/>
            </a:lvl9pPr>
          </a:lstStyle>
          <a:p>
            <a:endParaRPr/>
          </a:p>
        </p:txBody>
      </p:sp>
      <p:sp>
        <p:nvSpPr>
          <p:cNvPr id="103" name="Google Shape;103;p41"/>
          <p:cNvSpPr txBox="1">
            <a:spLocks noGrp="1"/>
          </p:cNvSpPr>
          <p:nvPr>
            <p:ph type="title" idx="3"/>
          </p:nvPr>
        </p:nvSpPr>
        <p:spPr>
          <a:xfrm>
            <a:off x="3345875" y="1835338"/>
            <a:ext cx="24507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b="0"/>
            </a:lvl1pPr>
            <a:lvl2pPr lvl="1" algn="ctr">
              <a:lnSpc>
                <a:spcPct val="100000"/>
              </a:lnSpc>
              <a:spcBef>
                <a:spcPts val="0"/>
              </a:spcBef>
              <a:spcAft>
                <a:spcPts val="0"/>
              </a:spcAft>
              <a:buSzPts val="3600"/>
              <a:buNone/>
              <a:defRPr sz="3600" b="0"/>
            </a:lvl2pPr>
            <a:lvl3pPr lvl="2" algn="ctr">
              <a:lnSpc>
                <a:spcPct val="100000"/>
              </a:lnSpc>
              <a:spcBef>
                <a:spcPts val="0"/>
              </a:spcBef>
              <a:spcAft>
                <a:spcPts val="0"/>
              </a:spcAft>
              <a:buSzPts val="3600"/>
              <a:buNone/>
              <a:defRPr sz="3600" b="0"/>
            </a:lvl3pPr>
            <a:lvl4pPr lvl="3" algn="ctr">
              <a:lnSpc>
                <a:spcPct val="100000"/>
              </a:lnSpc>
              <a:spcBef>
                <a:spcPts val="0"/>
              </a:spcBef>
              <a:spcAft>
                <a:spcPts val="0"/>
              </a:spcAft>
              <a:buSzPts val="3600"/>
              <a:buNone/>
              <a:defRPr sz="3600" b="0"/>
            </a:lvl4pPr>
            <a:lvl5pPr lvl="4" algn="ctr">
              <a:lnSpc>
                <a:spcPct val="100000"/>
              </a:lnSpc>
              <a:spcBef>
                <a:spcPts val="0"/>
              </a:spcBef>
              <a:spcAft>
                <a:spcPts val="0"/>
              </a:spcAft>
              <a:buSzPts val="3600"/>
              <a:buNone/>
              <a:defRPr sz="3600" b="0"/>
            </a:lvl5pPr>
            <a:lvl6pPr lvl="5" algn="ctr">
              <a:lnSpc>
                <a:spcPct val="100000"/>
              </a:lnSpc>
              <a:spcBef>
                <a:spcPts val="0"/>
              </a:spcBef>
              <a:spcAft>
                <a:spcPts val="0"/>
              </a:spcAft>
              <a:buSzPts val="3600"/>
              <a:buNone/>
              <a:defRPr sz="3600" b="0"/>
            </a:lvl6pPr>
            <a:lvl7pPr lvl="6" algn="ctr">
              <a:lnSpc>
                <a:spcPct val="100000"/>
              </a:lnSpc>
              <a:spcBef>
                <a:spcPts val="0"/>
              </a:spcBef>
              <a:spcAft>
                <a:spcPts val="0"/>
              </a:spcAft>
              <a:buSzPts val="3600"/>
              <a:buNone/>
              <a:defRPr sz="3600" b="0"/>
            </a:lvl7pPr>
            <a:lvl8pPr lvl="7" algn="ctr">
              <a:lnSpc>
                <a:spcPct val="100000"/>
              </a:lnSpc>
              <a:spcBef>
                <a:spcPts val="0"/>
              </a:spcBef>
              <a:spcAft>
                <a:spcPts val="0"/>
              </a:spcAft>
              <a:buSzPts val="3600"/>
              <a:buNone/>
              <a:defRPr sz="3600" b="0"/>
            </a:lvl8pPr>
            <a:lvl9pPr lvl="8" algn="ctr">
              <a:lnSpc>
                <a:spcPct val="100000"/>
              </a:lnSpc>
              <a:spcBef>
                <a:spcPts val="0"/>
              </a:spcBef>
              <a:spcAft>
                <a:spcPts val="0"/>
              </a:spcAft>
              <a:buSzPts val="3600"/>
              <a:buNone/>
              <a:defRPr sz="3600" b="0"/>
            </a:lvl9pPr>
          </a:lstStyle>
          <a:p>
            <a:endParaRPr/>
          </a:p>
        </p:txBody>
      </p:sp>
      <p:sp>
        <p:nvSpPr>
          <p:cNvPr id="104" name="Google Shape;104;p41"/>
          <p:cNvSpPr txBox="1">
            <a:spLocks noGrp="1"/>
          </p:cNvSpPr>
          <p:nvPr>
            <p:ph type="title" idx="4"/>
          </p:nvPr>
        </p:nvSpPr>
        <p:spPr>
          <a:xfrm>
            <a:off x="5980150" y="1835338"/>
            <a:ext cx="2450700" cy="512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b="0"/>
            </a:lvl1pPr>
            <a:lvl2pPr lvl="1" algn="ctr">
              <a:lnSpc>
                <a:spcPct val="100000"/>
              </a:lnSpc>
              <a:spcBef>
                <a:spcPts val="0"/>
              </a:spcBef>
              <a:spcAft>
                <a:spcPts val="0"/>
              </a:spcAft>
              <a:buSzPts val="3600"/>
              <a:buNone/>
              <a:defRPr sz="3600" b="0"/>
            </a:lvl2pPr>
            <a:lvl3pPr lvl="2" algn="ctr">
              <a:lnSpc>
                <a:spcPct val="100000"/>
              </a:lnSpc>
              <a:spcBef>
                <a:spcPts val="0"/>
              </a:spcBef>
              <a:spcAft>
                <a:spcPts val="0"/>
              </a:spcAft>
              <a:buSzPts val="3600"/>
              <a:buNone/>
              <a:defRPr sz="3600" b="0"/>
            </a:lvl3pPr>
            <a:lvl4pPr lvl="3" algn="ctr">
              <a:lnSpc>
                <a:spcPct val="100000"/>
              </a:lnSpc>
              <a:spcBef>
                <a:spcPts val="0"/>
              </a:spcBef>
              <a:spcAft>
                <a:spcPts val="0"/>
              </a:spcAft>
              <a:buSzPts val="3600"/>
              <a:buNone/>
              <a:defRPr sz="3600" b="0"/>
            </a:lvl4pPr>
            <a:lvl5pPr lvl="4" algn="ctr">
              <a:lnSpc>
                <a:spcPct val="100000"/>
              </a:lnSpc>
              <a:spcBef>
                <a:spcPts val="0"/>
              </a:spcBef>
              <a:spcAft>
                <a:spcPts val="0"/>
              </a:spcAft>
              <a:buSzPts val="3600"/>
              <a:buNone/>
              <a:defRPr sz="3600" b="0"/>
            </a:lvl5pPr>
            <a:lvl6pPr lvl="5" algn="ctr">
              <a:lnSpc>
                <a:spcPct val="100000"/>
              </a:lnSpc>
              <a:spcBef>
                <a:spcPts val="0"/>
              </a:spcBef>
              <a:spcAft>
                <a:spcPts val="0"/>
              </a:spcAft>
              <a:buSzPts val="3600"/>
              <a:buNone/>
              <a:defRPr sz="3600" b="0"/>
            </a:lvl6pPr>
            <a:lvl7pPr lvl="6" algn="ctr">
              <a:lnSpc>
                <a:spcPct val="100000"/>
              </a:lnSpc>
              <a:spcBef>
                <a:spcPts val="0"/>
              </a:spcBef>
              <a:spcAft>
                <a:spcPts val="0"/>
              </a:spcAft>
              <a:buSzPts val="3600"/>
              <a:buNone/>
              <a:defRPr sz="3600" b="0"/>
            </a:lvl7pPr>
            <a:lvl8pPr lvl="7" algn="ctr">
              <a:lnSpc>
                <a:spcPct val="100000"/>
              </a:lnSpc>
              <a:spcBef>
                <a:spcPts val="0"/>
              </a:spcBef>
              <a:spcAft>
                <a:spcPts val="0"/>
              </a:spcAft>
              <a:buSzPts val="3600"/>
              <a:buNone/>
              <a:defRPr sz="3600" b="0"/>
            </a:lvl8pPr>
            <a:lvl9pPr lvl="8" algn="ctr">
              <a:lnSpc>
                <a:spcPct val="100000"/>
              </a:lnSpc>
              <a:spcBef>
                <a:spcPts val="0"/>
              </a:spcBef>
              <a:spcAft>
                <a:spcPts val="0"/>
              </a:spcAft>
              <a:buSzPts val="3600"/>
              <a:buNone/>
              <a:defRPr sz="3600" b="0"/>
            </a:lvl9pPr>
          </a:lstStyle>
          <a:p>
            <a:endParaRPr/>
          </a:p>
        </p:txBody>
      </p:sp>
      <p:sp>
        <p:nvSpPr>
          <p:cNvPr id="105" name="Google Shape;105;p41"/>
          <p:cNvSpPr txBox="1">
            <a:spLocks noGrp="1"/>
          </p:cNvSpPr>
          <p:nvPr>
            <p:ph type="subTitle" idx="1"/>
          </p:nvPr>
        </p:nvSpPr>
        <p:spPr>
          <a:xfrm>
            <a:off x="912300" y="2833375"/>
            <a:ext cx="20484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06" name="Google Shape;106;p41"/>
          <p:cNvSpPr txBox="1">
            <a:spLocks noGrp="1"/>
          </p:cNvSpPr>
          <p:nvPr>
            <p:ph type="subTitle" idx="5"/>
          </p:nvPr>
        </p:nvSpPr>
        <p:spPr>
          <a:xfrm>
            <a:off x="3547800" y="2833375"/>
            <a:ext cx="20484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
        <p:nvSpPr>
          <p:cNvPr id="107" name="Google Shape;107;p41"/>
          <p:cNvSpPr txBox="1">
            <a:spLocks noGrp="1"/>
          </p:cNvSpPr>
          <p:nvPr>
            <p:ph type="subTitle" idx="6"/>
          </p:nvPr>
        </p:nvSpPr>
        <p:spPr>
          <a:xfrm>
            <a:off x="6182850" y="2833375"/>
            <a:ext cx="20484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CUSTOM_8">
    <p:spTree>
      <p:nvGrpSpPr>
        <p:cNvPr id="1" name="Shape 108"/>
        <p:cNvGrpSpPr/>
        <p:nvPr/>
      </p:nvGrpSpPr>
      <p:grpSpPr>
        <a:xfrm>
          <a:off x="0" y="0"/>
          <a:ext cx="0" cy="0"/>
          <a:chOff x="0" y="0"/>
          <a:chExt cx="0" cy="0"/>
        </a:xfrm>
      </p:grpSpPr>
      <p:grpSp>
        <p:nvGrpSpPr>
          <p:cNvPr id="109" name="Google Shape;109;p42"/>
          <p:cNvGrpSpPr/>
          <p:nvPr/>
        </p:nvGrpSpPr>
        <p:grpSpPr>
          <a:xfrm>
            <a:off x="1421" y="195"/>
            <a:ext cx="9141159" cy="5143110"/>
            <a:chOff x="1" y="390"/>
            <a:chExt cx="9141159" cy="5143110"/>
          </a:xfrm>
        </p:grpSpPr>
        <p:sp>
          <p:nvSpPr>
            <p:cNvPr id="110" name="Google Shape;110;p42"/>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rgbClr val="FFFFFF"/>
                </a:gs>
                <a:gs pos="65000">
                  <a:srgbClr val="E4F8F9"/>
                </a:gs>
                <a:gs pos="100000">
                  <a:srgbClr val="C7EDF0"/>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2"/>
            <p:cNvSpPr/>
            <p:nvPr/>
          </p:nvSpPr>
          <p:spPr>
            <a:xfrm rot="10800000" flipH="1">
              <a:off x="5050593" y="2153066"/>
              <a:ext cx="3816979" cy="2990434"/>
            </a:xfrm>
            <a:custGeom>
              <a:avLst/>
              <a:gdLst/>
              <a:ahLst/>
              <a:cxnLst/>
              <a:rect l="l" t="t" r="r" b="b"/>
              <a:pathLst>
                <a:path w="23421" h="18486" extrusionOk="0">
                  <a:moveTo>
                    <a:pt x="10532" y="1"/>
                  </a:moveTo>
                  <a:lnTo>
                    <a:pt x="10532" y="14"/>
                  </a:lnTo>
                  <a:cubicBezTo>
                    <a:pt x="8202" y="2372"/>
                    <a:pt x="4255" y="2874"/>
                    <a:pt x="2093" y="5510"/>
                  </a:cubicBezTo>
                  <a:cubicBezTo>
                    <a:pt x="1367" y="6403"/>
                    <a:pt x="879" y="7491"/>
                    <a:pt x="558" y="8607"/>
                  </a:cubicBezTo>
                  <a:cubicBezTo>
                    <a:pt x="126" y="10141"/>
                    <a:pt x="0" y="11787"/>
                    <a:pt x="461" y="13308"/>
                  </a:cubicBezTo>
                  <a:cubicBezTo>
                    <a:pt x="1423" y="16488"/>
                    <a:pt x="4813" y="18385"/>
                    <a:pt x="8077" y="18482"/>
                  </a:cubicBezTo>
                  <a:cubicBezTo>
                    <a:pt x="8157" y="18484"/>
                    <a:pt x="8238" y="18485"/>
                    <a:pt x="8318" y="18485"/>
                  </a:cubicBezTo>
                  <a:cubicBezTo>
                    <a:pt x="12837" y="18485"/>
                    <a:pt x="17242" y="15420"/>
                    <a:pt x="18859" y="11090"/>
                  </a:cubicBezTo>
                  <a:cubicBezTo>
                    <a:pt x="19431" y="9513"/>
                    <a:pt x="19668" y="7868"/>
                    <a:pt x="20086" y="6236"/>
                  </a:cubicBezTo>
                  <a:cubicBezTo>
                    <a:pt x="20686" y="3920"/>
                    <a:pt x="21718" y="1577"/>
                    <a:pt x="23420" y="1"/>
                  </a:cubicBezTo>
                  <a:close/>
                </a:path>
              </a:pathLst>
            </a:custGeom>
            <a:gradFill>
              <a:gsLst>
                <a:gs pos="0">
                  <a:srgbClr val="FFFFFF"/>
                </a:gs>
                <a:gs pos="58999">
                  <a:srgbClr val="E4F8F9"/>
                </a:gs>
                <a:gs pos="70000">
                  <a:srgbClr val="E4F8F9"/>
                </a:gs>
                <a:gs pos="100000">
                  <a:srgbClr val="AAE3E8"/>
                </a:gs>
              </a:gsLst>
              <a:lin ang="0" scaled="0"/>
            </a:gradFill>
            <a:ln>
              <a:noFill/>
            </a:ln>
            <a:effectLst>
              <a:outerShdw blurRad="185738" algn="bl" rotWithShape="0">
                <a:srgbClr val="C7EDF0">
                  <a:alpha val="470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2"/>
            <p:cNvSpPr/>
            <p:nvPr/>
          </p:nvSpPr>
          <p:spPr>
            <a:xfrm>
              <a:off x="2702277" y="2100"/>
              <a:ext cx="6308303" cy="1811644"/>
            </a:xfrm>
            <a:custGeom>
              <a:avLst/>
              <a:gdLst/>
              <a:ahLst/>
              <a:cxnLst/>
              <a:rect l="l" t="t" r="r" b="b"/>
              <a:pathLst>
                <a:path w="30618" h="8793" extrusionOk="0">
                  <a:moveTo>
                    <a:pt x="0" y="1"/>
                  </a:moveTo>
                  <a:cubicBezTo>
                    <a:pt x="84" y="1438"/>
                    <a:pt x="711" y="2832"/>
                    <a:pt x="1785" y="3823"/>
                  </a:cubicBezTo>
                  <a:cubicBezTo>
                    <a:pt x="2866" y="4840"/>
                    <a:pt x="4366" y="5405"/>
                    <a:pt x="5882" y="5405"/>
                  </a:cubicBezTo>
                  <a:cubicBezTo>
                    <a:pt x="6341" y="5405"/>
                    <a:pt x="6802" y="5353"/>
                    <a:pt x="7253" y="5246"/>
                  </a:cubicBezTo>
                  <a:cubicBezTo>
                    <a:pt x="9011" y="4855"/>
                    <a:pt x="10517" y="3683"/>
                    <a:pt x="12289" y="3335"/>
                  </a:cubicBezTo>
                  <a:cubicBezTo>
                    <a:pt x="12686" y="3256"/>
                    <a:pt x="13086" y="3220"/>
                    <a:pt x="13485" y="3220"/>
                  </a:cubicBezTo>
                  <a:cubicBezTo>
                    <a:pt x="15213" y="3220"/>
                    <a:pt x="16930" y="3901"/>
                    <a:pt x="18426" y="4785"/>
                  </a:cubicBezTo>
                  <a:cubicBezTo>
                    <a:pt x="20281" y="5859"/>
                    <a:pt x="21927" y="7226"/>
                    <a:pt x="23866" y="8133"/>
                  </a:cubicBezTo>
                  <a:cubicBezTo>
                    <a:pt x="24680" y="8510"/>
                    <a:pt x="25605" y="8792"/>
                    <a:pt x="26494" y="8792"/>
                  </a:cubicBezTo>
                  <a:cubicBezTo>
                    <a:pt x="27053" y="8792"/>
                    <a:pt x="27598" y="8681"/>
                    <a:pt x="28093" y="8412"/>
                  </a:cubicBezTo>
                  <a:cubicBezTo>
                    <a:pt x="28971" y="7924"/>
                    <a:pt x="29501" y="6975"/>
                    <a:pt x="29850" y="6055"/>
                  </a:cubicBezTo>
                  <a:cubicBezTo>
                    <a:pt x="30561" y="4116"/>
                    <a:pt x="30617" y="2065"/>
                    <a:pt x="30492" y="1"/>
                  </a:cubicBezTo>
                  <a:close/>
                </a:path>
              </a:pathLst>
            </a:custGeom>
            <a:gradFill>
              <a:gsLst>
                <a:gs pos="0">
                  <a:srgbClr val="FFFFFF"/>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2"/>
            <p:cNvSpPr/>
            <p:nvPr/>
          </p:nvSpPr>
          <p:spPr>
            <a:xfrm>
              <a:off x="8867574" y="2713747"/>
              <a:ext cx="16022" cy="13982"/>
            </a:xfrm>
            <a:custGeom>
              <a:avLst/>
              <a:gdLst/>
              <a:ahLst/>
              <a:cxnLst/>
              <a:rect l="l" t="t" r="r" b="b"/>
              <a:pathLst>
                <a:path w="501" h="437" extrusionOk="0">
                  <a:moveTo>
                    <a:pt x="347" y="1"/>
                  </a:moveTo>
                  <a:cubicBezTo>
                    <a:pt x="279" y="1"/>
                    <a:pt x="150" y="29"/>
                    <a:pt x="1" y="38"/>
                  </a:cubicBezTo>
                  <a:cubicBezTo>
                    <a:pt x="96" y="240"/>
                    <a:pt x="132" y="371"/>
                    <a:pt x="215" y="431"/>
                  </a:cubicBezTo>
                  <a:cubicBezTo>
                    <a:pt x="223" y="435"/>
                    <a:pt x="233" y="436"/>
                    <a:pt x="244" y="436"/>
                  </a:cubicBezTo>
                  <a:cubicBezTo>
                    <a:pt x="304" y="436"/>
                    <a:pt x="411" y="391"/>
                    <a:pt x="501" y="371"/>
                  </a:cubicBezTo>
                  <a:cubicBezTo>
                    <a:pt x="477" y="252"/>
                    <a:pt x="477" y="121"/>
                    <a:pt x="394" y="14"/>
                  </a:cubicBezTo>
                  <a:cubicBezTo>
                    <a:pt x="387" y="5"/>
                    <a:pt x="371" y="1"/>
                    <a:pt x="3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2"/>
            <p:cNvSpPr/>
            <p:nvPr/>
          </p:nvSpPr>
          <p:spPr>
            <a:xfrm rot="-5400000">
              <a:off x="-1511322" y="1513464"/>
              <a:ext cx="5125208" cy="2102563"/>
            </a:xfrm>
            <a:custGeom>
              <a:avLst/>
              <a:gdLst/>
              <a:ahLst/>
              <a:cxnLst/>
              <a:rect l="l" t="t" r="r" b="b"/>
              <a:pathLst>
                <a:path w="193240" h="62984" extrusionOk="0">
                  <a:moveTo>
                    <a:pt x="11681" y="0"/>
                  </a:moveTo>
                  <a:cubicBezTo>
                    <a:pt x="9716" y="6537"/>
                    <a:pt x="6025" y="12430"/>
                    <a:pt x="4299" y="19121"/>
                  </a:cubicBezTo>
                  <a:cubicBezTo>
                    <a:pt x="1" y="35719"/>
                    <a:pt x="11574" y="53769"/>
                    <a:pt x="26992" y="60257"/>
                  </a:cubicBezTo>
                  <a:cubicBezTo>
                    <a:pt x="30979" y="61935"/>
                    <a:pt x="35144" y="62668"/>
                    <a:pt x="39367" y="62668"/>
                  </a:cubicBezTo>
                  <a:cubicBezTo>
                    <a:pt x="55764" y="62668"/>
                    <a:pt x="73049" y="51616"/>
                    <a:pt x="84297" y="41874"/>
                  </a:cubicBezTo>
                  <a:cubicBezTo>
                    <a:pt x="97525" y="30420"/>
                    <a:pt x="110157" y="16431"/>
                    <a:pt x="127564" y="11490"/>
                  </a:cubicBezTo>
                  <a:cubicBezTo>
                    <a:pt x="131476" y="10379"/>
                    <a:pt x="135536" y="9850"/>
                    <a:pt x="139617" y="9850"/>
                  </a:cubicBezTo>
                  <a:cubicBezTo>
                    <a:pt x="152811" y="9850"/>
                    <a:pt x="166220" y="15374"/>
                    <a:pt x="175523" y="24586"/>
                  </a:cubicBezTo>
                  <a:cubicBezTo>
                    <a:pt x="185524" y="34480"/>
                    <a:pt x="190024" y="49030"/>
                    <a:pt x="193239" y="62984"/>
                  </a:cubicBezTo>
                  <a:lnTo>
                    <a:pt x="193239" y="0"/>
                  </a:lnTo>
                  <a:close/>
                </a:path>
              </a:pathLst>
            </a:custGeom>
            <a:gradFill>
              <a:gsLst>
                <a:gs pos="0">
                  <a:srgbClr val="FFFFFF">
                    <a:alpha val="0"/>
                  </a:srgbClr>
                </a:gs>
                <a:gs pos="50000">
                  <a:srgbClr val="FFFFFF">
                    <a:alpha val="0"/>
                  </a:srgbClr>
                </a:gs>
                <a:gs pos="100000">
                  <a:srgbClr val="FFFFFF"/>
                </a:gs>
              </a:gsLst>
              <a:path path="circle">
                <a:fillToRect l="50000" t="50000" r="50000" b="50000"/>
              </a:path>
              <a:tileRect/>
            </a:gradFill>
            <a:ln>
              <a:noFill/>
            </a:ln>
            <a:effectLst>
              <a:outerShdw blurRad="571500" dist="9525" dir="5400000" algn="bl" rotWithShape="0">
                <a:srgbClr val="C7EDF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2"/>
            <p:cNvSpPr/>
            <p:nvPr/>
          </p:nvSpPr>
          <p:spPr>
            <a:xfrm>
              <a:off x="395325" y="751938"/>
              <a:ext cx="2516100" cy="25161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2"/>
            <p:cNvSpPr/>
            <p:nvPr/>
          </p:nvSpPr>
          <p:spPr>
            <a:xfrm>
              <a:off x="251500" y="228050"/>
              <a:ext cx="1150200" cy="1150200"/>
            </a:xfrm>
            <a:prstGeom prst="ellipse">
              <a:avLst/>
            </a:prstGeom>
            <a:gradFill>
              <a:gsLst>
                <a:gs pos="0">
                  <a:srgbClr val="FFFFFF">
                    <a:alpha val="0"/>
                  </a:srgbClr>
                </a:gs>
                <a:gs pos="50000">
                  <a:srgbClr val="FFFFFF">
                    <a:alpha val="0"/>
                  </a:srgbClr>
                </a:gs>
                <a:gs pos="100000">
                  <a:srgbClr val="FFFFFF"/>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7" name="Google Shape;117;p42"/>
          <p:cNvSpPr txBox="1">
            <a:spLocks noGrp="1"/>
          </p:cNvSpPr>
          <p:nvPr>
            <p:ph type="title"/>
          </p:nvPr>
        </p:nvSpPr>
        <p:spPr>
          <a:xfrm>
            <a:off x="713100" y="445025"/>
            <a:ext cx="2441400" cy="1005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2"/>
          <p:cNvSpPr txBox="1">
            <a:spLocks noGrp="1"/>
          </p:cNvSpPr>
          <p:nvPr>
            <p:ph type="subTitle" idx="1"/>
          </p:nvPr>
        </p:nvSpPr>
        <p:spPr>
          <a:xfrm>
            <a:off x="722325" y="1486675"/>
            <a:ext cx="2441400" cy="91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9"/>
        <p:cNvGrpSpPr/>
        <p:nvPr/>
      </p:nvGrpSpPr>
      <p:grpSpPr>
        <a:xfrm>
          <a:off x="0" y="0"/>
          <a:ext cx="0" cy="0"/>
          <a:chOff x="0" y="0"/>
          <a:chExt cx="0" cy="0"/>
        </a:xfrm>
      </p:grpSpPr>
      <p:grpSp>
        <p:nvGrpSpPr>
          <p:cNvPr id="120" name="Google Shape;120;p43"/>
          <p:cNvGrpSpPr/>
          <p:nvPr/>
        </p:nvGrpSpPr>
        <p:grpSpPr>
          <a:xfrm>
            <a:off x="92" y="390"/>
            <a:ext cx="9141067" cy="5143182"/>
            <a:chOff x="92" y="390"/>
            <a:chExt cx="9141067" cy="5143182"/>
          </a:xfrm>
        </p:grpSpPr>
        <p:sp>
          <p:nvSpPr>
            <p:cNvPr id="121" name="Google Shape;121;p43"/>
            <p:cNvSpPr/>
            <p:nvPr/>
          </p:nvSpPr>
          <p:spPr>
            <a:xfrm>
              <a:off x="2842" y="390"/>
              <a:ext cx="9138317" cy="5142716"/>
            </a:xfrm>
            <a:custGeom>
              <a:avLst/>
              <a:gdLst/>
              <a:ahLst/>
              <a:cxnLst/>
              <a:rect l="l" t="t" r="r" b="b"/>
              <a:pathLst>
                <a:path w="285751" h="160735" extrusionOk="0">
                  <a:moveTo>
                    <a:pt x="1" y="0"/>
                  </a:moveTo>
                  <a:lnTo>
                    <a:pt x="1" y="160734"/>
                  </a:lnTo>
                  <a:lnTo>
                    <a:pt x="285751" y="160734"/>
                  </a:lnTo>
                  <a:lnTo>
                    <a:pt x="285751" y="0"/>
                  </a:lnTo>
                  <a:close/>
                </a:path>
              </a:pathLst>
            </a:custGeom>
            <a:gradFill>
              <a:gsLst>
                <a:gs pos="0">
                  <a:schemeClr val="lt1"/>
                </a:gs>
                <a:gs pos="65000">
                  <a:schemeClr val="accent1"/>
                </a:gs>
                <a:gs pos="100000">
                  <a:schemeClr val="accent2"/>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3"/>
            <p:cNvSpPr/>
            <p:nvPr/>
          </p:nvSpPr>
          <p:spPr>
            <a:xfrm flipH="1">
              <a:off x="5534049" y="2349"/>
              <a:ext cx="3607101" cy="2152776"/>
            </a:xfrm>
            <a:custGeom>
              <a:avLst/>
              <a:gdLst/>
              <a:ahLst/>
              <a:cxnLst/>
              <a:rect l="l" t="t" r="r" b="b"/>
              <a:pathLst>
                <a:path w="56284" h="33910" extrusionOk="0">
                  <a:moveTo>
                    <a:pt x="32320" y="1"/>
                  </a:moveTo>
                  <a:cubicBezTo>
                    <a:pt x="32850" y="1493"/>
                    <a:pt x="32222" y="3390"/>
                    <a:pt x="30813" y="4199"/>
                  </a:cubicBezTo>
                  <a:cubicBezTo>
                    <a:pt x="30091" y="4613"/>
                    <a:pt x="29297" y="4734"/>
                    <a:pt x="28470" y="4734"/>
                  </a:cubicBezTo>
                  <a:cubicBezTo>
                    <a:pt x="27293" y="4734"/>
                    <a:pt x="26051" y="4488"/>
                    <a:pt x="24857" y="4488"/>
                  </a:cubicBezTo>
                  <a:cubicBezTo>
                    <a:pt x="24769" y="4488"/>
                    <a:pt x="24680" y="4489"/>
                    <a:pt x="24592" y="4492"/>
                  </a:cubicBezTo>
                  <a:cubicBezTo>
                    <a:pt x="21872" y="4562"/>
                    <a:pt x="19417" y="6110"/>
                    <a:pt x="17297" y="7854"/>
                  </a:cubicBezTo>
                  <a:cubicBezTo>
                    <a:pt x="15191" y="9597"/>
                    <a:pt x="13252" y="11592"/>
                    <a:pt x="10839" y="12806"/>
                  </a:cubicBezTo>
                  <a:cubicBezTo>
                    <a:pt x="9125" y="13674"/>
                    <a:pt x="7197" y="14111"/>
                    <a:pt x="5269" y="14111"/>
                  </a:cubicBezTo>
                  <a:cubicBezTo>
                    <a:pt x="3511" y="14111"/>
                    <a:pt x="1752" y="13747"/>
                    <a:pt x="154" y="13015"/>
                  </a:cubicBezTo>
                  <a:cubicBezTo>
                    <a:pt x="113" y="13001"/>
                    <a:pt x="57" y="12973"/>
                    <a:pt x="1" y="12945"/>
                  </a:cubicBezTo>
                  <a:lnTo>
                    <a:pt x="1" y="32752"/>
                  </a:lnTo>
                  <a:cubicBezTo>
                    <a:pt x="2032" y="33526"/>
                    <a:pt x="4211" y="33909"/>
                    <a:pt x="6393" y="33909"/>
                  </a:cubicBezTo>
                  <a:cubicBezTo>
                    <a:pt x="10265" y="33909"/>
                    <a:pt x="14145" y="32703"/>
                    <a:pt x="17214" y="30339"/>
                  </a:cubicBezTo>
                  <a:cubicBezTo>
                    <a:pt x="22974" y="25903"/>
                    <a:pt x="25429" y="18427"/>
                    <a:pt x="30186" y="12931"/>
                  </a:cubicBezTo>
                  <a:cubicBezTo>
                    <a:pt x="33938" y="8593"/>
                    <a:pt x="39155" y="5552"/>
                    <a:pt x="44776" y="4436"/>
                  </a:cubicBezTo>
                  <a:cubicBezTo>
                    <a:pt x="47329" y="3934"/>
                    <a:pt x="49979" y="3795"/>
                    <a:pt x="52406" y="2874"/>
                  </a:cubicBezTo>
                  <a:cubicBezTo>
                    <a:pt x="53912" y="2302"/>
                    <a:pt x="55363" y="1298"/>
                    <a:pt x="5628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3"/>
            <p:cNvSpPr/>
            <p:nvPr/>
          </p:nvSpPr>
          <p:spPr>
            <a:xfrm>
              <a:off x="394150" y="409575"/>
              <a:ext cx="2521800" cy="25221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3"/>
            <p:cNvSpPr/>
            <p:nvPr/>
          </p:nvSpPr>
          <p:spPr>
            <a:xfrm>
              <a:off x="7252150" y="3228975"/>
              <a:ext cx="1493100" cy="1493400"/>
            </a:xfrm>
            <a:prstGeom prst="ellipse">
              <a:avLst/>
            </a:prstGeom>
            <a:gradFill>
              <a:gsLst>
                <a:gs pos="0">
                  <a:srgbClr val="FFFFFF">
                    <a:alpha val="0"/>
                  </a:srgbClr>
                </a:gs>
                <a:gs pos="50000">
                  <a:srgbClr val="FFFFFF">
                    <a:alpha val="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5" name="Google Shape;125;p43"/>
            <p:cNvGrpSpPr/>
            <p:nvPr/>
          </p:nvGrpSpPr>
          <p:grpSpPr>
            <a:xfrm rot="5400000" flipH="1">
              <a:off x="1182987" y="211204"/>
              <a:ext cx="3749473" cy="6115263"/>
              <a:chOff x="2597675" y="1705125"/>
              <a:chExt cx="359200" cy="571600"/>
            </a:xfrm>
          </p:grpSpPr>
          <p:sp>
            <p:nvSpPr>
              <p:cNvPr id="126" name="Google Shape;126;p43"/>
              <p:cNvSpPr/>
              <p:nvPr/>
            </p:nvSpPr>
            <p:spPr>
              <a:xfrm>
                <a:off x="2598025" y="1705125"/>
                <a:ext cx="358850" cy="571600"/>
              </a:xfrm>
              <a:custGeom>
                <a:avLst/>
                <a:gdLst/>
                <a:ahLst/>
                <a:cxnLst/>
                <a:rect l="l" t="t" r="r" b="b"/>
                <a:pathLst>
                  <a:path w="14354" h="22864" extrusionOk="0">
                    <a:moveTo>
                      <a:pt x="7154" y="1"/>
                    </a:moveTo>
                    <a:cubicBezTo>
                      <a:pt x="4545" y="1"/>
                      <a:pt x="1938" y="984"/>
                      <a:pt x="1" y="2750"/>
                    </a:cubicBezTo>
                    <a:lnTo>
                      <a:pt x="1" y="22864"/>
                    </a:lnTo>
                    <a:lnTo>
                      <a:pt x="14131" y="22864"/>
                    </a:lnTo>
                    <a:cubicBezTo>
                      <a:pt x="13838" y="22055"/>
                      <a:pt x="13377" y="21301"/>
                      <a:pt x="12791" y="20674"/>
                    </a:cubicBezTo>
                    <a:cubicBezTo>
                      <a:pt x="11885" y="19739"/>
                      <a:pt x="10671" y="19084"/>
                      <a:pt x="10030" y="17954"/>
                    </a:cubicBezTo>
                    <a:cubicBezTo>
                      <a:pt x="9193" y="16517"/>
                      <a:pt x="9458" y="14662"/>
                      <a:pt x="10169" y="13155"/>
                    </a:cubicBezTo>
                    <a:cubicBezTo>
                      <a:pt x="10881" y="11649"/>
                      <a:pt x="11982" y="10366"/>
                      <a:pt x="12861" y="8957"/>
                    </a:cubicBezTo>
                    <a:cubicBezTo>
                      <a:pt x="13712" y="7520"/>
                      <a:pt x="14354" y="5832"/>
                      <a:pt x="13963" y="4214"/>
                    </a:cubicBezTo>
                    <a:cubicBezTo>
                      <a:pt x="13447" y="1955"/>
                      <a:pt x="11132" y="546"/>
                      <a:pt x="8844" y="141"/>
                    </a:cubicBezTo>
                    <a:cubicBezTo>
                      <a:pt x="8285" y="47"/>
                      <a:pt x="7720" y="1"/>
                      <a:pt x="7154"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57188" algn="bl" rotWithShape="0">
                  <a:schemeClr val="accent2">
                    <a:alpha val="36862"/>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3"/>
              <p:cNvSpPr/>
              <p:nvPr/>
            </p:nvSpPr>
            <p:spPr>
              <a:xfrm>
                <a:off x="2597675" y="1883900"/>
                <a:ext cx="197050" cy="392825"/>
              </a:xfrm>
              <a:custGeom>
                <a:avLst/>
                <a:gdLst/>
                <a:ahLst/>
                <a:cxnLst/>
                <a:rect l="l" t="t" r="r" b="b"/>
                <a:pathLst>
                  <a:path w="7882" h="15713" extrusionOk="0">
                    <a:moveTo>
                      <a:pt x="3114" y="0"/>
                    </a:moveTo>
                    <a:cubicBezTo>
                      <a:pt x="2037" y="0"/>
                      <a:pt x="957" y="254"/>
                      <a:pt x="1" y="732"/>
                    </a:cubicBezTo>
                    <a:lnTo>
                      <a:pt x="1" y="15713"/>
                    </a:lnTo>
                    <a:lnTo>
                      <a:pt x="7882" y="15713"/>
                    </a:lnTo>
                    <a:cubicBezTo>
                      <a:pt x="7756" y="14862"/>
                      <a:pt x="7393" y="14025"/>
                      <a:pt x="6780" y="13411"/>
                    </a:cubicBezTo>
                    <a:cubicBezTo>
                      <a:pt x="6194" y="12811"/>
                      <a:pt x="5413" y="12393"/>
                      <a:pt x="4994" y="11654"/>
                    </a:cubicBezTo>
                    <a:cubicBezTo>
                      <a:pt x="4450" y="10733"/>
                      <a:pt x="4618" y="9505"/>
                      <a:pt x="5078" y="8529"/>
                    </a:cubicBezTo>
                    <a:cubicBezTo>
                      <a:pt x="5552" y="7553"/>
                      <a:pt x="6264" y="6716"/>
                      <a:pt x="6822" y="5795"/>
                    </a:cubicBezTo>
                    <a:cubicBezTo>
                      <a:pt x="7379" y="4875"/>
                      <a:pt x="7798" y="3773"/>
                      <a:pt x="7547" y="2726"/>
                    </a:cubicBezTo>
                    <a:cubicBezTo>
                      <a:pt x="7198" y="1262"/>
                      <a:pt x="5706" y="341"/>
                      <a:pt x="4213" y="90"/>
                    </a:cubicBezTo>
                    <a:cubicBezTo>
                      <a:pt x="3851" y="30"/>
                      <a:pt x="3483" y="0"/>
                      <a:pt x="3114" y="0"/>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a:effectLst>
                <a:outerShdw blurRad="300038" algn="bl" rotWithShape="0">
                  <a:schemeClr val="accent2">
                    <a:alpha val="41960"/>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3"/>
              <p:cNvSpPr/>
              <p:nvPr/>
            </p:nvSpPr>
            <p:spPr>
              <a:xfrm>
                <a:off x="2598025" y="2010625"/>
                <a:ext cx="90000" cy="265750"/>
              </a:xfrm>
              <a:custGeom>
                <a:avLst/>
                <a:gdLst/>
                <a:ahLst/>
                <a:cxnLst/>
                <a:rect l="l" t="t" r="r" b="b"/>
                <a:pathLst>
                  <a:path w="3600" h="10630" extrusionOk="0">
                    <a:moveTo>
                      <a:pt x="1" y="1"/>
                    </a:moveTo>
                    <a:lnTo>
                      <a:pt x="1" y="10630"/>
                    </a:lnTo>
                    <a:lnTo>
                      <a:pt x="3599" y="10630"/>
                    </a:lnTo>
                    <a:cubicBezTo>
                      <a:pt x="2902" y="9946"/>
                      <a:pt x="2023" y="9318"/>
                      <a:pt x="1716" y="8412"/>
                    </a:cubicBezTo>
                    <a:cubicBezTo>
                      <a:pt x="1423" y="7575"/>
                      <a:pt x="1674" y="6640"/>
                      <a:pt x="2051" y="5817"/>
                    </a:cubicBezTo>
                    <a:cubicBezTo>
                      <a:pt x="2414" y="4994"/>
                      <a:pt x="2902" y="4227"/>
                      <a:pt x="3111" y="3362"/>
                    </a:cubicBezTo>
                    <a:cubicBezTo>
                      <a:pt x="3320" y="2484"/>
                      <a:pt x="3181" y="1465"/>
                      <a:pt x="2470" y="894"/>
                    </a:cubicBezTo>
                    <a:cubicBezTo>
                      <a:pt x="1772" y="363"/>
                      <a:pt x="740" y="405"/>
                      <a:pt x="1" y="1"/>
                    </a:cubicBezTo>
                    <a:close/>
                  </a:path>
                </a:pathLst>
              </a:custGeom>
              <a:gradFill>
                <a:gsLst>
                  <a:gs pos="0">
                    <a:schemeClr val="lt1"/>
                  </a:gs>
                  <a:gs pos="31000">
                    <a:srgbClr val="FFFFFF"/>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9" name="Google Shape;129;p43"/>
          <p:cNvSpPr txBox="1">
            <a:spLocks noGrp="1"/>
          </p:cNvSpPr>
          <p:nvPr>
            <p:ph type="ctrTitle"/>
          </p:nvPr>
        </p:nvSpPr>
        <p:spPr>
          <a:xfrm>
            <a:off x="3049500" y="1101850"/>
            <a:ext cx="3045000" cy="1929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130" name="Google Shape;130;p43"/>
          <p:cNvSpPr txBox="1">
            <a:spLocks noGrp="1"/>
          </p:cNvSpPr>
          <p:nvPr>
            <p:ph type="title" idx="2"/>
          </p:nvPr>
        </p:nvSpPr>
        <p:spPr>
          <a:xfrm>
            <a:off x="2066300" y="561113"/>
            <a:ext cx="704100" cy="40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6"/>
              </a:buClr>
              <a:buSzPts val="3000"/>
              <a:buNone/>
              <a:defRPr sz="3000" b="0">
                <a:solidFill>
                  <a:schemeClr val="accent6"/>
                </a:solidFill>
              </a:defRPr>
            </a:lvl1pPr>
            <a:lvl2pPr lvl="1" algn="ctr">
              <a:lnSpc>
                <a:spcPct val="100000"/>
              </a:lnSpc>
              <a:spcBef>
                <a:spcPts val="0"/>
              </a:spcBef>
              <a:spcAft>
                <a:spcPts val="0"/>
              </a:spcAft>
              <a:buClr>
                <a:schemeClr val="accent6"/>
              </a:buClr>
              <a:buSzPts val="3000"/>
              <a:buNone/>
              <a:defRPr sz="3000" b="0">
                <a:solidFill>
                  <a:schemeClr val="accent6"/>
                </a:solidFill>
              </a:defRPr>
            </a:lvl2pPr>
            <a:lvl3pPr lvl="2" algn="ctr">
              <a:lnSpc>
                <a:spcPct val="100000"/>
              </a:lnSpc>
              <a:spcBef>
                <a:spcPts val="0"/>
              </a:spcBef>
              <a:spcAft>
                <a:spcPts val="0"/>
              </a:spcAft>
              <a:buClr>
                <a:schemeClr val="accent6"/>
              </a:buClr>
              <a:buSzPts val="3000"/>
              <a:buNone/>
              <a:defRPr sz="3000" b="0">
                <a:solidFill>
                  <a:schemeClr val="accent6"/>
                </a:solidFill>
              </a:defRPr>
            </a:lvl3pPr>
            <a:lvl4pPr lvl="3" algn="ctr">
              <a:lnSpc>
                <a:spcPct val="100000"/>
              </a:lnSpc>
              <a:spcBef>
                <a:spcPts val="0"/>
              </a:spcBef>
              <a:spcAft>
                <a:spcPts val="0"/>
              </a:spcAft>
              <a:buClr>
                <a:schemeClr val="accent6"/>
              </a:buClr>
              <a:buSzPts val="3000"/>
              <a:buNone/>
              <a:defRPr sz="3000" b="0">
                <a:solidFill>
                  <a:schemeClr val="accent6"/>
                </a:solidFill>
              </a:defRPr>
            </a:lvl4pPr>
            <a:lvl5pPr lvl="4" algn="ctr">
              <a:lnSpc>
                <a:spcPct val="100000"/>
              </a:lnSpc>
              <a:spcBef>
                <a:spcPts val="0"/>
              </a:spcBef>
              <a:spcAft>
                <a:spcPts val="0"/>
              </a:spcAft>
              <a:buClr>
                <a:schemeClr val="accent6"/>
              </a:buClr>
              <a:buSzPts val="3000"/>
              <a:buNone/>
              <a:defRPr sz="3000" b="0">
                <a:solidFill>
                  <a:schemeClr val="accent6"/>
                </a:solidFill>
              </a:defRPr>
            </a:lvl5pPr>
            <a:lvl6pPr lvl="5" algn="ctr">
              <a:lnSpc>
                <a:spcPct val="100000"/>
              </a:lnSpc>
              <a:spcBef>
                <a:spcPts val="0"/>
              </a:spcBef>
              <a:spcAft>
                <a:spcPts val="0"/>
              </a:spcAft>
              <a:buClr>
                <a:schemeClr val="accent6"/>
              </a:buClr>
              <a:buSzPts val="3000"/>
              <a:buNone/>
              <a:defRPr sz="3000" b="0">
                <a:solidFill>
                  <a:schemeClr val="accent6"/>
                </a:solidFill>
              </a:defRPr>
            </a:lvl6pPr>
            <a:lvl7pPr lvl="6" algn="ctr">
              <a:lnSpc>
                <a:spcPct val="100000"/>
              </a:lnSpc>
              <a:spcBef>
                <a:spcPts val="0"/>
              </a:spcBef>
              <a:spcAft>
                <a:spcPts val="0"/>
              </a:spcAft>
              <a:buClr>
                <a:schemeClr val="accent6"/>
              </a:buClr>
              <a:buSzPts val="3000"/>
              <a:buNone/>
              <a:defRPr sz="3000" b="0">
                <a:solidFill>
                  <a:schemeClr val="accent6"/>
                </a:solidFill>
              </a:defRPr>
            </a:lvl7pPr>
            <a:lvl8pPr lvl="7" algn="ctr">
              <a:lnSpc>
                <a:spcPct val="100000"/>
              </a:lnSpc>
              <a:spcBef>
                <a:spcPts val="0"/>
              </a:spcBef>
              <a:spcAft>
                <a:spcPts val="0"/>
              </a:spcAft>
              <a:buClr>
                <a:schemeClr val="accent6"/>
              </a:buClr>
              <a:buSzPts val="3000"/>
              <a:buNone/>
              <a:defRPr sz="3000" b="0">
                <a:solidFill>
                  <a:schemeClr val="accent6"/>
                </a:solidFill>
              </a:defRPr>
            </a:lvl8pPr>
            <a:lvl9pPr lvl="8" algn="ctr">
              <a:lnSpc>
                <a:spcPct val="100000"/>
              </a:lnSpc>
              <a:spcBef>
                <a:spcPts val="0"/>
              </a:spcBef>
              <a:spcAft>
                <a:spcPts val="0"/>
              </a:spcAft>
              <a:buClr>
                <a:schemeClr val="accent6"/>
              </a:buClr>
              <a:buSzPts val="3000"/>
              <a:buNone/>
              <a:defRPr sz="3000" b="0">
                <a:solidFill>
                  <a:schemeClr val="accent6"/>
                </a:solidFill>
              </a:defRPr>
            </a:lvl9pPr>
          </a:lstStyle>
          <a:p>
            <a:endParaRPr/>
          </a:p>
        </p:txBody>
      </p:sp>
      <p:sp>
        <p:nvSpPr>
          <p:cNvPr id="131" name="Google Shape;131;p43"/>
          <p:cNvSpPr txBox="1">
            <a:spLocks noGrp="1"/>
          </p:cNvSpPr>
          <p:nvPr>
            <p:ph type="subTitle" idx="1"/>
          </p:nvPr>
        </p:nvSpPr>
        <p:spPr>
          <a:xfrm>
            <a:off x="3049500" y="3062425"/>
            <a:ext cx="3045000" cy="95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65000">
              <a:schemeClr val="accent1"/>
            </a:gs>
            <a:gs pos="100000">
              <a:schemeClr val="accen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713100" y="445025"/>
            <a:ext cx="7717800" cy="502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1pPr>
            <a:lvl2pPr marR="0" lvl="1"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2pPr>
            <a:lvl3pPr marR="0" lvl="2"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3pPr>
            <a:lvl4pPr marR="0" lvl="3"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4pPr>
            <a:lvl5pPr marR="0" lvl="4"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5pPr>
            <a:lvl6pPr marR="0" lvl="5"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6pPr>
            <a:lvl7pPr marR="0" lvl="6"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7pPr>
            <a:lvl8pPr marR="0" lvl="7"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8pPr>
            <a:lvl9pPr marR="0" lvl="8" algn="l" rtl="0">
              <a:lnSpc>
                <a:spcPct val="100000"/>
              </a:lnSpc>
              <a:spcBef>
                <a:spcPts val="0"/>
              </a:spcBef>
              <a:spcAft>
                <a:spcPts val="0"/>
              </a:spcAft>
              <a:buClr>
                <a:schemeClr val="accent5"/>
              </a:buClr>
              <a:buSzPts val="2800"/>
              <a:buFont typeface="Palanquin Dark"/>
              <a:buNone/>
              <a:defRPr sz="2800" b="1" i="0" u="none" strike="noStrike" cap="none">
                <a:solidFill>
                  <a:schemeClr val="accent5"/>
                </a:solidFill>
                <a:latin typeface="Palanquin Dark"/>
                <a:ea typeface="Palanquin Dark"/>
                <a:cs typeface="Palanquin Dark"/>
                <a:sym typeface="Palanquin Dark"/>
              </a:defRPr>
            </a:lvl9pPr>
          </a:lstStyle>
          <a:p>
            <a:endParaRPr/>
          </a:p>
        </p:txBody>
      </p:sp>
      <p:sp>
        <p:nvSpPr>
          <p:cNvPr id="7" name="Google Shape;7;p34"/>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1pPr>
            <a:lvl2pPr marL="914400" marR="0" lvl="1"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2pPr>
            <a:lvl3pPr marL="1371600" marR="0" lvl="2"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3pPr>
            <a:lvl4pPr marL="1828800" marR="0" lvl="3"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4pPr>
            <a:lvl5pPr marL="2286000" marR="0" lvl="4"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5pPr>
            <a:lvl6pPr marL="2743200" marR="0" lvl="5"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6pPr>
            <a:lvl7pPr marL="3200400" marR="0" lvl="6"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7pPr>
            <a:lvl8pPr marL="3657600" marR="0" lvl="7"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8pPr>
            <a:lvl9pPr marL="4114800" marR="0" lvl="8" indent="-330200" algn="l" rtl="0">
              <a:lnSpc>
                <a:spcPct val="100000"/>
              </a:lnSpc>
              <a:spcBef>
                <a:spcPts val="0"/>
              </a:spcBef>
              <a:spcAft>
                <a:spcPts val="0"/>
              </a:spcAft>
              <a:buClr>
                <a:schemeClr val="dk1"/>
              </a:buClr>
              <a:buSzPts val="1600"/>
              <a:buFont typeface="Rubik"/>
              <a:buChar char="■"/>
              <a:defRPr sz="1600" b="0" i="0" u="none" strike="noStrike" cap="none">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aipavlova_2@edu.hse.ru" TargetMode="External"/><Relationship Id="rId7" Type="http://schemas.openxmlformats.org/officeDocument/2006/relationships/hyperlink" Target="https://github.com/faschmar/SICSS-2022-US_abortion_policy_on_twitter"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hyperlink" Target="mailto:martin.faschingbauer@student.tugraz.at" TargetMode="External"/><Relationship Id="rId5" Type="http://schemas.openxmlformats.org/officeDocument/2006/relationships/hyperlink" Target="mailto:naolefir@edu.hse.ru" TargetMode="External"/><Relationship Id="rId4" Type="http://schemas.openxmlformats.org/officeDocument/2006/relationships/hyperlink" Target="mailto:miaji.zahid@kdis.ac.k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
          <p:cNvSpPr txBox="1">
            <a:spLocks noGrp="1"/>
          </p:cNvSpPr>
          <p:nvPr>
            <p:ph type="ctrTitle"/>
          </p:nvPr>
        </p:nvSpPr>
        <p:spPr>
          <a:xfrm>
            <a:off x="1508100" y="1441833"/>
            <a:ext cx="6127800" cy="1929300"/>
          </a:xfrm>
          <a:prstGeom prst="rect">
            <a:avLst/>
          </a:prstGeom>
          <a:noFill/>
          <a:ln>
            <a:noFill/>
          </a:ln>
        </p:spPr>
        <p:txBody>
          <a:bodyPr spcFirstLastPara="1" wrap="square" lIns="91425" tIns="91425" rIns="91425" bIns="91425" anchor="b" anchorCtr="0">
            <a:noAutofit/>
          </a:bodyPr>
          <a:lstStyle/>
          <a:p>
            <a:pPr lvl="0"/>
            <a:r>
              <a:rPr lang="en" sz="3500" dirty="0"/>
              <a:t>Twitter Debate of US Senators  on </a:t>
            </a:r>
            <a:r>
              <a:rPr lang="de-AT" sz="3500" dirty="0"/>
              <a:t>'</a:t>
            </a:r>
            <a:r>
              <a:rPr lang="de-AT" sz="3500" dirty="0" err="1"/>
              <a:t>Abortion</a:t>
            </a:r>
            <a:r>
              <a:rPr lang="de-AT" sz="3500" dirty="0"/>
              <a:t> Law and Policy‘ </a:t>
            </a:r>
            <a:r>
              <a:rPr lang="en" sz="3500" dirty="0"/>
              <a:t>2022</a:t>
            </a:r>
            <a:endParaRPr sz="3500" dirty="0"/>
          </a:p>
        </p:txBody>
      </p:sp>
      <p:sp>
        <p:nvSpPr>
          <p:cNvPr id="342" name="Google Shape;342;p1"/>
          <p:cNvSpPr txBox="1">
            <a:spLocks noGrp="1"/>
          </p:cNvSpPr>
          <p:nvPr>
            <p:ph type="subTitle" idx="1"/>
          </p:nvPr>
        </p:nvSpPr>
        <p:spPr>
          <a:xfrm>
            <a:off x="1566675" y="3481625"/>
            <a:ext cx="7918500" cy="74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b="1">
                <a:solidFill>
                  <a:schemeClr val="accent5"/>
                </a:solidFill>
              </a:rPr>
              <a:t>Martin Faschingbauer, Anna Pavlova, </a:t>
            </a:r>
            <a:endParaRPr b="1">
              <a:solidFill>
                <a:schemeClr val="accent5"/>
              </a:solidFill>
            </a:endParaRPr>
          </a:p>
          <a:p>
            <a:pPr marL="0" lvl="0" indent="0" algn="l" rtl="0">
              <a:lnSpc>
                <a:spcPct val="100000"/>
              </a:lnSpc>
              <a:spcBef>
                <a:spcPts val="0"/>
              </a:spcBef>
              <a:spcAft>
                <a:spcPts val="0"/>
              </a:spcAft>
              <a:buSzPts val="1600"/>
              <a:buNone/>
            </a:pPr>
            <a:r>
              <a:rPr lang="en" b="1">
                <a:solidFill>
                  <a:schemeClr val="accent5"/>
                </a:solidFill>
              </a:rPr>
              <a:t>Olefir Nikita, Muhammad Zahidul Islam Miaji</a:t>
            </a:r>
            <a:endParaRPr b="1">
              <a:solidFill>
                <a:schemeClr val="accent5"/>
              </a:solidFill>
            </a:endParaRPr>
          </a:p>
        </p:txBody>
      </p:sp>
      <p:cxnSp>
        <p:nvCxnSpPr>
          <p:cNvPr id="343" name="Google Shape;343;p1"/>
          <p:cNvCxnSpPr/>
          <p:nvPr/>
        </p:nvCxnSpPr>
        <p:spPr>
          <a:xfrm>
            <a:off x="4212175" y="1279013"/>
            <a:ext cx="987900" cy="0"/>
          </a:xfrm>
          <a:prstGeom prst="straightConnector1">
            <a:avLst/>
          </a:prstGeom>
          <a:noFill/>
          <a:ln w="28575" cap="flat" cmpd="sng">
            <a:solidFill>
              <a:schemeClr val="accent3"/>
            </a:solidFill>
            <a:prstDash val="solid"/>
            <a:round/>
            <a:headEnd type="none" w="sm" len="sm"/>
            <a:tailEnd type="none" w="sm" len="sm"/>
          </a:ln>
        </p:spPr>
      </p:cxnSp>
      <p:sp>
        <p:nvSpPr>
          <p:cNvPr id="344" name="Google Shape;344;p1"/>
          <p:cNvSpPr txBox="1"/>
          <p:nvPr/>
        </p:nvSpPr>
        <p:spPr>
          <a:xfrm>
            <a:off x="399600" y="232050"/>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1100"/>
              </a:spcBef>
              <a:spcAft>
                <a:spcPts val="2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8"/>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36" name="Google Shape;436;p8"/>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RESULTS : WORDCLOUDS </a:t>
            </a:r>
            <a:endParaRPr sz="2800" b="1">
              <a:solidFill>
                <a:srgbClr val="0E868C"/>
              </a:solidFill>
              <a:latin typeface="Palanquin Dark"/>
              <a:ea typeface="Palanquin Dark"/>
              <a:cs typeface="Palanquin Dark"/>
              <a:sym typeface="Palanquin Dark"/>
            </a:endParaRPr>
          </a:p>
        </p:txBody>
      </p:sp>
      <p:pic>
        <p:nvPicPr>
          <p:cNvPr id="437" name="Google Shape;437;p8"/>
          <p:cNvPicPr preferRelativeResize="0"/>
          <p:nvPr/>
        </p:nvPicPr>
        <p:blipFill>
          <a:blip r:embed="rId3">
            <a:alphaModFix/>
          </a:blip>
          <a:stretch>
            <a:fillRect/>
          </a:stretch>
        </p:blipFill>
        <p:spPr>
          <a:xfrm>
            <a:off x="4604350" y="1263525"/>
            <a:ext cx="3802641" cy="3467326"/>
          </a:xfrm>
          <a:prstGeom prst="rect">
            <a:avLst/>
          </a:prstGeom>
          <a:noFill/>
          <a:ln>
            <a:noFill/>
          </a:ln>
          <a:effectLst>
            <a:outerShdw blurRad="57150" dist="19050" dir="5400000" algn="bl" rotWithShape="0">
              <a:srgbClr val="000000">
                <a:alpha val="50000"/>
              </a:srgbClr>
            </a:outerShdw>
          </a:effectLst>
        </p:spPr>
      </p:pic>
      <p:pic>
        <p:nvPicPr>
          <p:cNvPr id="438" name="Google Shape;438;p8"/>
          <p:cNvPicPr preferRelativeResize="0"/>
          <p:nvPr/>
        </p:nvPicPr>
        <p:blipFill>
          <a:blip r:embed="rId4">
            <a:alphaModFix/>
          </a:blip>
          <a:stretch>
            <a:fillRect/>
          </a:stretch>
        </p:blipFill>
        <p:spPr>
          <a:xfrm>
            <a:off x="464075" y="1263525"/>
            <a:ext cx="3919242" cy="34673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13fb89d1788_0_40"/>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44" name="Google Shape;444;g13fb89d1788_0_40"/>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RESULTS : BAR CHART</a:t>
            </a:r>
            <a:endParaRPr sz="2800" b="1">
              <a:solidFill>
                <a:srgbClr val="0E868C"/>
              </a:solidFill>
              <a:latin typeface="Palanquin Dark"/>
              <a:ea typeface="Palanquin Dark"/>
              <a:cs typeface="Palanquin Dark"/>
              <a:sym typeface="Palanquin Dark"/>
            </a:endParaRPr>
          </a:p>
        </p:txBody>
      </p:sp>
      <p:pic>
        <p:nvPicPr>
          <p:cNvPr id="445" name="Google Shape;445;g13fb89d1788_0_40"/>
          <p:cNvPicPr preferRelativeResize="0"/>
          <p:nvPr/>
        </p:nvPicPr>
        <p:blipFill>
          <a:blip r:embed="rId3">
            <a:alphaModFix/>
          </a:blip>
          <a:stretch>
            <a:fillRect/>
          </a:stretch>
        </p:blipFill>
        <p:spPr>
          <a:xfrm>
            <a:off x="1101550" y="1340250"/>
            <a:ext cx="6940899" cy="34704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grpSp>
        <p:nvGrpSpPr>
          <p:cNvPr id="450" name="Google Shape;450;p24"/>
          <p:cNvGrpSpPr/>
          <p:nvPr/>
        </p:nvGrpSpPr>
        <p:grpSpPr>
          <a:xfrm>
            <a:off x="7163864" y="1379367"/>
            <a:ext cx="211359" cy="289017"/>
            <a:chOff x="5808150" y="1988775"/>
            <a:chExt cx="276250" cy="377750"/>
          </a:xfrm>
        </p:grpSpPr>
        <p:sp>
          <p:nvSpPr>
            <p:cNvPr id="451" name="Google Shape;451;p24"/>
            <p:cNvSpPr/>
            <p:nvPr/>
          </p:nvSpPr>
          <p:spPr>
            <a:xfrm>
              <a:off x="5808150" y="1988775"/>
              <a:ext cx="276250" cy="377750"/>
            </a:xfrm>
            <a:custGeom>
              <a:avLst/>
              <a:gdLst/>
              <a:ahLst/>
              <a:cxnLst/>
              <a:rect l="l" t="t" r="r" b="b"/>
              <a:pathLst>
                <a:path w="11050" h="15110" extrusionOk="0">
                  <a:moveTo>
                    <a:pt x="7573" y="988"/>
                  </a:moveTo>
                  <a:lnTo>
                    <a:pt x="7573" y="2298"/>
                  </a:lnTo>
                  <a:lnTo>
                    <a:pt x="2287" y="2298"/>
                  </a:lnTo>
                  <a:lnTo>
                    <a:pt x="2287" y="988"/>
                  </a:lnTo>
                  <a:close/>
                  <a:moveTo>
                    <a:pt x="10073" y="4715"/>
                  </a:moveTo>
                  <a:lnTo>
                    <a:pt x="10073" y="5870"/>
                  </a:lnTo>
                  <a:lnTo>
                    <a:pt x="9859" y="5870"/>
                  </a:lnTo>
                  <a:lnTo>
                    <a:pt x="9859" y="4715"/>
                  </a:lnTo>
                  <a:close/>
                  <a:moveTo>
                    <a:pt x="8895" y="3286"/>
                  </a:moveTo>
                  <a:lnTo>
                    <a:pt x="8895" y="11835"/>
                  </a:lnTo>
                  <a:lnTo>
                    <a:pt x="989" y="11835"/>
                  </a:lnTo>
                  <a:lnTo>
                    <a:pt x="989" y="3286"/>
                  </a:lnTo>
                  <a:close/>
                  <a:moveTo>
                    <a:pt x="7573" y="12823"/>
                  </a:moveTo>
                  <a:lnTo>
                    <a:pt x="7573" y="14133"/>
                  </a:lnTo>
                  <a:lnTo>
                    <a:pt x="2287" y="14133"/>
                  </a:lnTo>
                  <a:lnTo>
                    <a:pt x="2287" y="12823"/>
                  </a:lnTo>
                  <a:close/>
                  <a:moveTo>
                    <a:pt x="1787" y="0"/>
                  </a:moveTo>
                  <a:cubicBezTo>
                    <a:pt x="1501" y="0"/>
                    <a:pt x="1287" y="214"/>
                    <a:pt x="1287" y="500"/>
                  </a:cubicBezTo>
                  <a:lnTo>
                    <a:pt x="1287" y="2298"/>
                  </a:lnTo>
                  <a:lnTo>
                    <a:pt x="489" y="2298"/>
                  </a:lnTo>
                  <a:cubicBezTo>
                    <a:pt x="203" y="2298"/>
                    <a:pt x="1" y="2500"/>
                    <a:pt x="1" y="2786"/>
                  </a:cubicBezTo>
                  <a:lnTo>
                    <a:pt x="1" y="12323"/>
                  </a:lnTo>
                  <a:cubicBezTo>
                    <a:pt x="1" y="12609"/>
                    <a:pt x="203" y="12823"/>
                    <a:pt x="489" y="12823"/>
                  </a:cubicBezTo>
                  <a:lnTo>
                    <a:pt x="1287" y="12823"/>
                  </a:lnTo>
                  <a:lnTo>
                    <a:pt x="1287" y="14621"/>
                  </a:lnTo>
                  <a:cubicBezTo>
                    <a:pt x="1287" y="14907"/>
                    <a:pt x="1501" y="15109"/>
                    <a:pt x="1787" y="15109"/>
                  </a:cubicBezTo>
                  <a:lnTo>
                    <a:pt x="8049" y="15109"/>
                  </a:lnTo>
                  <a:cubicBezTo>
                    <a:pt x="8335" y="15109"/>
                    <a:pt x="8537" y="14907"/>
                    <a:pt x="8537" y="14621"/>
                  </a:cubicBezTo>
                  <a:lnTo>
                    <a:pt x="8537" y="12823"/>
                  </a:lnTo>
                  <a:lnTo>
                    <a:pt x="9371" y="12823"/>
                  </a:lnTo>
                  <a:cubicBezTo>
                    <a:pt x="9657" y="12823"/>
                    <a:pt x="9859" y="12609"/>
                    <a:pt x="9859" y="12323"/>
                  </a:cubicBezTo>
                  <a:lnTo>
                    <a:pt x="9859" y="11394"/>
                  </a:lnTo>
                  <a:lnTo>
                    <a:pt x="10073" y="11394"/>
                  </a:lnTo>
                  <a:cubicBezTo>
                    <a:pt x="10359" y="11394"/>
                    <a:pt x="10562" y="11180"/>
                    <a:pt x="10562" y="10894"/>
                  </a:cubicBezTo>
                  <a:lnTo>
                    <a:pt x="10562" y="8751"/>
                  </a:lnTo>
                  <a:cubicBezTo>
                    <a:pt x="10562" y="8477"/>
                    <a:pt x="10359" y="8263"/>
                    <a:pt x="10073" y="8263"/>
                  </a:cubicBezTo>
                  <a:lnTo>
                    <a:pt x="9859" y="8263"/>
                  </a:lnTo>
                  <a:lnTo>
                    <a:pt x="9859" y="6858"/>
                  </a:lnTo>
                  <a:lnTo>
                    <a:pt x="10562" y="6858"/>
                  </a:lnTo>
                  <a:cubicBezTo>
                    <a:pt x="10847" y="6858"/>
                    <a:pt x="11050" y="6644"/>
                    <a:pt x="11050" y="6358"/>
                  </a:cubicBezTo>
                  <a:lnTo>
                    <a:pt x="11050" y="4215"/>
                  </a:lnTo>
                  <a:cubicBezTo>
                    <a:pt x="11038" y="3953"/>
                    <a:pt x="10835" y="3727"/>
                    <a:pt x="10562" y="3727"/>
                  </a:cubicBezTo>
                  <a:lnTo>
                    <a:pt x="9859" y="3727"/>
                  </a:lnTo>
                  <a:lnTo>
                    <a:pt x="9859" y="2786"/>
                  </a:lnTo>
                  <a:cubicBezTo>
                    <a:pt x="9859" y="2512"/>
                    <a:pt x="9657" y="2298"/>
                    <a:pt x="9371" y="2298"/>
                  </a:cubicBezTo>
                  <a:lnTo>
                    <a:pt x="8537" y="2298"/>
                  </a:lnTo>
                  <a:lnTo>
                    <a:pt x="8537" y="500"/>
                  </a:lnTo>
                  <a:cubicBezTo>
                    <a:pt x="8537" y="214"/>
                    <a:pt x="8335" y="0"/>
                    <a:pt x="8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4"/>
            <p:cNvSpPr/>
            <p:nvPr/>
          </p:nvSpPr>
          <p:spPr>
            <a:xfrm>
              <a:off x="5848625" y="2125100"/>
              <a:ext cx="162550" cy="102125"/>
            </a:xfrm>
            <a:custGeom>
              <a:avLst/>
              <a:gdLst/>
              <a:ahLst/>
              <a:cxnLst/>
              <a:rect l="l" t="t" r="r" b="b"/>
              <a:pathLst>
                <a:path w="6502" h="4085" extrusionOk="0">
                  <a:moveTo>
                    <a:pt x="3239" y="0"/>
                  </a:moveTo>
                  <a:cubicBezTo>
                    <a:pt x="3037" y="0"/>
                    <a:pt x="2858" y="119"/>
                    <a:pt x="2763" y="298"/>
                  </a:cubicBezTo>
                  <a:lnTo>
                    <a:pt x="1989" y="2060"/>
                  </a:lnTo>
                  <a:lnTo>
                    <a:pt x="1501" y="1560"/>
                  </a:lnTo>
                  <a:cubicBezTo>
                    <a:pt x="1430" y="1465"/>
                    <a:pt x="1287" y="1417"/>
                    <a:pt x="1156" y="1417"/>
                  </a:cubicBezTo>
                  <a:lnTo>
                    <a:pt x="489" y="1417"/>
                  </a:lnTo>
                  <a:cubicBezTo>
                    <a:pt x="203" y="1417"/>
                    <a:pt x="1" y="1619"/>
                    <a:pt x="1" y="1905"/>
                  </a:cubicBezTo>
                  <a:cubicBezTo>
                    <a:pt x="13" y="2179"/>
                    <a:pt x="227" y="2381"/>
                    <a:pt x="501" y="2381"/>
                  </a:cubicBezTo>
                  <a:lnTo>
                    <a:pt x="965" y="2381"/>
                  </a:lnTo>
                  <a:lnTo>
                    <a:pt x="1811" y="3227"/>
                  </a:lnTo>
                  <a:cubicBezTo>
                    <a:pt x="1910" y="3326"/>
                    <a:pt x="2042" y="3376"/>
                    <a:pt x="2173" y="3376"/>
                  </a:cubicBezTo>
                  <a:cubicBezTo>
                    <a:pt x="2199" y="3376"/>
                    <a:pt x="2225" y="3374"/>
                    <a:pt x="2251" y="3370"/>
                  </a:cubicBezTo>
                  <a:cubicBezTo>
                    <a:pt x="2406" y="3334"/>
                    <a:pt x="2549" y="3227"/>
                    <a:pt x="2608" y="3084"/>
                  </a:cubicBezTo>
                  <a:lnTo>
                    <a:pt x="3168" y="1822"/>
                  </a:lnTo>
                  <a:lnTo>
                    <a:pt x="3835" y="3751"/>
                  </a:lnTo>
                  <a:cubicBezTo>
                    <a:pt x="3894" y="3929"/>
                    <a:pt x="4061" y="4060"/>
                    <a:pt x="4251" y="4084"/>
                  </a:cubicBezTo>
                  <a:lnTo>
                    <a:pt x="4299" y="4084"/>
                  </a:lnTo>
                  <a:cubicBezTo>
                    <a:pt x="4478" y="4084"/>
                    <a:pt x="4644" y="3977"/>
                    <a:pt x="4716" y="3846"/>
                  </a:cubicBezTo>
                  <a:lnTo>
                    <a:pt x="5466" y="2536"/>
                  </a:lnTo>
                  <a:lnTo>
                    <a:pt x="6014" y="2536"/>
                  </a:lnTo>
                  <a:cubicBezTo>
                    <a:pt x="6299" y="2536"/>
                    <a:pt x="6502" y="2322"/>
                    <a:pt x="6502" y="2036"/>
                  </a:cubicBezTo>
                  <a:cubicBezTo>
                    <a:pt x="6502" y="1750"/>
                    <a:pt x="6287" y="1548"/>
                    <a:pt x="6014" y="1548"/>
                  </a:cubicBezTo>
                  <a:lnTo>
                    <a:pt x="5168" y="1548"/>
                  </a:lnTo>
                  <a:cubicBezTo>
                    <a:pt x="4990" y="1548"/>
                    <a:pt x="4823" y="1655"/>
                    <a:pt x="4752" y="1786"/>
                  </a:cubicBezTo>
                  <a:lnTo>
                    <a:pt x="4394" y="2429"/>
                  </a:lnTo>
                  <a:lnTo>
                    <a:pt x="3680" y="322"/>
                  </a:lnTo>
                  <a:cubicBezTo>
                    <a:pt x="3609" y="155"/>
                    <a:pt x="3442" y="12"/>
                    <a:pt x="3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3" name="Google Shape;453;p24"/>
          <p:cNvSpPr/>
          <p:nvPr/>
        </p:nvSpPr>
        <p:spPr>
          <a:xfrm>
            <a:off x="4432653" y="1445085"/>
            <a:ext cx="276239" cy="157579"/>
          </a:xfrm>
          <a:custGeom>
            <a:avLst/>
            <a:gdLst/>
            <a:ahLst/>
            <a:cxnLst/>
            <a:rect l="l" t="t" r="r" b="b"/>
            <a:pathLst>
              <a:path w="14110" h="8049" extrusionOk="0">
                <a:moveTo>
                  <a:pt x="9192" y="3751"/>
                </a:moveTo>
                <a:lnTo>
                  <a:pt x="9192" y="4417"/>
                </a:lnTo>
                <a:lnTo>
                  <a:pt x="4930" y="4417"/>
                </a:lnTo>
                <a:lnTo>
                  <a:pt x="4930" y="3751"/>
                </a:lnTo>
                <a:close/>
                <a:moveTo>
                  <a:pt x="1655" y="2453"/>
                </a:moveTo>
                <a:lnTo>
                  <a:pt x="1655" y="5572"/>
                </a:lnTo>
                <a:lnTo>
                  <a:pt x="977" y="5572"/>
                </a:lnTo>
                <a:lnTo>
                  <a:pt x="977" y="2453"/>
                </a:lnTo>
                <a:close/>
                <a:moveTo>
                  <a:pt x="13109" y="2453"/>
                </a:moveTo>
                <a:lnTo>
                  <a:pt x="13109" y="5572"/>
                </a:lnTo>
                <a:lnTo>
                  <a:pt x="12454" y="5572"/>
                </a:lnTo>
                <a:lnTo>
                  <a:pt x="12454" y="2453"/>
                </a:lnTo>
                <a:close/>
                <a:moveTo>
                  <a:pt x="3941" y="965"/>
                </a:moveTo>
                <a:lnTo>
                  <a:pt x="3941" y="7061"/>
                </a:lnTo>
                <a:lnTo>
                  <a:pt x="2620" y="7061"/>
                </a:lnTo>
                <a:lnTo>
                  <a:pt x="2620" y="965"/>
                </a:lnTo>
                <a:close/>
                <a:moveTo>
                  <a:pt x="11490" y="965"/>
                </a:moveTo>
                <a:lnTo>
                  <a:pt x="11490" y="7061"/>
                </a:lnTo>
                <a:lnTo>
                  <a:pt x="10168" y="7061"/>
                </a:lnTo>
                <a:lnTo>
                  <a:pt x="10168" y="965"/>
                </a:lnTo>
                <a:close/>
                <a:moveTo>
                  <a:pt x="2132" y="0"/>
                </a:moveTo>
                <a:cubicBezTo>
                  <a:pt x="1846" y="0"/>
                  <a:pt x="1632" y="203"/>
                  <a:pt x="1632" y="488"/>
                </a:cubicBezTo>
                <a:lnTo>
                  <a:pt x="1632" y="1477"/>
                </a:lnTo>
                <a:lnTo>
                  <a:pt x="489" y="1477"/>
                </a:lnTo>
                <a:cubicBezTo>
                  <a:pt x="203" y="1477"/>
                  <a:pt x="0" y="1679"/>
                  <a:pt x="0" y="1965"/>
                </a:cubicBezTo>
                <a:lnTo>
                  <a:pt x="0" y="6061"/>
                </a:lnTo>
                <a:cubicBezTo>
                  <a:pt x="0" y="6346"/>
                  <a:pt x="203" y="6549"/>
                  <a:pt x="489" y="6549"/>
                </a:cubicBezTo>
                <a:lnTo>
                  <a:pt x="1632" y="6549"/>
                </a:lnTo>
                <a:lnTo>
                  <a:pt x="1632" y="7561"/>
                </a:lnTo>
                <a:cubicBezTo>
                  <a:pt x="1632" y="7846"/>
                  <a:pt x="1846" y="8049"/>
                  <a:pt x="2132" y="8049"/>
                </a:cubicBezTo>
                <a:lnTo>
                  <a:pt x="4430" y="8049"/>
                </a:lnTo>
                <a:cubicBezTo>
                  <a:pt x="4715" y="8049"/>
                  <a:pt x="4930" y="7846"/>
                  <a:pt x="4930" y="7561"/>
                </a:cubicBezTo>
                <a:lnTo>
                  <a:pt x="4930" y="5418"/>
                </a:lnTo>
                <a:lnTo>
                  <a:pt x="9192" y="5418"/>
                </a:lnTo>
                <a:lnTo>
                  <a:pt x="9192" y="7561"/>
                </a:lnTo>
                <a:cubicBezTo>
                  <a:pt x="9192" y="7846"/>
                  <a:pt x="9406" y="8049"/>
                  <a:pt x="9692" y="8049"/>
                </a:cubicBezTo>
                <a:lnTo>
                  <a:pt x="11990" y="8049"/>
                </a:lnTo>
                <a:cubicBezTo>
                  <a:pt x="12276" y="8049"/>
                  <a:pt x="12490" y="7846"/>
                  <a:pt x="12490" y="7561"/>
                </a:cubicBezTo>
                <a:lnTo>
                  <a:pt x="12490" y="6549"/>
                </a:lnTo>
                <a:lnTo>
                  <a:pt x="13621" y="6549"/>
                </a:lnTo>
                <a:cubicBezTo>
                  <a:pt x="13895" y="6549"/>
                  <a:pt x="14109" y="6346"/>
                  <a:pt x="14109" y="6061"/>
                </a:cubicBezTo>
                <a:lnTo>
                  <a:pt x="14109" y="1965"/>
                </a:lnTo>
                <a:cubicBezTo>
                  <a:pt x="14074" y="1679"/>
                  <a:pt x="13871" y="1477"/>
                  <a:pt x="13597" y="1477"/>
                </a:cubicBezTo>
                <a:lnTo>
                  <a:pt x="12466" y="1477"/>
                </a:lnTo>
                <a:lnTo>
                  <a:pt x="12466" y="488"/>
                </a:lnTo>
                <a:cubicBezTo>
                  <a:pt x="12466" y="215"/>
                  <a:pt x="12264" y="0"/>
                  <a:pt x="11978" y="0"/>
                </a:cubicBezTo>
                <a:lnTo>
                  <a:pt x="9668" y="0"/>
                </a:lnTo>
                <a:cubicBezTo>
                  <a:pt x="9394" y="0"/>
                  <a:pt x="9180" y="203"/>
                  <a:pt x="9180" y="488"/>
                </a:cubicBezTo>
                <a:lnTo>
                  <a:pt x="9180" y="2798"/>
                </a:lnTo>
                <a:lnTo>
                  <a:pt x="4930" y="2798"/>
                </a:lnTo>
                <a:lnTo>
                  <a:pt x="4930" y="488"/>
                </a:lnTo>
                <a:cubicBezTo>
                  <a:pt x="4930" y="215"/>
                  <a:pt x="4715" y="0"/>
                  <a:pt x="44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4" name="Google Shape;454;p24"/>
          <p:cNvGrpSpPr/>
          <p:nvPr/>
        </p:nvGrpSpPr>
        <p:grpSpPr>
          <a:xfrm>
            <a:off x="1766327" y="1390364"/>
            <a:ext cx="211341" cy="267022"/>
            <a:chOff x="1589175" y="2003350"/>
            <a:chExt cx="275650" cy="348275"/>
          </a:xfrm>
        </p:grpSpPr>
        <p:sp>
          <p:nvSpPr>
            <p:cNvPr id="455" name="Google Shape;455;p24"/>
            <p:cNvSpPr/>
            <p:nvPr/>
          </p:nvSpPr>
          <p:spPr>
            <a:xfrm>
              <a:off x="1589175" y="2003350"/>
              <a:ext cx="275650" cy="348275"/>
            </a:xfrm>
            <a:custGeom>
              <a:avLst/>
              <a:gdLst/>
              <a:ahLst/>
              <a:cxnLst/>
              <a:rect l="l" t="t" r="r" b="b"/>
              <a:pathLst>
                <a:path w="11026" h="13931" extrusionOk="0">
                  <a:moveTo>
                    <a:pt x="10049" y="977"/>
                  </a:moveTo>
                  <a:lnTo>
                    <a:pt x="10049" y="12978"/>
                  </a:lnTo>
                  <a:lnTo>
                    <a:pt x="965" y="12978"/>
                  </a:lnTo>
                  <a:lnTo>
                    <a:pt x="965" y="977"/>
                  </a:lnTo>
                  <a:close/>
                  <a:moveTo>
                    <a:pt x="798" y="1"/>
                  </a:moveTo>
                  <a:cubicBezTo>
                    <a:pt x="346" y="1"/>
                    <a:pt x="0" y="358"/>
                    <a:pt x="0" y="810"/>
                  </a:cubicBezTo>
                  <a:lnTo>
                    <a:pt x="0" y="13133"/>
                  </a:lnTo>
                  <a:cubicBezTo>
                    <a:pt x="0" y="13598"/>
                    <a:pt x="358" y="13931"/>
                    <a:pt x="798" y="13931"/>
                  </a:cubicBezTo>
                  <a:lnTo>
                    <a:pt x="10204" y="13931"/>
                  </a:lnTo>
                  <a:cubicBezTo>
                    <a:pt x="10668" y="13931"/>
                    <a:pt x="11014" y="13574"/>
                    <a:pt x="11014" y="13133"/>
                  </a:cubicBezTo>
                  <a:lnTo>
                    <a:pt x="11014" y="810"/>
                  </a:lnTo>
                  <a:cubicBezTo>
                    <a:pt x="11026" y="358"/>
                    <a:pt x="10668" y="1"/>
                    <a:pt x="1020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4"/>
            <p:cNvSpPr/>
            <p:nvPr/>
          </p:nvSpPr>
          <p:spPr>
            <a:xfrm>
              <a:off x="1674000" y="2226300"/>
              <a:ext cx="105700" cy="24725"/>
            </a:xfrm>
            <a:custGeom>
              <a:avLst/>
              <a:gdLst/>
              <a:ahLst/>
              <a:cxnLst/>
              <a:rect l="l" t="t" r="r" b="b"/>
              <a:pathLst>
                <a:path w="4228" h="989" extrusionOk="0">
                  <a:moveTo>
                    <a:pt x="489" y="0"/>
                  </a:moveTo>
                  <a:cubicBezTo>
                    <a:pt x="203" y="0"/>
                    <a:pt x="1" y="215"/>
                    <a:pt x="1" y="489"/>
                  </a:cubicBezTo>
                  <a:cubicBezTo>
                    <a:pt x="1" y="774"/>
                    <a:pt x="203" y="989"/>
                    <a:pt x="489" y="989"/>
                  </a:cubicBezTo>
                  <a:lnTo>
                    <a:pt x="3739" y="989"/>
                  </a:lnTo>
                  <a:cubicBezTo>
                    <a:pt x="4013" y="989"/>
                    <a:pt x="4227" y="774"/>
                    <a:pt x="4227" y="489"/>
                  </a:cubicBezTo>
                  <a:cubicBezTo>
                    <a:pt x="4227" y="215"/>
                    <a:pt x="4013" y="0"/>
                    <a:pt x="37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4"/>
            <p:cNvSpPr/>
            <p:nvPr/>
          </p:nvSpPr>
          <p:spPr>
            <a:xfrm>
              <a:off x="1641550" y="2270950"/>
              <a:ext cx="170600" cy="24725"/>
            </a:xfrm>
            <a:custGeom>
              <a:avLst/>
              <a:gdLst/>
              <a:ahLst/>
              <a:cxnLst/>
              <a:rect l="l" t="t" r="r" b="b"/>
              <a:pathLst>
                <a:path w="6824" h="989" extrusionOk="0">
                  <a:moveTo>
                    <a:pt x="489" y="0"/>
                  </a:moveTo>
                  <a:cubicBezTo>
                    <a:pt x="215" y="0"/>
                    <a:pt x="1" y="203"/>
                    <a:pt x="1" y="488"/>
                  </a:cubicBezTo>
                  <a:cubicBezTo>
                    <a:pt x="1" y="774"/>
                    <a:pt x="227" y="989"/>
                    <a:pt x="489" y="989"/>
                  </a:cubicBezTo>
                  <a:lnTo>
                    <a:pt x="6323" y="989"/>
                  </a:lnTo>
                  <a:cubicBezTo>
                    <a:pt x="6609" y="989"/>
                    <a:pt x="6823" y="774"/>
                    <a:pt x="6823" y="488"/>
                  </a:cubicBezTo>
                  <a:cubicBezTo>
                    <a:pt x="6823" y="203"/>
                    <a:pt x="6609" y="0"/>
                    <a:pt x="63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4"/>
            <p:cNvSpPr/>
            <p:nvPr/>
          </p:nvSpPr>
          <p:spPr>
            <a:xfrm>
              <a:off x="1643050" y="2055150"/>
              <a:ext cx="162550" cy="145875"/>
            </a:xfrm>
            <a:custGeom>
              <a:avLst/>
              <a:gdLst/>
              <a:ahLst/>
              <a:cxnLst/>
              <a:rect l="l" t="t" r="r" b="b"/>
              <a:pathLst>
                <a:path w="6502" h="5835" extrusionOk="0">
                  <a:moveTo>
                    <a:pt x="2239" y="988"/>
                  </a:moveTo>
                  <a:cubicBezTo>
                    <a:pt x="2513" y="988"/>
                    <a:pt x="2787" y="1108"/>
                    <a:pt x="2977" y="1298"/>
                  </a:cubicBezTo>
                  <a:lnTo>
                    <a:pt x="3013" y="1322"/>
                  </a:lnTo>
                  <a:cubicBezTo>
                    <a:pt x="3102" y="1423"/>
                    <a:pt x="3224" y="1474"/>
                    <a:pt x="3348" y="1474"/>
                  </a:cubicBezTo>
                  <a:cubicBezTo>
                    <a:pt x="3471" y="1474"/>
                    <a:pt x="3596" y="1423"/>
                    <a:pt x="3691" y="1322"/>
                  </a:cubicBezTo>
                  <a:lnTo>
                    <a:pt x="3727" y="1298"/>
                  </a:lnTo>
                  <a:cubicBezTo>
                    <a:pt x="3936" y="1096"/>
                    <a:pt x="4209" y="994"/>
                    <a:pt x="4482" y="994"/>
                  </a:cubicBezTo>
                  <a:cubicBezTo>
                    <a:pt x="4754" y="994"/>
                    <a:pt x="5025" y="1096"/>
                    <a:pt x="5227" y="1298"/>
                  </a:cubicBezTo>
                  <a:cubicBezTo>
                    <a:pt x="5418" y="1489"/>
                    <a:pt x="5537" y="1774"/>
                    <a:pt x="5537" y="2036"/>
                  </a:cubicBezTo>
                  <a:cubicBezTo>
                    <a:pt x="5537" y="2334"/>
                    <a:pt x="5418" y="2608"/>
                    <a:pt x="5227" y="2798"/>
                  </a:cubicBezTo>
                  <a:lnTo>
                    <a:pt x="3346" y="4656"/>
                  </a:lnTo>
                  <a:lnTo>
                    <a:pt x="1477" y="2798"/>
                  </a:lnTo>
                  <a:cubicBezTo>
                    <a:pt x="1072" y="2382"/>
                    <a:pt x="1072" y="1703"/>
                    <a:pt x="1477" y="1298"/>
                  </a:cubicBezTo>
                  <a:cubicBezTo>
                    <a:pt x="1679" y="1108"/>
                    <a:pt x="1953" y="988"/>
                    <a:pt x="2239" y="988"/>
                  </a:cubicBezTo>
                  <a:close/>
                  <a:moveTo>
                    <a:pt x="2239" y="0"/>
                  </a:moveTo>
                  <a:cubicBezTo>
                    <a:pt x="1679" y="0"/>
                    <a:pt x="1179" y="215"/>
                    <a:pt x="786" y="596"/>
                  </a:cubicBezTo>
                  <a:cubicBezTo>
                    <a:pt x="1" y="1381"/>
                    <a:pt x="1" y="2691"/>
                    <a:pt x="786" y="3489"/>
                  </a:cubicBezTo>
                  <a:lnTo>
                    <a:pt x="3013" y="5691"/>
                  </a:lnTo>
                  <a:cubicBezTo>
                    <a:pt x="3108" y="5787"/>
                    <a:pt x="3215" y="5834"/>
                    <a:pt x="3346" y="5834"/>
                  </a:cubicBezTo>
                  <a:cubicBezTo>
                    <a:pt x="3489" y="5834"/>
                    <a:pt x="3584" y="5787"/>
                    <a:pt x="3691" y="5691"/>
                  </a:cubicBezTo>
                  <a:lnTo>
                    <a:pt x="5906" y="3465"/>
                  </a:lnTo>
                  <a:cubicBezTo>
                    <a:pt x="6299" y="3096"/>
                    <a:pt x="6501" y="2560"/>
                    <a:pt x="6501" y="2024"/>
                  </a:cubicBezTo>
                  <a:cubicBezTo>
                    <a:pt x="6501" y="1500"/>
                    <a:pt x="6287" y="965"/>
                    <a:pt x="5906" y="596"/>
                  </a:cubicBezTo>
                  <a:cubicBezTo>
                    <a:pt x="5515" y="198"/>
                    <a:pt x="5003" y="3"/>
                    <a:pt x="4487" y="3"/>
                  </a:cubicBezTo>
                  <a:cubicBezTo>
                    <a:pt x="4091" y="3"/>
                    <a:pt x="3693" y="118"/>
                    <a:pt x="3346" y="346"/>
                  </a:cubicBezTo>
                  <a:cubicBezTo>
                    <a:pt x="3025" y="119"/>
                    <a:pt x="2632" y="0"/>
                    <a:pt x="2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9" name="Google Shape;459;p24"/>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RESEARCH FINDINGS </a:t>
            </a:r>
            <a:endParaRPr sz="2800" b="1">
              <a:solidFill>
                <a:srgbClr val="0E868C"/>
              </a:solidFill>
              <a:latin typeface="Palanquin Dark"/>
              <a:ea typeface="Palanquin Dark"/>
              <a:cs typeface="Palanquin Dark"/>
              <a:sym typeface="Palanquin Dark"/>
            </a:endParaRPr>
          </a:p>
        </p:txBody>
      </p:sp>
      <p:sp>
        <p:nvSpPr>
          <p:cNvPr id="460" name="Google Shape;460;p24"/>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61" name="Google Shape;461;p24"/>
          <p:cNvSpPr txBox="1"/>
          <p:nvPr/>
        </p:nvSpPr>
        <p:spPr>
          <a:xfrm>
            <a:off x="838200" y="1631600"/>
            <a:ext cx="7283400" cy="26304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In general negative and positive attitudes around </a:t>
            </a:r>
            <a:r>
              <a:rPr lang="en" b="1">
                <a:latin typeface="Rubik"/>
                <a:ea typeface="Rubik"/>
                <a:cs typeface="Rubik"/>
                <a:sym typeface="Rubik"/>
              </a:rPr>
              <a:t>#abortion </a:t>
            </a:r>
            <a:r>
              <a:rPr lang="en">
                <a:latin typeface="Rubik"/>
                <a:ea typeface="Rubik"/>
                <a:cs typeface="Rubik"/>
                <a:sym typeface="Rubik"/>
              </a:rPr>
              <a:t>motivated by variety of subtopics that the one could reply on. Moreover, the objects of tweets produced by Republicans and Democrats differentiate. Republicans speak about abortion negatively in general, while democrats feel negative to limitation of the abortion policy and reproductive rights. Sentiments of tweets also depend on relative topic of respective parties. </a:t>
            </a:r>
            <a:endParaRPr>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The significant words of the parties state important clue of their party agendas, we could interpret them in a way of narratives used by party  members. </a:t>
            </a: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grpSp>
        <p:nvGrpSpPr>
          <p:cNvPr id="466" name="Google Shape;466;g13fde2affc4_1_3"/>
          <p:cNvGrpSpPr/>
          <p:nvPr/>
        </p:nvGrpSpPr>
        <p:grpSpPr>
          <a:xfrm>
            <a:off x="7163861" y="1379365"/>
            <a:ext cx="211359" cy="289017"/>
            <a:chOff x="5808150" y="1988775"/>
            <a:chExt cx="276250" cy="377750"/>
          </a:xfrm>
        </p:grpSpPr>
        <p:sp>
          <p:nvSpPr>
            <p:cNvPr id="467" name="Google Shape;467;g13fde2affc4_1_3"/>
            <p:cNvSpPr/>
            <p:nvPr/>
          </p:nvSpPr>
          <p:spPr>
            <a:xfrm>
              <a:off x="5808150" y="1988775"/>
              <a:ext cx="276250" cy="377750"/>
            </a:xfrm>
            <a:custGeom>
              <a:avLst/>
              <a:gdLst/>
              <a:ahLst/>
              <a:cxnLst/>
              <a:rect l="l" t="t" r="r" b="b"/>
              <a:pathLst>
                <a:path w="11050" h="15110" extrusionOk="0">
                  <a:moveTo>
                    <a:pt x="7573" y="988"/>
                  </a:moveTo>
                  <a:lnTo>
                    <a:pt x="7573" y="2298"/>
                  </a:lnTo>
                  <a:lnTo>
                    <a:pt x="2287" y="2298"/>
                  </a:lnTo>
                  <a:lnTo>
                    <a:pt x="2287" y="988"/>
                  </a:lnTo>
                  <a:close/>
                  <a:moveTo>
                    <a:pt x="10073" y="4715"/>
                  </a:moveTo>
                  <a:lnTo>
                    <a:pt x="10073" y="5870"/>
                  </a:lnTo>
                  <a:lnTo>
                    <a:pt x="9859" y="5870"/>
                  </a:lnTo>
                  <a:lnTo>
                    <a:pt x="9859" y="4715"/>
                  </a:lnTo>
                  <a:close/>
                  <a:moveTo>
                    <a:pt x="8895" y="3286"/>
                  </a:moveTo>
                  <a:lnTo>
                    <a:pt x="8895" y="11835"/>
                  </a:lnTo>
                  <a:lnTo>
                    <a:pt x="989" y="11835"/>
                  </a:lnTo>
                  <a:lnTo>
                    <a:pt x="989" y="3286"/>
                  </a:lnTo>
                  <a:close/>
                  <a:moveTo>
                    <a:pt x="7573" y="12823"/>
                  </a:moveTo>
                  <a:lnTo>
                    <a:pt x="7573" y="14133"/>
                  </a:lnTo>
                  <a:lnTo>
                    <a:pt x="2287" y="14133"/>
                  </a:lnTo>
                  <a:lnTo>
                    <a:pt x="2287" y="12823"/>
                  </a:lnTo>
                  <a:close/>
                  <a:moveTo>
                    <a:pt x="1787" y="0"/>
                  </a:moveTo>
                  <a:cubicBezTo>
                    <a:pt x="1501" y="0"/>
                    <a:pt x="1287" y="214"/>
                    <a:pt x="1287" y="500"/>
                  </a:cubicBezTo>
                  <a:lnTo>
                    <a:pt x="1287" y="2298"/>
                  </a:lnTo>
                  <a:lnTo>
                    <a:pt x="489" y="2298"/>
                  </a:lnTo>
                  <a:cubicBezTo>
                    <a:pt x="203" y="2298"/>
                    <a:pt x="1" y="2500"/>
                    <a:pt x="1" y="2786"/>
                  </a:cubicBezTo>
                  <a:lnTo>
                    <a:pt x="1" y="12323"/>
                  </a:lnTo>
                  <a:cubicBezTo>
                    <a:pt x="1" y="12609"/>
                    <a:pt x="203" y="12823"/>
                    <a:pt x="489" y="12823"/>
                  </a:cubicBezTo>
                  <a:lnTo>
                    <a:pt x="1287" y="12823"/>
                  </a:lnTo>
                  <a:lnTo>
                    <a:pt x="1287" y="14621"/>
                  </a:lnTo>
                  <a:cubicBezTo>
                    <a:pt x="1287" y="14907"/>
                    <a:pt x="1501" y="15109"/>
                    <a:pt x="1787" y="15109"/>
                  </a:cubicBezTo>
                  <a:lnTo>
                    <a:pt x="8049" y="15109"/>
                  </a:lnTo>
                  <a:cubicBezTo>
                    <a:pt x="8335" y="15109"/>
                    <a:pt x="8537" y="14907"/>
                    <a:pt x="8537" y="14621"/>
                  </a:cubicBezTo>
                  <a:lnTo>
                    <a:pt x="8537" y="12823"/>
                  </a:lnTo>
                  <a:lnTo>
                    <a:pt x="9371" y="12823"/>
                  </a:lnTo>
                  <a:cubicBezTo>
                    <a:pt x="9657" y="12823"/>
                    <a:pt x="9859" y="12609"/>
                    <a:pt x="9859" y="12323"/>
                  </a:cubicBezTo>
                  <a:lnTo>
                    <a:pt x="9859" y="11394"/>
                  </a:lnTo>
                  <a:lnTo>
                    <a:pt x="10073" y="11394"/>
                  </a:lnTo>
                  <a:cubicBezTo>
                    <a:pt x="10359" y="11394"/>
                    <a:pt x="10562" y="11180"/>
                    <a:pt x="10562" y="10894"/>
                  </a:cubicBezTo>
                  <a:lnTo>
                    <a:pt x="10562" y="8751"/>
                  </a:lnTo>
                  <a:cubicBezTo>
                    <a:pt x="10562" y="8477"/>
                    <a:pt x="10359" y="8263"/>
                    <a:pt x="10073" y="8263"/>
                  </a:cubicBezTo>
                  <a:lnTo>
                    <a:pt x="9859" y="8263"/>
                  </a:lnTo>
                  <a:lnTo>
                    <a:pt x="9859" y="6858"/>
                  </a:lnTo>
                  <a:lnTo>
                    <a:pt x="10562" y="6858"/>
                  </a:lnTo>
                  <a:cubicBezTo>
                    <a:pt x="10847" y="6858"/>
                    <a:pt x="11050" y="6644"/>
                    <a:pt x="11050" y="6358"/>
                  </a:cubicBezTo>
                  <a:lnTo>
                    <a:pt x="11050" y="4215"/>
                  </a:lnTo>
                  <a:cubicBezTo>
                    <a:pt x="11038" y="3953"/>
                    <a:pt x="10835" y="3727"/>
                    <a:pt x="10562" y="3727"/>
                  </a:cubicBezTo>
                  <a:lnTo>
                    <a:pt x="9859" y="3727"/>
                  </a:lnTo>
                  <a:lnTo>
                    <a:pt x="9859" y="2786"/>
                  </a:lnTo>
                  <a:cubicBezTo>
                    <a:pt x="9859" y="2512"/>
                    <a:pt x="9657" y="2298"/>
                    <a:pt x="9371" y="2298"/>
                  </a:cubicBezTo>
                  <a:lnTo>
                    <a:pt x="8537" y="2298"/>
                  </a:lnTo>
                  <a:lnTo>
                    <a:pt x="8537" y="500"/>
                  </a:lnTo>
                  <a:cubicBezTo>
                    <a:pt x="8537" y="214"/>
                    <a:pt x="8335" y="0"/>
                    <a:pt x="8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g13fde2affc4_1_3"/>
            <p:cNvSpPr/>
            <p:nvPr/>
          </p:nvSpPr>
          <p:spPr>
            <a:xfrm>
              <a:off x="5848625" y="2125100"/>
              <a:ext cx="162550" cy="102125"/>
            </a:xfrm>
            <a:custGeom>
              <a:avLst/>
              <a:gdLst/>
              <a:ahLst/>
              <a:cxnLst/>
              <a:rect l="l" t="t" r="r" b="b"/>
              <a:pathLst>
                <a:path w="6502" h="4085" extrusionOk="0">
                  <a:moveTo>
                    <a:pt x="3239" y="0"/>
                  </a:moveTo>
                  <a:cubicBezTo>
                    <a:pt x="3037" y="0"/>
                    <a:pt x="2858" y="119"/>
                    <a:pt x="2763" y="298"/>
                  </a:cubicBezTo>
                  <a:lnTo>
                    <a:pt x="1989" y="2060"/>
                  </a:lnTo>
                  <a:lnTo>
                    <a:pt x="1501" y="1560"/>
                  </a:lnTo>
                  <a:cubicBezTo>
                    <a:pt x="1430" y="1465"/>
                    <a:pt x="1287" y="1417"/>
                    <a:pt x="1156" y="1417"/>
                  </a:cubicBezTo>
                  <a:lnTo>
                    <a:pt x="489" y="1417"/>
                  </a:lnTo>
                  <a:cubicBezTo>
                    <a:pt x="203" y="1417"/>
                    <a:pt x="1" y="1619"/>
                    <a:pt x="1" y="1905"/>
                  </a:cubicBezTo>
                  <a:cubicBezTo>
                    <a:pt x="13" y="2179"/>
                    <a:pt x="227" y="2381"/>
                    <a:pt x="501" y="2381"/>
                  </a:cubicBezTo>
                  <a:lnTo>
                    <a:pt x="965" y="2381"/>
                  </a:lnTo>
                  <a:lnTo>
                    <a:pt x="1811" y="3227"/>
                  </a:lnTo>
                  <a:cubicBezTo>
                    <a:pt x="1910" y="3326"/>
                    <a:pt x="2042" y="3376"/>
                    <a:pt x="2173" y="3376"/>
                  </a:cubicBezTo>
                  <a:cubicBezTo>
                    <a:pt x="2199" y="3376"/>
                    <a:pt x="2225" y="3374"/>
                    <a:pt x="2251" y="3370"/>
                  </a:cubicBezTo>
                  <a:cubicBezTo>
                    <a:pt x="2406" y="3334"/>
                    <a:pt x="2549" y="3227"/>
                    <a:pt x="2608" y="3084"/>
                  </a:cubicBezTo>
                  <a:lnTo>
                    <a:pt x="3168" y="1822"/>
                  </a:lnTo>
                  <a:lnTo>
                    <a:pt x="3835" y="3751"/>
                  </a:lnTo>
                  <a:cubicBezTo>
                    <a:pt x="3894" y="3929"/>
                    <a:pt x="4061" y="4060"/>
                    <a:pt x="4251" y="4084"/>
                  </a:cubicBezTo>
                  <a:lnTo>
                    <a:pt x="4299" y="4084"/>
                  </a:lnTo>
                  <a:cubicBezTo>
                    <a:pt x="4478" y="4084"/>
                    <a:pt x="4644" y="3977"/>
                    <a:pt x="4716" y="3846"/>
                  </a:cubicBezTo>
                  <a:lnTo>
                    <a:pt x="5466" y="2536"/>
                  </a:lnTo>
                  <a:lnTo>
                    <a:pt x="6014" y="2536"/>
                  </a:lnTo>
                  <a:cubicBezTo>
                    <a:pt x="6299" y="2536"/>
                    <a:pt x="6502" y="2322"/>
                    <a:pt x="6502" y="2036"/>
                  </a:cubicBezTo>
                  <a:cubicBezTo>
                    <a:pt x="6502" y="1750"/>
                    <a:pt x="6287" y="1548"/>
                    <a:pt x="6014" y="1548"/>
                  </a:cubicBezTo>
                  <a:lnTo>
                    <a:pt x="5168" y="1548"/>
                  </a:lnTo>
                  <a:cubicBezTo>
                    <a:pt x="4990" y="1548"/>
                    <a:pt x="4823" y="1655"/>
                    <a:pt x="4752" y="1786"/>
                  </a:cubicBezTo>
                  <a:lnTo>
                    <a:pt x="4394" y="2429"/>
                  </a:lnTo>
                  <a:lnTo>
                    <a:pt x="3680" y="322"/>
                  </a:lnTo>
                  <a:cubicBezTo>
                    <a:pt x="3609" y="155"/>
                    <a:pt x="3442" y="12"/>
                    <a:pt x="3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9" name="Google Shape;469;g13fde2affc4_1_3"/>
          <p:cNvSpPr/>
          <p:nvPr/>
        </p:nvSpPr>
        <p:spPr>
          <a:xfrm>
            <a:off x="4432653" y="1445085"/>
            <a:ext cx="276239" cy="157579"/>
          </a:xfrm>
          <a:custGeom>
            <a:avLst/>
            <a:gdLst/>
            <a:ahLst/>
            <a:cxnLst/>
            <a:rect l="l" t="t" r="r" b="b"/>
            <a:pathLst>
              <a:path w="14110" h="8049" extrusionOk="0">
                <a:moveTo>
                  <a:pt x="9192" y="3751"/>
                </a:moveTo>
                <a:lnTo>
                  <a:pt x="9192" y="4417"/>
                </a:lnTo>
                <a:lnTo>
                  <a:pt x="4930" y="4417"/>
                </a:lnTo>
                <a:lnTo>
                  <a:pt x="4930" y="3751"/>
                </a:lnTo>
                <a:close/>
                <a:moveTo>
                  <a:pt x="1655" y="2453"/>
                </a:moveTo>
                <a:lnTo>
                  <a:pt x="1655" y="5572"/>
                </a:lnTo>
                <a:lnTo>
                  <a:pt x="977" y="5572"/>
                </a:lnTo>
                <a:lnTo>
                  <a:pt x="977" y="2453"/>
                </a:lnTo>
                <a:close/>
                <a:moveTo>
                  <a:pt x="13109" y="2453"/>
                </a:moveTo>
                <a:lnTo>
                  <a:pt x="13109" y="5572"/>
                </a:lnTo>
                <a:lnTo>
                  <a:pt x="12454" y="5572"/>
                </a:lnTo>
                <a:lnTo>
                  <a:pt x="12454" y="2453"/>
                </a:lnTo>
                <a:close/>
                <a:moveTo>
                  <a:pt x="3941" y="965"/>
                </a:moveTo>
                <a:lnTo>
                  <a:pt x="3941" y="7061"/>
                </a:lnTo>
                <a:lnTo>
                  <a:pt x="2620" y="7061"/>
                </a:lnTo>
                <a:lnTo>
                  <a:pt x="2620" y="965"/>
                </a:lnTo>
                <a:close/>
                <a:moveTo>
                  <a:pt x="11490" y="965"/>
                </a:moveTo>
                <a:lnTo>
                  <a:pt x="11490" y="7061"/>
                </a:lnTo>
                <a:lnTo>
                  <a:pt x="10168" y="7061"/>
                </a:lnTo>
                <a:lnTo>
                  <a:pt x="10168" y="965"/>
                </a:lnTo>
                <a:close/>
                <a:moveTo>
                  <a:pt x="2132" y="0"/>
                </a:moveTo>
                <a:cubicBezTo>
                  <a:pt x="1846" y="0"/>
                  <a:pt x="1632" y="203"/>
                  <a:pt x="1632" y="488"/>
                </a:cubicBezTo>
                <a:lnTo>
                  <a:pt x="1632" y="1477"/>
                </a:lnTo>
                <a:lnTo>
                  <a:pt x="489" y="1477"/>
                </a:lnTo>
                <a:cubicBezTo>
                  <a:pt x="203" y="1477"/>
                  <a:pt x="0" y="1679"/>
                  <a:pt x="0" y="1965"/>
                </a:cubicBezTo>
                <a:lnTo>
                  <a:pt x="0" y="6061"/>
                </a:lnTo>
                <a:cubicBezTo>
                  <a:pt x="0" y="6346"/>
                  <a:pt x="203" y="6549"/>
                  <a:pt x="489" y="6549"/>
                </a:cubicBezTo>
                <a:lnTo>
                  <a:pt x="1632" y="6549"/>
                </a:lnTo>
                <a:lnTo>
                  <a:pt x="1632" y="7561"/>
                </a:lnTo>
                <a:cubicBezTo>
                  <a:pt x="1632" y="7846"/>
                  <a:pt x="1846" y="8049"/>
                  <a:pt x="2132" y="8049"/>
                </a:cubicBezTo>
                <a:lnTo>
                  <a:pt x="4430" y="8049"/>
                </a:lnTo>
                <a:cubicBezTo>
                  <a:pt x="4715" y="8049"/>
                  <a:pt x="4930" y="7846"/>
                  <a:pt x="4930" y="7561"/>
                </a:cubicBezTo>
                <a:lnTo>
                  <a:pt x="4930" y="5418"/>
                </a:lnTo>
                <a:lnTo>
                  <a:pt x="9192" y="5418"/>
                </a:lnTo>
                <a:lnTo>
                  <a:pt x="9192" y="7561"/>
                </a:lnTo>
                <a:cubicBezTo>
                  <a:pt x="9192" y="7846"/>
                  <a:pt x="9406" y="8049"/>
                  <a:pt x="9692" y="8049"/>
                </a:cubicBezTo>
                <a:lnTo>
                  <a:pt x="11990" y="8049"/>
                </a:lnTo>
                <a:cubicBezTo>
                  <a:pt x="12276" y="8049"/>
                  <a:pt x="12490" y="7846"/>
                  <a:pt x="12490" y="7561"/>
                </a:cubicBezTo>
                <a:lnTo>
                  <a:pt x="12490" y="6549"/>
                </a:lnTo>
                <a:lnTo>
                  <a:pt x="13621" y="6549"/>
                </a:lnTo>
                <a:cubicBezTo>
                  <a:pt x="13895" y="6549"/>
                  <a:pt x="14109" y="6346"/>
                  <a:pt x="14109" y="6061"/>
                </a:cubicBezTo>
                <a:lnTo>
                  <a:pt x="14109" y="1965"/>
                </a:lnTo>
                <a:cubicBezTo>
                  <a:pt x="14074" y="1679"/>
                  <a:pt x="13871" y="1477"/>
                  <a:pt x="13597" y="1477"/>
                </a:cubicBezTo>
                <a:lnTo>
                  <a:pt x="12466" y="1477"/>
                </a:lnTo>
                <a:lnTo>
                  <a:pt x="12466" y="488"/>
                </a:lnTo>
                <a:cubicBezTo>
                  <a:pt x="12466" y="215"/>
                  <a:pt x="12264" y="0"/>
                  <a:pt x="11978" y="0"/>
                </a:cubicBezTo>
                <a:lnTo>
                  <a:pt x="9668" y="0"/>
                </a:lnTo>
                <a:cubicBezTo>
                  <a:pt x="9394" y="0"/>
                  <a:pt x="9180" y="203"/>
                  <a:pt x="9180" y="488"/>
                </a:cubicBezTo>
                <a:lnTo>
                  <a:pt x="9180" y="2798"/>
                </a:lnTo>
                <a:lnTo>
                  <a:pt x="4930" y="2798"/>
                </a:lnTo>
                <a:lnTo>
                  <a:pt x="4930" y="488"/>
                </a:lnTo>
                <a:cubicBezTo>
                  <a:pt x="4930" y="215"/>
                  <a:pt x="4715" y="0"/>
                  <a:pt x="44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0" name="Google Shape;470;g13fde2affc4_1_3"/>
          <p:cNvGrpSpPr/>
          <p:nvPr/>
        </p:nvGrpSpPr>
        <p:grpSpPr>
          <a:xfrm>
            <a:off x="1766326" y="1390367"/>
            <a:ext cx="211341" cy="267022"/>
            <a:chOff x="1589175" y="2003350"/>
            <a:chExt cx="275650" cy="348275"/>
          </a:xfrm>
        </p:grpSpPr>
        <p:sp>
          <p:nvSpPr>
            <p:cNvPr id="471" name="Google Shape;471;g13fde2affc4_1_3"/>
            <p:cNvSpPr/>
            <p:nvPr/>
          </p:nvSpPr>
          <p:spPr>
            <a:xfrm>
              <a:off x="1589175" y="2003350"/>
              <a:ext cx="275650" cy="348275"/>
            </a:xfrm>
            <a:custGeom>
              <a:avLst/>
              <a:gdLst/>
              <a:ahLst/>
              <a:cxnLst/>
              <a:rect l="l" t="t" r="r" b="b"/>
              <a:pathLst>
                <a:path w="11026" h="13931" extrusionOk="0">
                  <a:moveTo>
                    <a:pt x="10049" y="977"/>
                  </a:moveTo>
                  <a:lnTo>
                    <a:pt x="10049" y="12978"/>
                  </a:lnTo>
                  <a:lnTo>
                    <a:pt x="965" y="12978"/>
                  </a:lnTo>
                  <a:lnTo>
                    <a:pt x="965" y="977"/>
                  </a:lnTo>
                  <a:close/>
                  <a:moveTo>
                    <a:pt x="798" y="1"/>
                  </a:moveTo>
                  <a:cubicBezTo>
                    <a:pt x="346" y="1"/>
                    <a:pt x="0" y="358"/>
                    <a:pt x="0" y="810"/>
                  </a:cubicBezTo>
                  <a:lnTo>
                    <a:pt x="0" y="13133"/>
                  </a:lnTo>
                  <a:cubicBezTo>
                    <a:pt x="0" y="13598"/>
                    <a:pt x="358" y="13931"/>
                    <a:pt x="798" y="13931"/>
                  </a:cubicBezTo>
                  <a:lnTo>
                    <a:pt x="10204" y="13931"/>
                  </a:lnTo>
                  <a:cubicBezTo>
                    <a:pt x="10668" y="13931"/>
                    <a:pt x="11014" y="13574"/>
                    <a:pt x="11014" y="13133"/>
                  </a:cubicBezTo>
                  <a:lnTo>
                    <a:pt x="11014" y="810"/>
                  </a:lnTo>
                  <a:cubicBezTo>
                    <a:pt x="11026" y="358"/>
                    <a:pt x="10668" y="1"/>
                    <a:pt x="1020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g13fde2affc4_1_3"/>
            <p:cNvSpPr/>
            <p:nvPr/>
          </p:nvSpPr>
          <p:spPr>
            <a:xfrm>
              <a:off x="1674000" y="2226300"/>
              <a:ext cx="105700" cy="24725"/>
            </a:xfrm>
            <a:custGeom>
              <a:avLst/>
              <a:gdLst/>
              <a:ahLst/>
              <a:cxnLst/>
              <a:rect l="l" t="t" r="r" b="b"/>
              <a:pathLst>
                <a:path w="4228" h="989" extrusionOk="0">
                  <a:moveTo>
                    <a:pt x="489" y="0"/>
                  </a:moveTo>
                  <a:cubicBezTo>
                    <a:pt x="203" y="0"/>
                    <a:pt x="1" y="215"/>
                    <a:pt x="1" y="489"/>
                  </a:cubicBezTo>
                  <a:cubicBezTo>
                    <a:pt x="1" y="774"/>
                    <a:pt x="203" y="989"/>
                    <a:pt x="489" y="989"/>
                  </a:cubicBezTo>
                  <a:lnTo>
                    <a:pt x="3739" y="989"/>
                  </a:lnTo>
                  <a:cubicBezTo>
                    <a:pt x="4013" y="989"/>
                    <a:pt x="4227" y="774"/>
                    <a:pt x="4227" y="489"/>
                  </a:cubicBezTo>
                  <a:cubicBezTo>
                    <a:pt x="4227" y="215"/>
                    <a:pt x="4013" y="0"/>
                    <a:pt x="37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g13fde2affc4_1_3"/>
            <p:cNvSpPr/>
            <p:nvPr/>
          </p:nvSpPr>
          <p:spPr>
            <a:xfrm>
              <a:off x="1641550" y="2270950"/>
              <a:ext cx="170600" cy="24725"/>
            </a:xfrm>
            <a:custGeom>
              <a:avLst/>
              <a:gdLst/>
              <a:ahLst/>
              <a:cxnLst/>
              <a:rect l="l" t="t" r="r" b="b"/>
              <a:pathLst>
                <a:path w="6824" h="989" extrusionOk="0">
                  <a:moveTo>
                    <a:pt x="489" y="0"/>
                  </a:moveTo>
                  <a:cubicBezTo>
                    <a:pt x="215" y="0"/>
                    <a:pt x="1" y="203"/>
                    <a:pt x="1" y="488"/>
                  </a:cubicBezTo>
                  <a:cubicBezTo>
                    <a:pt x="1" y="774"/>
                    <a:pt x="227" y="989"/>
                    <a:pt x="489" y="989"/>
                  </a:cubicBezTo>
                  <a:lnTo>
                    <a:pt x="6323" y="989"/>
                  </a:lnTo>
                  <a:cubicBezTo>
                    <a:pt x="6609" y="989"/>
                    <a:pt x="6823" y="774"/>
                    <a:pt x="6823" y="488"/>
                  </a:cubicBezTo>
                  <a:cubicBezTo>
                    <a:pt x="6823" y="203"/>
                    <a:pt x="6609" y="0"/>
                    <a:pt x="63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g13fde2affc4_1_3"/>
            <p:cNvSpPr/>
            <p:nvPr/>
          </p:nvSpPr>
          <p:spPr>
            <a:xfrm>
              <a:off x="1643050" y="2055150"/>
              <a:ext cx="162550" cy="145875"/>
            </a:xfrm>
            <a:custGeom>
              <a:avLst/>
              <a:gdLst/>
              <a:ahLst/>
              <a:cxnLst/>
              <a:rect l="l" t="t" r="r" b="b"/>
              <a:pathLst>
                <a:path w="6502" h="5835" extrusionOk="0">
                  <a:moveTo>
                    <a:pt x="2239" y="988"/>
                  </a:moveTo>
                  <a:cubicBezTo>
                    <a:pt x="2513" y="988"/>
                    <a:pt x="2787" y="1108"/>
                    <a:pt x="2977" y="1298"/>
                  </a:cubicBezTo>
                  <a:lnTo>
                    <a:pt x="3013" y="1322"/>
                  </a:lnTo>
                  <a:cubicBezTo>
                    <a:pt x="3102" y="1423"/>
                    <a:pt x="3224" y="1474"/>
                    <a:pt x="3348" y="1474"/>
                  </a:cubicBezTo>
                  <a:cubicBezTo>
                    <a:pt x="3471" y="1474"/>
                    <a:pt x="3596" y="1423"/>
                    <a:pt x="3691" y="1322"/>
                  </a:cubicBezTo>
                  <a:lnTo>
                    <a:pt x="3727" y="1298"/>
                  </a:lnTo>
                  <a:cubicBezTo>
                    <a:pt x="3936" y="1096"/>
                    <a:pt x="4209" y="994"/>
                    <a:pt x="4482" y="994"/>
                  </a:cubicBezTo>
                  <a:cubicBezTo>
                    <a:pt x="4754" y="994"/>
                    <a:pt x="5025" y="1096"/>
                    <a:pt x="5227" y="1298"/>
                  </a:cubicBezTo>
                  <a:cubicBezTo>
                    <a:pt x="5418" y="1489"/>
                    <a:pt x="5537" y="1774"/>
                    <a:pt x="5537" y="2036"/>
                  </a:cubicBezTo>
                  <a:cubicBezTo>
                    <a:pt x="5537" y="2334"/>
                    <a:pt x="5418" y="2608"/>
                    <a:pt x="5227" y="2798"/>
                  </a:cubicBezTo>
                  <a:lnTo>
                    <a:pt x="3346" y="4656"/>
                  </a:lnTo>
                  <a:lnTo>
                    <a:pt x="1477" y="2798"/>
                  </a:lnTo>
                  <a:cubicBezTo>
                    <a:pt x="1072" y="2382"/>
                    <a:pt x="1072" y="1703"/>
                    <a:pt x="1477" y="1298"/>
                  </a:cubicBezTo>
                  <a:cubicBezTo>
                    <a:pt x="1679" y="1108"/>
                    <a:pt x="1953" y="988"/>
                    <a:pt x="2239" y="988"/>
                  </a:cubicBezTo>
                  <a:close/>
                  <a:moveTo>
                    <a:pt x="2239" y="0"/>
                  </a:moveTo>
                  <a:cubicBezTo>
                    <a:pt x="1679" y="0"/>
                    <a:pt x="1179" y="215"/>
                    <a:pt x="786" y="596"/>
                  </a:cubicBezTo>
                  <a:cubicBezTo>
                    <a:pt x="1" y="1381"/>
                    <a:pt x="1" y="2691"/>
                    <a:pt x="786" y="3489"/>
                  </a:cubicBezTo>
                  <a:lnTo>
                    <a:pt x="3013" y="5691"/>
                  </a:lnTo>
                  <a:cubicBezTo>
                    <a:pt x="3108" y="5787"/>
                    <a:pt x="3215" y="5834"/>
                    <a:pt x="3346" y="5834"/>
                  </a:cubicBezTo>
                  <a:cubicBezTo>
                    <a:pt x="3489" y="5834"/>
                    <a:pt x="3584" y="5787"/>
                    <a:pt x="3691" y="5691"/>
                  </a:cubicBezTo>
                  <a:lnTo>
                    <a:pt x="5906" y="3465"/>
                  </a:lnTo>
                  <a:cubicBezTo>
                    <a:pt x="6299" y="3096"/>
                    <a:pt x="6501" y="2560"/>
                    <a:pt x="6501" y="2024"/>
                  </a:cubicBezTo>
                  <a:cubicBezTo>
                    <a:pt x="6501" y="1500"/>
                    <a:pt x="6287" y="965"/>
                    <a:pt x="5906" y="596"/>
                  </a:cubicBezTo>
                  <a:cubicBezTo>
                    <a:pt x="5515" y="198"/>
                    <a:pt x="5003" y="3"/>
                    <a:pt x="4487" y="3"/>
                  </a:cubicBezTo>
                  <a:cubicBezTo>
                    <a:pt x="4091" y="3"/>
                    <a:pt x="3693" y="118"/>
                    <a:pt x="3346" y="346"/>
                  </a:cubicBezTo>
                  <a:cubicBezTo>
                    <a:pt x="3025" y="119"/>
                    <a:pt x="2632" y="0"/>
                    <a:pt x="2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5" name="Google Shape;475;g13fde2affc4_1_3"/>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accent5"/>
                </a:solidFill>
                <a:latin typeface="Palanquin Dark"/>
                <a:ea typeface="Palanquin Dark"/>
                <a:cs typeface="Palanquin Dark"/>
                <a:sym typeface="Palanquin Dark"/>
              </a:rPr>
              <a:t>RESEARCH LIMITATIONS</a:t>
            </a:r>
            <a:endParaRPr sz="2800" b="1">
              <a:solidFill>
                <a:schemeClr val="accent5"/>
              </a:solidFill>
              <a:latin typeface="Palanquin Dark"/>
              <a:ea typeface="Palanquin Dark"/>
              <a:cs typeface="Palanquin Dark"/>
              <a:sym typeface="Palanquin Dark"/>
            </a:endParaRPr>
          </a:p>
          <a:p>
            <a:pPr marL="0" lvl="0" indent="0" algn="l" rtl="0">
              <a:spcBef>
                <a:spcPts val="0"/>
              </a:spcBef>
              <a:spcAft>
                <a:spcPts val="0"/>
              </a:spcAft>
              <a:buNone/>
            </a:pPr>
            <a:endParaRPr sz="2800" b="1">
              <a:solidFill>
                <a:srgbClr val="0E868C"/>
              </a:solidFill>
              <a:latin typeface="Palanquin Dark"/>
              <a:ea typeface="Palanquin Dark"/>
              <a:cs typeface="Palanquin Dark"/>
              <a:sym typeface="Palanquin Dark"/>
            </a:endParaRPr>
          </a:p>
        </p:txBody>
      </p:sp>
      <p:sp>
        <p:nvSpPr>
          <p:cNvPr id="476" name="Google Shape;476;g13fde2affc4_1_3"/>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77" name="Google Shape;477;g13fde2affc4_1_3"/>
          <p:cNvSpPr txBox="1"/>
          <p:nvPr/>
        </p:nvSpPr>
        <p:spPr>
          <a:xfrm>
            <a:off x="838200" y="1631600"/>
            <a:ext cx="7283400" cy="16392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Font typeface="Rubik"/>
              <a:buChar char="●"/>
            </a:pPr>
            <a:r>
              <a:rPr lang="en">
                <a:latin typeface="Rubik"/>
                <a:ea typeface="Rubik"/>
                <a:cs typeface="Rubik"/>
                <a:sym typeface="Rubik"/>
              </a:rPr>
              <a:t>We do not have API data for Nebraska &amp; Ohio states; </a:t>
            </a:r>
            <a:endParaRPr>
              <a:latin typeface="Rubik"/>
              <a:ea typeface="Rubik"/>
              <a:cs typeface="Rubik"/>
              <a:sym typeface="Rubik"/>
            </a:endParaRPr>
          </a:p>
          <a:p>
            <a:pPr marL="457200" lvl="0" indent="-317500" algn="l" rtl="0">
              <a:lnSpc>
                <a:spcPct val="115000"/>
              </a:lnSpc>
              <a:spcBef>
                <a:spcPts val="0"/>
              </a:spcBef>
              <a:spcAft>
                <a:spcPts val="0"/>
              </a:spcAft>
              <a:buSzPts val="1400"/>
              <a:buFont typeface="Rubik"/>
              <a:buChar char="●"/>
            </a:pPr>
            <a:r>
              <a:rPr lang="en">
                <a:latin typeface="Rubik"/>
                <a:ea typeface="Rubik"/>
                <a:cs typeface="Rubik"/>
                <a:sym typeface="Rubik"/>
              </a:rPr>
              <a:t>Do not know exactly in relation which #abortion key word the sentiment was revealied by congressmen. Then, it is hard to decide about which subtopic of abortion they spoke;</a:t>
            </a:r>
            <a:endParaRPr>
              <a:latin typeface="Rubik"/>
              <a:ea typeface="Rubik"/>
              <a:cs typeface="Rubik"/>
              <a:sym typeface="Rubik"/>
            </a:endParaRPr>
          </a:p>
          <a:p>
            <a:pPr marL="0" lvl="0" indent="0" algn="l"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grpSp>
        <p:nvGrpSpPr>
          <p:cNvPr id="482" name="Google Shape;482;g13fde2affc4_1_18"/>
          <p:cNvGrpSpPr/>
          <p:nvPr/>
        </p:nvGrpSpPr>
        <p:grpSpPr>
          <a:xfrm>
            <a:off x="7163861" y="1379365"/>
            <a:ext cx="211359" cy="289017"/>
            <a:chOff x="5808150" y="1988775"/>
            <a:chExt cx="276250" cy="377750"/>
          </a:xfrm>
        </p:grpSpPr>
        <p:sp>
          <p:nvSpPr>
            <p:cNvPr id="483" name="Google Shape;483;g13fde2affc4_1_18"/>
            <p:cNvSpPr/>
            <p:nvPr/>
          </p:nvSpPr>
          <p:spPr>
            <a:xfrm>
              <a:off x="5808150" y="1988775"/>
              <a:ext cx="276250" cy="377750"/>
            </a:xfrm>
            <a:custGeom>
              <a:avLst/>
              <a:gdLst/>
              <a:ahLst/>
              <a:cxnLst/>
              <a:rect l="l" t="t" r="r" b="b"/>
              <a:pathLst>
                <a:path w="11050" h="15110" extrusionOk="0">
                  <a:moveTo>
                    <a:pt x="7573" y="988"/>
                  </a:moveTo>
                  <a:lnTo>
                    <a:pt x="7573" y="2298"/>
                  </a:lnTo>
                  <a:lnTo>
                    <a:pt x="2287" y="2298"/>
                  </a:lnTo>
                  <a:lnTo>
                    <a:pt x="2287" y="988"/>
                  </a:lnTo>
                  <a:close/>
                  <a:moveTo>
                    <a:pt x="10073" y="4715"/>
                  </a:moveTo>
                  <a:lnTo>
                    <a:pt x="10073" y="5870"/>
                  </a:lnTo>
                  <a:lnTo>
                    <a:pt x="9859" y="5870"/>
                  </a:lnTo>
                  <a:lnTo>
                    <a:pt x="9859" y="4715"/>
                  </a:lnTo>
                  <a:close/>
                  <a:moveTo>
                    <a:pt x="8895" y="3286"/>
                  </a:moveTo>
                  <a:lnTo>
                    <a:pt x="8895" y="11835"/>
                  </a:lnTo>
                  <a:lnTo>
                    <a:pt x="989" y="11835"/>
                  </a:lnTo>
                  <a:lnTo>
                    <a:pt x="989" y="3286"/>
                  </a:lnTo>
                  <a:close/>
                  <a:moveTo>
                    <a:pt x="7573" y="12823"/>
                  </a:moveTo>
                  <a:lnTo>
                    <a:pt x="7573" y="14133"/>
                  </a:lnTo>
                  <a:lnTo>
                    <a:pt x="2287" y="14133"/>
                  </a:lnTo>
                  <a:lnTo>
                    <a:pt x="2287" y="12823"/>
                  </a:lnTo>
                  <a:close/>
                  <a:moveTo>
                    <a:pt x="1787" y="0"/>
                  </a:moveTo>
                  <a:cubicBezTo>
                    <a:pt x="1501" y="0"/>
                    <a:pt x="1287" y="214"/>
                    <a:pt x="1287" y="500"/>
                  </a:cubicBezTo>
                  <a:lnTo>
                    <a:pt x="1287" y="2298"/>
                  </a:lnTo>
                  <a:lnTo>
                    <a:pt x="489" y="2298"/>
                  </a:lnTo>
                  <a:cubicBezTo>
                    <a:pt x="203" y="2298"/>
                    <a:pt x="1" y="2500"/>
                    <a:pt x="1" y="2786"/>
                  </a:cubicBezTo>
                  <a:lnTo>
                    <a:pt x="1" y="12323"/>
                  </a:lnTo>
                  <a:cubicBezTo>
                    <a:pt x="1" y="12609"/>
                    <a:pt x="203" y="12823"/>
                    <a:pt x="489" y="12823"/>
                  </a:cubicBezTo>
                  <a:lnTo>
                    <a:pt x="1287" y="12823"/>
                  </a:lnTo>
                  <a:lnTo>
                    <a:pt x="1287" y="14621"/>
                  </a:lnTo>
                  <a:cubicBezTo>
                    <a:pt x="1287" y="14907"/>
                    <a:pt x="1501" y="15109"/>
                    <a:pt x="1787" y="15109"/>
                  </a:cubicBezTo>
                  <a:lnTo>
                    <a:pt x="8049" y="15109"/>
                  </a:lnTo>
                  <a:cubicBezTo>
                    <a:pt x="8335" y="15109"/>
                    <a:pt x="8537" y="14907"/>
                    <a:pt x="8537" y="14621"/>
                  </a:cubicBezTo>
                  <a:lnTo>
                    <a:pt x="8537" y="12823"/>
                  </a:lnTo>
                  <a:lnTo>
                    <a:pt x="9371" y="12823"/>
                  </a:lnTo>
                  <a:cubicBezTo>
                    <a:pt x="9657" y="12823"/>
                    <a:pt x="9859" y="12609"/>
                    <a:pt x="9859" y="12323"/>
                  </a:cubicBezTo>
                  <a:lnTo>
                    <a:pt x="9859" y="11394"/>
                  </a:lnTo>
                  <a:lnTo>
                    <a:pt x="10073" y="11394"/>
                  </a:lnTo>
                  <a:cubicBezTo>
                    <a:pt x="10359" y="11394"/>
                    <a:pt x="10562" y="11180"/>
                    <a:pt x="10562" y="10894"/>
                  </a:cubicBezTo>
                  <a:lnTo>
                    <a:pt x="10562" y="8751"/>
                  </a:lnTo>
                  <a:cubicBezTo>
                    <a:pt x="10562" y="8477"/>
                    <a:pt x="10359" y="8263"/>
                    <a:pt x="10073" y="8263"/>
                  </a:cubicBezTo>
                  <a:lnTo>
                    <a:pt x="9859" y="8263"/>
                  </a:lnTo>
                  <a:lnTo>
                    <a:pt x="9859" y="6858"/>
                  </a:lnTo>
                  <a:lnTo>
                    <a:pt x="10562" y="6858"/>
                  </a:lnTo>
                  <a:cubicBezTo>
                    <a:pt x="10847" y="6858"/>
                    <a:pt x="11050" y="6644"/>
                    <a:pt x="11050" y="6358"/>
                  </a:cubicBezTo>
                  <a:lnTo>
                    <a:pt x="11050" y="4215"/>
                  </a:lnTo>
                  <a:cubicBezTo>
                    <a:pt x="11038" y="3953"/>
                    <a:pt x="10835" y="3727"/>
                    <a:pt x="10562" y="3727"/>
                  </a:cubicBezTo>
                  <a:lnTo>
                    <a:pt x="9859" y="3727"/>
                  </a:lnTo>
                  <a:lnTo>
                    <a:pt x="9859" y="2786"/>
                  </a:lnTo>
                  <a:cubicBezTo>
                    <a:pt x="9859" y="2512"/>
                    <a:pt x="9657" y="2298"/>
                    <a:pt x="9371" y="2298"/>
                  </a:cubicBezTo>
                  <a:lnTo>
                    <a:pt x="8537" y="2298"/>
                  </a:lnTo>
                  <a:lnTo>
                    <a:pt x="8537" y="500"/>
                  </a:lnTo>
                  <a:cubicBezTo>
                    <a:pt x="8537" y="214"/>
                    <a:pt x="8335" y="0"/>
                    <a:pt x="804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g13fde2affc4_1_18"/>
            <p:cNvSpPr/>
            <p:nvPr/>
          </p:nvSpPr>
          <p:spPr>
            <a:xfrm>
              <a:off x="5848625" y="2125100"/>
              <a:ext cx="162550" cy="102125"/>
            </a:xfrm>
            <a:custGeom>
              <a:avLst/>
              <a:gdLst/>
              <a:ahLst/>
              <a:cxnLst/>
              <a:rect l="l" t="t" r="r" b="b"/>
              <a:pathLst>
                <a:path w="6502" h="4085" extrusionOk="0">
                  <a:moveTo>
                    <a:pt x="3239" y="0"/>
                  </a:moveTo>
                  <a:cubicBezTo>
                    <a:pt x="3037" y="0"/>
                    <a:pt x="2858" y="119"/>
                    <a:pt x="2763" y="298"/>
                  </a:cubicBezTo>
                  <a:lnTo>
                    <a:pt x="1989" y="2060"/>
                  </a:lnTo>
                  <a:lnTo>
                    <a:pt x="1501" y="1560"/>
                  </a:lnTo>
                  <a:cubicBezTo>
                    <a:pt x="1430" y="1465"/>
                    <a:pt x="1287" y="1417"/>
                    <a:pt x="1156" y="1417"/>
                  </a:cubicBezTo>
                  <a:lnTo>
                    <a:pt x="489" y="1417"/>
                  </a:lnTo>
                  <a:cubicBezTo>
                    <a:pt x="203" y="1417"/>
                    <a:pt x="1" y="1619"/>
                    <a:pt x="1" y="1905"/>
                  </a:cubicBezTo>
                  <a:cubicBezTo>
                    <a:pt x="13" y="2179"/>
                    <a:pt x="227" y="2381"/>
                    <a:pt x="501" y="2381"/>
                  </a:cubicBezTo>
                  <a:lnTo>
                    <a:pt x="965" y="2381"/>
                  </a:lnTo>
                  <a:lnTo>
                    <a:pt x="1811" y="3227"/>
                  </a:lnTo>
                  <a:cubicBezTo>
                    <a:pt x="1910" y="3326"/>
                    <a:pt x="2042" y="3376"/>
                    <a:pt x="2173" y="3376"/>
                  </a:cubicBezTo>
                  <a:cubicBezTo>
                    <a:pt x="2199" y="3376"/>
                    <a:pt x="2225" y="3374"/>
                    <a:pt x="2251" y="3370"/>
                  </a:cubicBezTo>
                  <a:cubicBezTo>
                    <a:pt x="2406" y="3334"/>
                    <a:pt x="2549" y="3227"/>
                    <a:pt x="2608" y="3084"/>
                  </a:cubicBezTo>
                  <a:lnTo>
                    <a:pt x="3168" y="1822"/>
                  </a:lnTo>
                  <a:lnTo>
                    <a:pt x="3835" y="3751"/>
                  </a:lnTo>
                  <a:cubicBezTo>
                    <a:pt x="3894" y="3929"/>
                    <a:pt x="4061" y="4060"/>
                    <a:pt x="4251" y="4084"/>
                  </a:cubicBezTo>
                  <a:lnTo>
                    <a:pt x="4299" y="4084"/>
                  </a:lnTo>
                  <a:cubicBezTo>
                    <a:pt x="4478" y="4084"/>
                    <a:pt x="4644" y="3977"/>
                    <a:pt x="4716" y="3846"/>
                  </a:cubicBezTo>
                  <a:lnTo>
                    <a:pt x="5466" y="2536"/>
                  </a:lnTo>
                  <a:lnTo>
                    <a:pt x="6014" y="2536"/>
                  </a:lnTo>
                  <a:cubicBezTo>
                    <a:pt x="6299" y="2536"/>
                    <a:pt x="6502" y="2322"/>
                    <a:pt x="6502" y="2036"/>
                  </a:cubicBezTo>
                  <a:cubicBezTo>
                    <a:pt x="6502" y="1750"/>
                    <a:pt x="6287" y="1548"/>
                    <a:pt x="6014" y="1548"/>
                  </a:cubicBezTo>
                  <a:lnTo>
                    <a:pt x="5168" y="1548"/>
                  </a:lnTo>
                  <a:cubicBezTo>
                    <a:pt x="4990" y="1548"/>
                    <a:pt x="4823" y="1655"/>
                    <a:pt x="4752" y="1786"/>
                  </a:cubicBezTo>
                  <a:lnTo>
                    <a:pt x="4394" y="2429"/>
                  </a:lnTo>
                  <a:lnTo>
                    <a:pt x="3680" y="322"/>
                  </a:lnTo>
                  <a:cubicBezTo>
                    <a:pt x="3609" y="155"/>
                    <a:pt x="3442" y="12"/>
                    <a:pt x="3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5" name="Google Shape;485;g13fde2affc4_1_18"/>
          <p:cNvSpPr/>
          <p:nvPr/>
        </p:nvSpPr>
        <p:spPr>
          <a:xfrm>
            <a:off x="4432653" y="1445085"/>
            <a:ext cx="276239" cy="157579"/>
          </a:xfrm>
          <a:custGeom>
            <a:avLst/>
            <a:gdLst/>
            <a:ahLst/>
            <a:cxnLst/>
            <a:rect l="l" t="t" r="r" b="b"/>
            <a:pathLst>
              <a:path w="14110" h="8049" extrusionOk="0">
                <a:moveTo>
                  <a:pt x="9192" y="3751"/>
                </a:moveTo>
                <a:lnTo>
                  <a:pt x="9192" y="4417"/>
                </a:lnTo>
                <a:lnTo>
                  <a:pt x="4930" y="4417"/>
                </a:lnTo>
                <a:lnTo>
                  <a:pt x="4930" y="3751"/>
                </a:lnTo>
                <a:close/>
                <a:moveTo>
                  <a:pt x="1655" y="2453"/>
                </a:moveTo>
                <a:lnTo>
                  <a:pt x="1655" y="5572"/>
                </a:lnTo>
                <a:lnTo>
                  <a:pt x="977" y="5572"/>
                </a:lnTo>
                <a:lnTo>
                  <a:pt x="977" y="2453"/>
                </a:lnTo>
                <a:close/>
                <a:moveTo>
                  <a:pt x="13109" y="2453"/>
                </a:moveTo>
                <a:lnTo>
                  <a:pt x="13109" y="5572"/>
                </a:lnTo>
                <a:lnTo>
                  <a:pt x="12454" y="5572"/>
                </a:lnTo>
                <a:lnTo>
                  <a:pt x="12454" y="2453"/>
                </a:lnTo>
                <a:close/>
                <a:moveTo>
                  <a:pt x="3941" y="965"/>
                </a:moveTo>
                <a:lnTo>
                  <a:pt x="3941" y="7061"/>
                </a:lnTo>
                <a:lnTo>
                  <a:pt x="2620" y="7061"/>
                </a:lnTo>
                <a:lnTo>
                  <a:pt x="2620" y="965"/>
                </a:lnTo>
                <a:close/>
                <a:moveTo>
                  <a:pt x="11490" y="965"/>
                </a:moveTo>
                <a:lnTo>
                  <a:pt x="11490" y="7061"/>
                </a:lnTo>
                <a:lnTo>
                  <a:pt x="10168" y="7061"/>
                </a:lnTo>
                <a:lnTo>
                  <a:pt x="10168" y="965"/>
                </a:lnTo>
                <a:close/>
                <a:moveTo>
                  <a:pt x="2132" y="0"/>
                </a:moveTo>
                <a:cubicBezTo>
                  <a:pt x="1846" y="0"/>
                  <a:pt x="1632" y="203"/>
                  <a:pt x="1632" y="488"/>
                </a:cubicBezTo>
                <a:lnTo>
                  <a:pt x="1632" y="1477"/>
                </a:lnTo>
                <a:lnTo>
                  <a:pt x="489" y="1477"/>
                </a:lnTo>
                <a:cubicBezTo>
                  <a:pt x="203" y="1477"/>
                  <a:pt x="0" y="1679"/>
                  <a:pt x="0" y="1965"/>
                </a:cubicBezTo>
                <a:lnTo>
                  <a:pt x="0" y="6061"/>
                </a:lnTo>
                <a:cubicBezTo>
                  <a:pt x="0" y="6346"/>
                  <a:pt x="203" y="6549"/>
                  <a:pt x="489" y="6549"/>
                </a:cubicBezTo>
                <a:lnTo>
                  <a:pt x="1632" y="6549"/>
                </a:lnTo>
                <a:lnTo>
                  <a:pt x="1632" y="7561"/>
                </a:lnTo>
                <a:cubicBezTo>
                  <a:pt x="1632" y="7846"/>
                  <a:pt x="1846" y="8049"/>
                  <a:pt x="2132" y="8049"/>
                </a:cubicBezTo>
                <a:lnTo>
                  <a:pt x="4430" y="8049"/>
                </a:lnTo>
                <a:cubicBezTo>
                  <a:pt x="4715" y="8049"/>
                  <a:pt x="4930" y="7846"/>
                  <a:pt x="4930" y="7561"/>
                </a:cubicBezTo>
                <a:lnTo>
                  <a:pt x="4930" y="5418"/>
                </a:lnTo>
                <a:lnTo>
                  <a:pt x="9192" y="5418"/>
                </a:lnTo>
                <a:lnTo>
                  <a:pt x="9192" y="7561"/>
                </a:lnTo>
                <a:cubicBezTo>
                  <a:pt x="9192" y="7846"/>
                  <a:pt x="9406" y="8049"/>
                  <a:pt x="9692" y="8049"/>
                </a:cubicBezTo>
                <a:lnTo>
                  <a:pt x="11990" y="8049"/>
                </a:lnTo>
                <a:cubicBezTo>
                  <a:pt x="12276" y="8049"/>
                  <a:pt x="12490" y="7846"/>
                  <a:pt x="12490" y="7561"/>
                </a:cubicBezTo>
                <a:lnTo>
                  <a:pt x="12490" y="6549"/>
                </a:lnTo>
                <a:lnTo>
                  <a:pt x="13621" y="6549"/>
                </a:lnTo>
                <a:cubicBezTo>
                  <a:pt x="13895" y="6549"/>
                  <a:pt x="14109" y="6346"/>
                  <a:pt x="14109" y="6061"/>
                </a:cubicBezTo>
                <a:lnTo>
                  <a:pt x="14109" y="1965"/>
                </a:lnTo>
                <a:cubicBezTo>
                  <a:pt x="14074" y="1679"/>
                  <a:pt x="13871" y="1477"/>
                  <a:pt x="13597" y="1477"/>
                </a:cubicBezTo>
                <a:lnTo>
                  <a:pt x="12466" y="1477"/>
                </a:lnTo>
                <a:lnTo>
                  <a:pt x="12466" y="488"/>
                </a:lnTo>
                <a:cubicBezTo>
                  <a:pt x="12466" y="215"/>
                  <a:pt x="12264" y="0"/>
                  <a:pt x="11978" y="0"/>
                </a:cubicBezTo>
                <a:lnTo>
                  <a:pt x="9668" y="0"/>
                </a:lnTo>
                <a:cubicBezTo>
                  <a:pt x="9394" y="0"/>
                  <a:pt x="9180" y="203"/>
                  <a:pt x="9180" y="488"/>
                </a:cubicBezTo>
                <a:lnTo>
                  <a:pt x="9180" y="2798"/>
                </a:lnTo>
                <a:lnTo>
                  <a:pt x="4930" y="2798"/>
                </a:lnTo>
                <a:lnTo>
                  <a:pt x="4930" y="488"/>
                </a:lnTo>
                <a:cubicBezTo>
                  <a:pt x="4930" y="215"/>
                  <a:pt x="4715" y="0"/>
                  <a:pt x="443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6" name="Google Shape;486;g13fde2affc4_1_18"/>
          <p:cNvGrpSpPr/>
          <p:nvPr/>
        </p:nvGrpSpPr>
        <p:grpSpPr>
          <a:xfrm>
            <a:off x="1766326" y="1390367"/>
            <a:ext cx="211341" cy="267022"/>
            <a:chOff x="1589175" y="2003350"/>
            <a:chExt cx="275650" cy="348275"/>
          </a:xfrm>
        </p:grpSpPr>
        <p:sp>
          <p:nvSpPr>
            <p:cNvPr id="487" name="Google Shape;487;g13fde2affc4_1_18"/>
            <p:cNvSpPr/>
            <p:nvPr/>
          </p:nvSpPr>
          <p:spPr>
            <a:xfrm>
              <a:off x="1589175" y="2003350"/>
              <a:ext cx="275650" cy="348275"/>
            </a:xfrm>
            <a:custGeom>
              <a:avLst/>
              <a:gdLst/>
              <a:ahLst/>
              <a:cxnLst/>
              <a:rect l="l" t="t" r="r" b="b"/>
              <a:pathLst>
                <a:path w="11026" h="13931" extrusionOk="0">
                  <a:moveTo>
                    <a:pt x="10049" y="977"/>
                  </a:moveTo>
                  <a:lnTo>
                    <a:pt x="10049" y="12978"/>
                  </a:lnTo>
                  <a:lnTo>
                    <a:pt x="965" y="12978"/>
                  </a:lnTo>
                  <a:lnTo>
                    <a:pt x="965" y="977"/>
                  </a:lnTo>
                  <a:close/>
                  <a:moveTo>
                    <a:pt x="798" y="1"/>
                  </a:moveTo>
                  <a:cubicBezTo>
                    <a:pt x="346" y="1"/>
                    <a:pt x="0" y="358"/>
                    <a:pt x="0" y="810"/>
                  </a:cubicBezTo>
                  <a:lnTo>
                    <a:pt x="0" y="13133"/>
                  </a:lnTo>
                  <a:cubicBezTo>
                    <a:pt x="0" y="13598"/>
                    <a:pt x="358" y="13931"/>
                    <a:pt x="798" y="13931"/>
                  </a:cubicBezTo>
                  <a:lnTo>
                    <a:pt x="10204" y="13931"/>
                  </a:lnTo>
                  <a:cubicBezTo>
                    <a:pt x="10668" y="13931"/>
                    <a:pt x="11014" y="13574"/>
                    <a:pt x="11014" y="13133"/>
                  </a:cubicBezTo>
                  <a:lnTo>
                    <a:pt x="11014" y="810"/>
                  </a:lnTo>
                  <a:cubicBezTo>
                    <a:pt x="11026" y="358"/>
                    <a:pt x="10668" y="1"/>
                    <a:pt x="1020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g13fde2affc4_1_18"/>
            <p:cNvSpPr/>
            <p:nvPr/>
          </p:nvSpPr>
          <p:spPr>
            <a:xfrm>
              <a:off x="1674000" y="2226300"/>
              <a:ext cx="105700" cy="24725"/>
            </a:xfrm>
            <a:custGeom>
              <a:avLst/>
              <a:gdLst/>
              <a:ahLst/>
              <a:cxnLst/>
              <a:rect l="l" t="t" r="r" b="b"/>
              <a:pathLst>
                <a:path w="4228" h="989" extrusionOk="0">
                  <a:moveTo>
                    <a:pt x="489" y="0"/>
                  </a:moveTo>
                  <a:cubicBezTo>
                    <a:pt x="203" y="0"/>
                    <a:pt x="1" y="215"/>
                    <a:pt x="1" y="489"/>
                  </a:cubicBezTo>
                  <a:cubicBezTo>
                    <a:pt x="1" y="774"/>
                    <a:pt x="203" y="989"/>
                    <a:pt x="489" y="989"/>
                  </a:cubicBezTo>
                  <a:lnTo>
                    <a:pt x="3739" y="989"/>
                  </a:lnTo>
                  <a:cubicBezTo>
                    <a:pt x="4013" y="989"/>
                    <a:pt x="4227" y="774"/>
                    <a:pt x="4227" y="489"/>
                  </a:cubicBezTo>
                  <a:cubicBezTo>
                    <a:pt x="4227" y="215"/>
                    <a:pt x="4013" y="0"/>
                    <a:pt x="37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g13fde2affc4_1_18"/>
            <p:cNvSpPr/>
            <p:nvPr/>
          </p:nvSpPr>
          <p:spPr>
            <a:xfrm>
              <a:off x="1641550" y="2270950"/>
              <a:ext cx="170600" cy="24725"/>
            </a:xfrm>
            <a:custGeom>
              <a:avLst/>
              <a:gdLst/>
              <a:ahLst/>
              <a:cxnLst/>
              <a:rect l="l" t="t" r="r" b="b"/>
              <a:pathLst>
                <a:path w="6824" h="989" extrusionOk="0">
                  <a:moveTo>
                    <a:pt x="489" y="0"/>
                  </a:moveTo>
                  <a:cubicBezTo>
                    <a:pt x="215" y="0"/>
                    <a:pt x="1" y="203"/>
                    <a:pt x="1" y="488"/>
                  </a:cubicBezTo>
                  <a:cubicBezTo>
                    <a:pt x="1" y="774"/>
                    <a:pt x="227" y="989"/>
                    <a:pt x="489" y="989"/>
                  </a:cubicBezTo>
                  <a:lnTo>
                    <a:pt x="6323" y="989"/>
                  </a:lnTo>
                  <a:cubicBezTo>
                    <a:pt x="6609" y="989"/>
                    <a:pt x="6823" y="774"/>
                    <a:pt x="6823" y="488"/>
                  </a:cubicBezTo>
                  <a:cubicBezTo>
                    <a:pt x="6823" y="203"/>
                    <a:pt x="6609" y="0"/>
                    <a:pt x="63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g13fde2affc4_1_18"/>
            <p:cNvSpPr/>
            <p:nvPr/>
          </p:nvSpPr>
          <p:spPr>
            <a:xfrm>
              <a:off x="1643050" y="2055150"/>
              <a:ext cx="162550" cy="145875"/>
            </a:xfrm>
            <a:custGeom>
              <a:avLst/>
              <a:gdLst/>
              <a:ahLst/>
              <a:cxnLst/>
              <a:rect l="l" t="t" r="r" b="b"/>
              <a:pathLst>
                <a:path w="6502" h="5835" extrusionOk="0">
                  <a:moveTo>
                    <a:pt x="2239" y="988"/>
                  </a:moveTo>
                  <a:cubicBezTo>
                    <a:pt x="2513" y="988"/>
                    <a:pt x="2787" y="1108"/>
                    <a:pt x="2977" y="1298"/>
                  </a:cubicBezTo>
                  <a:lnTo>
                    <a:pt x="3013" y="1322"/>
                  </a:lnTo>
                  <a:cubicBezTo>
                    <a:pt x="3102" y="1423"/>
                    <a:pt x="3224" y="1474"/>
                    <a:pt x="3348" y="1474"/>
                  </a:cubicBezTo>
                  <a:cubicBezTo>
                    <a:pt x="3471" y="1474"/>
                    <a:pt x="3596" y="1423"/>
                    <a:pt x="3691" y="1322"/>
                  </a:cubicBezTo>
                  <a:lnTo>
                    <a:pt x="3727" y="1298"/>
                  </a:lnTo>
                  <a:cubicBezTo>
                    <a:pt x="3936" y="1096"/>
                    <a:pt x="4209" y="994"/>
                    <a:pt x="4482" y="994"/>
                  </a:cubicBezTo>
                  <a:cubicBezTo>
                    <a:pt x="4754" y="994"/>
                    <a:pt x="5025" y="1096"/>
                    <a:pt x="5227" y="1298"/>
                  </a:cubicBezTo>
                  <a:cubicBezTo>
                    <a:pt x="5418" y="1489"/>
                    <a:pt x="5537" y="1774"/>
                    <a:pt x="5537" y="2036"/>
                  </a:cubicBezTo>
                  <a:cubicBezTo>
                    <a:pt x="5537" y="2334"/>
                    <a:pt x="5418" y="2608"/>
                    <a:pt x="5227" y="2798"/>
                  </a:cubicBezTo>
                  <a:lnTo>
                    <a:pt x="3346" y="4656"/>
                  </a:lnTo>
                  <a:lnTo>
                    <a:pt x="1477" y="2798"/>
                  </a:lnTo>
                  <a:cubicBezTo>
                    <a:pt x="1072" y="2382"/>
                    <a:pt x="1072" y="1703"/>
                    <a:pt x="1477" y="1298"/>
                  </a:cubicBezTo>
                  <a:cubicBezTo>
                    <a:pt x="1679" y="1108"/>
                    <a:pt x="1953" y="988"/>
                    <a:pt x="2239" y="988"/>
                  </a:cubicBezTo>
                  <a:close/>
                  <a:moveTo>
                    <a:pt x="2239" y="0"/>
                  </a:moveTo>
                  <a:cubicBezTo>
                    <a:pt x="1679" y="0"/>
                    <a:pt x="1179" y="215"/>
                    <a:pt x="786" y="596"/>
                  </a:cubicBezTo>
                  <a:cubicBezTo>
                    <a:pt x="1" y="1381"/>
                    <a:pt x="1" y="2691"/>
                    <a:pt x="786" y="3489"/>
                  </a:cubicBezTo>
                  <a:lnTo>
                    <a:pt x="3013" y="5691"/>
                  </a:lnTo>
                  <a:cubicBezTo>
                    <a:pt x="3108" y="5787"/>
                    <a:pt x="3215" y="5834"/>
                    <a:pt x="3346" y="5834"/>
                  </a:cubicBezTo>
                  <a:cubicBezTo>
                    <a:pt x="3489" y="5834"/>
                    <a:pt x="3584" y="5787"/>
                    <a:pt x="3691" y="5691"/>
                  </a:cubicBezTo>
                  <a:lnTo>
                    <a:pt x="5906" y="3465"/>
                  </a:lnTo>
                  <a:cubicBezTo>
                    <a:pt x="6299" y="3096"/>
                    <a:pt x="6501" y="2560"/>
                    <a:pt x="6501" y="2024"/>
                  </a:cubicBezTo>
                  <a:cubicBezTo>
                    <a:pt x="6501" y="1500"/>
                    <a:pt x="6287" y="965"/>
                    <a:pt x="5906" y="596"/>
                  </a:cubicBezTo>
                  <a:cubicBezTo>
                    <a:pt x="5515" y="198"/>
                    <a:pt x="5003" y="3"/>
                    <a:pt x="4487" y="3"/>
                  </a:cubicBezTo>
                  <a:cubicBezTo>
                    <a:pt x="4091" y="3"/>
                    <a:pt x="3693" y="118"/>
                    <a:pt x="3346" y="346"/>
                  </a:cubicBezTo>
                  <a:cubicBezTo>
                    <a:pt x="3025" y="119"/>
                    <a:pt x="2632" y="0"/>
                    <a:pt x="22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1" name="Google Shape;491;g13fde2affc4_1_18"/>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accent5"/>
                </a:solidFill>
                <a:latin typeface="Palanquin Dark"/>
                <a:ea typeface="Palanquin Dark"/>
                <a:cs typeface="Palanquin Dark"/>
                <a:sym typeface="Palanquin Dark"/>
              </a:rPr>
              <a:t>RESEARCH PROSPECTS</a:t>
            </a:r>
            <a:endParaRPr sz="2800" b="1">
              <a:solidFill>
                <a:schemeClr val="accent5"/>
              </a:solidFill>
              <a:latin typeface="Palanquin Dark"/>
              <a:ea typeface="Palanquin Dark"/>
              <a:cs typeface="Palanquin Dark"/>
              <a:sym typeface="Palanquin Dark"/>
            </a:endParaRPr>
          </a:p>
          <a:p>
            <a:pPr marL="0" lvl="0" indent="0" algn="l" rtl="0">
              <a:spcBef>
                <a:spcPts val="0"/>
              </a:spcBef>
              <a:spcAft>
                <a:spcPts val="0"/>
              </a:spcAft>
              <a:buNone/>
            </a:pPr>
            <a:endParaRPr sz="2800" b="1">
              <a:solidFill>
                <a:schemeClr val="accent5"/>
              </a:solidFill>
              <a:latin typeface="Palanquin Dark"/>
              <a:ea typeface="Palanquin Dark"/>
              <a:cs typeface="Palanquin Dark"/>
              <a:sym typeface="Palanquin Dark"/>
            </a:endParaRPr>
          </a:p>
        </p:txBody>
      </p:sp>
      <p:sp>
        <p:nvSpPr>
          <p:cNvPr id="492" name="Google Shape;492;g13fde2affc4_1_18"/>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93" name="Google Shape;493;g13fde2affc4_1_18"/>
          <p:cNvSpPr txBox="1"/>
          <p:nvPr/>
        </p:nvSpPr>
        <p:spPr>
          <a:xfrm>
            <a:off x="838200" y="1631600"/>
            <a:ext cx="7283400" cy="3126300"/>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To do topic modelling of political conversation in the twitter; </a:t>
            </a:r>
            <a:endParaRPr>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To estimate whether the congress member from a certain state impacts on a conversation that arises in her/his represented state; </a:t>
            </a:r>
            <a:endParaRPr>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To analyse the effect of abortion policy on a party affiliation during Presidential elections;</a:t>
            </a:r>
            <a:endParaRPr>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a:latin typeface="Rubik"/>
                <a:ea typeface="Rubik"/>
                <a:cs typeface="Rubik"/>
                <a:sym typeface="Rubik"/>
              </a:rPr>
              <a:t>Network analysis of party representatives #following and #followed_by to enrich hypothesis of a filter bubble effect; </a:t>
            </a: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a:p>
            <a:pPr marL="0" lvl="0" indent="0" algn="just" rtl="0">
              <a:lnSpc>
                <a:spcPct val="115000"/>
              </a:lnSpc>
              <a:spcBef>
                <a:spcPts val="0"/>
              </a:spcBef>
              <a:spcAft>
                <a:spcPts val="0"/>
              </a:spcAft>
              <a:buNone/>
            </a:pPr>
            <a:endParaRPr>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13"/>
          <p:cNvSpPr txBox="1">
            <a:spLocks noGrp="1"/>
          </p:cNvSpPr>
          <p:nvPr>
            <p:ph type="title"/>
          </p:nvPr>
        </p:nvSpPr>
        <p:spPr>
          <a:xfrm>
            <a:off x="971175" y="1579650"/>
            <a:ext cx="3218700" cy="1984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a:t>THANK YOU!</a:t>
            </a:r>
            <a:endParaRPr/>
          </a:p>
        </p:txBody>
      </p:sp>
      <p:sp>
        <p:nvSpPr>
          <p:cNvPr id="499" name="Google Shape;499;p13"/>
          <p:cNvSpPr txBox="1"/>
          <p:nvPr/>
        </p:nvSpPr>
        <p:spPr>
          <a:xfrm>
            <a:off x="5146400" y="758300"/>
            <a:ext cx="4067100" cy="296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 sz="1600" b="1">
                <a:solidFill>
                  <a:schemeClr val="dk1"/>
                </a:solidFill>
                <a:latin typeface="Rubik"/>
                <a:ea typeface="Rubik"/>
                <a:cs typeface="Rubik"/>
                <a:sym typeface="Rubik"/>
              </a:rPr>
              <a:t>Contact Our Team:</a:t>
            </a:r>
            <a:endParaRPr sz="1600" b="1">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r>
              <a:rPr lang="en" u="sng">
                <a:solidFill>
                  <a:schemeClr val="hlink"/>
                </a:solidFill>
                <a:latin typeface="Rubik"/>
                <a:ea typeface="Rubik"/>
                <a:cs typeface="Rubik"/>
                <a:sym typeface="Rubik"/>
                <a:hlinkClick r:id="rId3"/>
              </a:rPr>
              <a:t>aipavlova_2@edu.hse.ru</a:t>
            </a:r>
            <a:r>
              <a:rPr lang="en">
                <a:solidFill>
                  <a:schemeClr val="dk1"/>
                </a:solidFill>
                <a:latin typeface="Rubik"/>
                <a:ea typeface="Rubik"/>
                <a:cs typeface="Rubik"/>
                <a:sym typeface="Rubik"/>
              </a:rPr>
              <a:t> </a:t>
            </a: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r>
              <a:rPr lang="en" u="sng">
                <a:solidFill>
                  <a:schemeClr val="hlink"/>
                </a:solidFill>
                <a:latin typeface="Rubik"/>
                <a:ea typeface="Rubik"/>
                <a:cs typeface="Rubik"/>
                <a:sym typeface="Rubik"/>
                <a:hlinkClick r:id="rId4"/>
              </a:rPr>
              <a:t>miaji.zahid@kdis.ac.kr</a:t>
            </a: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r>
              <a:rPr lang="en" u="sng">
                <a:solidFill>
                  <a:schemeClr val="hlink"/>
                </a:solidFill>
                <a:latin typeface="Rubik"/>
                <a:ea typeface="Rubik"/>
                <a:cs typeface="Rubik"/>
                <a:sym typeface="Rubik"/>
                <a:hlinkClick r:id="rId5"/>
              </a:rPr>
              <a:t>naolefir@edu.hse.ru</a:t>
            </a: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r>
              <a:rPr lang="en" u="sng">
                <a:solidFill>
                  <a:schemeClr val="hlink"/>
                </a:solidFill>
                <a:latin typeface="Rubik"/>
                <a:ea typeface="Rubik"/>
                <a:cs typeface="Rubik"/>
                <a:sym typeface="Rubik"/>
                <a:hlinkClick r:id="rId6"/>
              </a:rPr>
              <a:t>martin.faschingbauer@student.tugraz.at</a:t>
            </a: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l"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p:txBody>
      </p:sp>
      <p:sp>
        <p:nvSpPr>
          <p:cNvPr id="500" name="Google Shape;500;p13"/>
          <p:cNvSpPr/>
          <p:nvPr/>
        </p:nvSpPr>
        <p:spPr>
          <a:xfrm>
            <a:off x="5322650" y="2870576"/>
            <a:ext cx="3714600" cy="14319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1" name="Google Shape;501;p13"/>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502" name="Google Shape;502;p13"/>
          <p:cNvSpPr txBox="1"/>
          <p:nvPr/>
        </p:nvSpPr>
        <p:spPr>
          <a:xfrm>
            <a:off x="5322650" y="3993600"/>
            <a:ext cx="3714600" cy="171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000"/>
              <a:buFont typeface="Arial"/>
              <a:buNone/>
            </a:pPr>
            <a:r>
              <a:rPr lang="en" sz="1600" b="1">
                <a:solidFill>
                  <a:schemeClr val="dk1"/>
                </a:solidFill>
                <a:latin typeface="Rubik"/>
                <a:ea typeface="Rubik"/>
                <a:cs typeface="Rubik"/>
                <a:sym typeface="Rubik"/>
              </a:rPr>
              <a:t>GIT </a:t>
            </a:r>
            <a:r>
              <a:rPr lang="en" sz="1700" b="1"/>
              <a:t>repository</a:t>
            </a:r>
            <a:r>
              <a:rPr lang="en" sz="1600" b="1">
                <a:solidFill>
                  <a:schemeClr val="dk1"/>
                </a:solidFill>
                <a:latin typeface="Rubik"/>
                <a:ea typeface="Rubik"/>
                <a:cs typeface="Rubik"/>
                <a:sym typeface="Rubik"/>
              </a:rPr>
              <a:t>:</a:t>
            </a:r>
            <a:endParaRPr sz="1600" b="1">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r>
              <a:rPr lang="en" sz="1000" u="sng">
                <a:solidFill>
                  <a:schemeClr val="hlink"/>
                </a:solidFill>
                <a:latin typeface="Rubik"/>
                <a:ea typeface="Rubik"/>
                <a:cs typeface="Rubik"/>
                <a:sym typeface="Rubik"/>
                <a:hlinkClick r:id="rId7"/>
              </a:rPr>
              <a:t>https://github.com/faschmar/</a:t>
            </a:r>
            <a:br>
              <a:rPr lang="en" sz="1000" u="sng">
                <a:solidFill>
                  <a:schemeClr val="hlink"/>
                </a:solidFill>
                <a:latin typeface="Rubik"/>
                <a:ea typeface="Rubik"/>
                <a:cs typeface="Rubik"/>
                <a:sym typeface="Rubik"/>
                <a:hlinkClick r:id="rId7"/>
              </a:rPr>
            </a:br>
            <a:r>
              <a:rPr lang="en" sz="1000" u="sng">
                <a:solidFill>
                  <a:schemeClr val="hlink"/>
                </a:solidFill>
                <a:latin typeface="Rubik"/>
                <a:ea typeface="Rubik"/>
                <a:cs typeface="Rubik"/>
                <a:sym typeface="Rubik"/>
                <a:hlinkClick r:id="rId7"/>
              </a:rPr>
              <a:t>SICSS-2022-US_abortion_policy_on_twitter</a:t>
            </a:r>
            <a:endParaRPr sz="10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a:p>
            <a:pPr marL="0" marR="0" lvl="0" indent="0" algn="r" rtl="0">
              <a:lnSpc>
                <a:spcPct val="100000"/>
              </a:lnSpc>
              <a:spcBef>
                <a:spcPts val="0"/>
              </a:spcBef>
              <a:spcAft>
                <a:spcPts val="0"/>
              </a:spcAft>
              <a:buClr>
                <a:srgbClr val="000000"/>
              </a:buClr>
              <a:buSzPts val="2000"/>
              <a:buFont typeface="Arial"/>
              <a:buNone/>
            </a:pPr>
            <a:endParaRPr sz="1600">
              <a:solidFill>
                <a:schemeClr val="dk1"/>
              </a:solidFill>
              <a:latin typeface="Rubik"/>
              <a:ea typeface="Rubik"/>
              <a:cs typeface="Rubik"/>
              <a:sym typeface="Rubik"/>
            </a:endParaRPr>
          </a:p>
        </p:txBody>
      </p:sp>
      <p:pic>
        <p:nvPicPr>
          <p:cNvPr id="503" name="Google Shape;503;p13"/>
          <p:cNvPicPr preferRelativeResize="0"/>
          <p:nvPr/>
        </p:nvPicPr>
        <p:blipFill>
          <a:blip r:embed="rId8">
            <a:alphaModFix/>
          </a:blip>
          <a:stretch>
            <a:fillRect/>
          </a:stretch>
        </p:blipFill>
        <p:spPr>
          <a:xfrm>
            <a:off x="6993292" y="4020455"/>
            <a:ext cx="400184" cy="400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
          <p:cNvSpPr/>
          <p:nvPr/>
        </p:nvSpPr>
        <p:spPr>
          <a:xfrm>
            <a:off x="1225929" y="1766975"/>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50" name="Google Shape;350;p3"/>
          <p:cNvSpPr/>
          <p:nvPr/>
        </p:nvSpPr>
        <p:spPr>
          <a:xfrm>
            <a:off x="4541223" y="2085431"/>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51" name="Google Shape;351;p3"/>
          <p:cNvSpPr/>
          <p:nvPr/>
        </p:nvSpPr>
        <p:spPr>
          <a:xfrm>
            <a:off x="1187583" y="2757457"/>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52" name="Google Shape;352;p3"/>
          <p:cNvSpPr/>
          <p:nvPr/>
        </p:nvSpPr>
        <p:spPr>
          <a:xfrm>
            <a:off x="4541223" y="3012746"/>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53" name="Google Shape;353;p3"/>
          <p:cNvSpPr txBox="1">
            <a:spLocks noGrp="1"/>
          </p:cNvSpPr>
          <p:nvPr>
            <p:ph type="title" idx="6"/>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OUTLINE OF THE PRESENTATION </a:t>
            </a:r>
            <a:endParaRPr/>
          </a:p>
        </p:txBody>
      </p:sp>
      <p:sp>
        <p:nvSpPr>
          <p:cNvPr id="354" name="Google Shape;354;p3"/>
          <p:cNvSpPr txBox="1">
            <a:spLocks noGrp="1"/>
          </p:cNvSpPr>
          <p:nvPr>
            <p:ph type="title"/>
          </p:nvPr>
        </p:nvSpPr>
        <p:spPr>
          <a:xfrm>
            <a:off x="4610023" y="2325753"/>
            <a:ext cx="677100" cy="36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1600" b="1">
                <a:solidFill>
                  <a:schemeClr val="lt1"/>
                </a:solidFill>
                <a:latin typeface="Rubik"/>
                <a:ea typeface="Rubik"/>
                <a:cs typeface="Rubik"/>
                <a:sym typeface="Rubik"/>
              </a:rPr>
              <a:t>04</a:t>
            </a:r>
            <a:endParaRPr sz="1600" b="1">
              <a:solidFill>
                <a:schemeClr val="lt1"/>
              </a:solidFill>
              <a:latin typeface="Rubik"/>
              <a:ea typeface="Rubik"/>
              <a:cs typeface="Rubik"/>
              <a:sym typeface="Rubik"/>
            </a:endParaRPr>
          </a:p>
        </p:txBody>
      </p:sp>
      <p:sp>
        <p:nvSpPr>
          <p:cNvPr id="355" name="Google Shape;355;p3"/>
          <p:cNvSpPr txBox="1">
            <a:spLocks noGrp="1"/>
          </p:cNvSpPr>
          <p:nvPr>
            <p:ph type="title" idx="3"/>
          </p:nvPr>
        </p:nvSpPr>
        <p:spPr>
          <a:xfrm>
            <a:off x="4623436" y="3221267"/>
            <a:ext cx="677100" cy="36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1600" b="1">
                <a:solidFill>
                  <a:schemeClr val="lt1"/>
                </a:solidFill>
                <a:latin typeface="Rubik"/>
                <a:ea typeface="Rubik"/>
                <a:cs typeface="Rubik"/>
                <a:sym typeface="Rubik"/>
              </a:rPr>
              <a:t>05</a:t>
            </a:r>
            <a:endParaRPr sz="1600" b="1">
              <a:solidFill>
                <a:schemeClr val="lt1"/>
              </a:solidFill>
              <a:latin typeface="Rubik"/>
              <a:ea typeface="Rubik"/>
              <a:cs typeface="Rubik"/>
              <a:sym typeface="Rubik"/>
            </a:endParaRPr>
          </a:p>
        </p:txBody>
      </p:sp>
      <p:sp>
        <p:nvSpPr>
          <p:cNvPr id="356" name="Google Shape;356;p3"/>
          <p:cNvSpPr txBox="1">
            <a:spLocks noGrp="1"/>
          </p:cNvSpPr>
          <p:nvPr>
            <p:ph type="subTitle" idx="4"/>
          </p:nvPr>
        </p:nvSpPr>
        <p:spPr>
          <a:xfrm>
            <a:off x="5492952" y="4171441"/>
            <a:ext cx="2391600" cy="3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1600" b="1">
                <a:latin typeface="Rubik"/>
                <a:ea typeface="Rubik"/>
                <a:cs typeface="Rubik"/>
                <a:sym typeface="Rubik"/>
              </a:rPr>
              <a:t>Research Prospects </a:t>
            </a:r>
            <a:endParaRPr sz="1600" b="1">
              <a:latin typeface="Rubik"/>
              <a:ea typeface="Rubik"/>
              <a:cs typeface="Rubik"/>
              <a:sym typeface="Rubik"/>
            </a:endParaRPr>
          </a:p>
        </p:txBody>
      </p:sp>
      <p:sp>
        <p:nvSpPr>
          <p:cNvPr id="357" name="Google Shape;357;p3"/>
          <p:cNvSpPr txBox="1">
            <a:spLocks noGrp="1"/>
          </p:cNvSpPr>
          <p:nvPr>
            <p:ph type="title" idx="7"/>
          </p:nvPr>
        </p:nvSpPr>
        <p:spPr>
          <a:xfrm>
            <a:off x="1308094" y="1948155"/>
            <a:ext cx="677100" cy="36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1600" b="1">
                <a:solidFill>
                  <a:schemeClr val="lt1"/>
                </a:solidFill>
                <a:latin typeface="Rubik"/>
                <a:ea typeface="Rubik"/>
                <a:cs typeface="Rubik"/>
                <a:sym typeface="Rubik"/>
              </a:rPr>
              <a:t>01</a:t>
            </a:r>
            <a:endParaRPr sz="1600" b="1">
              <a:solidFill>
                <a:schemeClr val="lt1"/>
              </a:solidFill>
              <a:latin typeface="Rubik"/>
              <a:ea typeface="Rubik"/>
              <a:cs typeface="Rubik"/>
              <a:sym typeface="Rubik"/>
            </a:endParaRPr>
          </a:p>
        </p:txBody>
      </p:sp>
      <p:sp>
        <p:nvSpPr>
          <p:cNvPr id="358" name="Google Shape;358;p3"/>
          <p:cNvSpPr txBox="1">
            <a:spLocks noGrp="1"/>
          </p:cNvSpPr>
          <p:nvPr>
            <p:ph type="subTitle" idx="8"/>
          </p:nvPr>
        </p:nvSpPr>
        <p:spPr>
          <a:xfrm>
            <a:off x="2149550" y="2117193"/>
            <a:ext cx="2391600" cy="3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1600" b="1">
                <a:latin typeface="Rubik"/>
                <a:ea typeface="Rubik"/>
                <a:cs typeface="Rubik"/>
                <a:sym typeface="Rubik"/>
              </a:rPr>
              <a:t>Research  Motivation</a:t>
            </a:r>
            <a:endParaRPr sz="1600" b="1">
              <a:latin typeface="Rubik"/>
              <a:ea typeface="Rubik"/>
              <a:cs typeface="Rubik"/>
              <a:sym typeface="Rubik"/>
            </a:endParaRPr>
          </a:p>
        </p:txBody>
      </p:sp>
      <p:sp>
        <p:nvSpPr>
          <p:cNvPr id="359" name="Google Shape;359;p3"/>
          <p:cNvSpPr txBox="1">
            <a:spLocks noGrp="1"/>
          </p:cNvSpPr>
          <p:nvPr>
            <p:ph type="title" idx="13"/>
          </p:nvPr>
        </p:nvSpPr>
        <p:spPr>
          <a:xfrm>
            <a:off x="1291475" y="2973153"/>
            <a:ext cx="677100" cy="362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1600" b="1">
                <a:solidFill>
                  <a:schemeClr val="lt1"/>
                </a:solidFill>
                <a:latin typeface="Rubik"/>
                <a:ea typeface="Rubik"/>
                <a:cs typeface="Rubik"/>
                <a:sym typeface="Rubik"/>
              </a:rPr>
              <a:t>02</a:t>
            </a:r>
            <a:endParaRPr sz="1600" b="1">
              <a:solidFill>
                <a:schemeClr val="lt1"/>
              </a:solidFill>
              <a:latin typeface="Rubik"/>
              <a:ea typeface="Rubik"/>
              <a:cs typeface="Rubik"/>
              <a:sym typeface="Rubik"/>
            </a:endParaRPr>
          </a:p>
        </p:txBody>
      </p:sp>
      <p:sp>
        <p:nvSpPr>
          <p:cNvPr id="360" name="Google Shape;360;p3"/>
          <p:cNvSpPr txBox="1">
            <a:spLocks noGrp="1"/>
          </p:cNvSpPr>
          <p:nvPr>
            <p:ph type="subTitle" idx="14"/>
          </p:nvPr>
        </p:nvSpPr>
        <p:spPr>
          <a:xfrm>
            <a:off x="2130450" y="3183445"/>
            <a:ext cx="2391600" cy="362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1600" b="1">
                <a:latin typeface="Rubik"/>
                <a:ea typeface="Rubik"/>
                <a:cs typeface="Rubik"/>
                <a:sym typeface="Rubik"/>
              </a:rPr>
              <a:t>Data Processing &amp; Methods</a:t>
            </a:r>
            <a:endParaRPr sz="1600" b="1">
              <a:latin typeface="Rubik"/>
              <a:ea typeface="Rubik"/>
              <a:cs typeface="Rubik"/>
              <a:sym typeface="Rubik"/>
            </a:endParaRPr>
          </a:p>
        </p:txBody>
      </p:sp>
      <p:sp>
        <p:nvSpPr>
          <p:cNvPr id="361" name="Google Shape;361;p3"/>
          <p:cNvSpPr/>
          <p:nvPr/>
        </p:nvSpPr>
        <p:spPr>
          <a:xfrm>
            <a:off x="1183125" y="3761666"/>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62" name="Google Shape;362;p3"/>
          <p:cNvSpPr txBox="1"/>
          <p:nvPr/>
        </p:nvSpPr>
        <p:spPr>
          <a:xfrm>
            <a:off x="1225929" y="3974675"/>
            <a:ext cx="677100" cy="36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3000"/>
              <a:buFont typeface="Palanquin Dark"/>
              <a:buNone/>
            </a:pPr>
            <a:r>
              <a:rPr lang="en" sz="1600" b="1" i="0" u="none" strike="noStrike" cap="none">
                <a:solidFill>
                  <a:schemeClr val="lt1"/>
                </a:solidFill>
                <a:latin typeface="Rubik"/>
                <a:ea typeface="Rubik"/>
                <a:cs typeface="Rubik"/>
                <a:sym typeface="Rubik"/>
              </a:rPr>
              <a:t>03</a:t>
            </a:r>
            <a:endParaRPr sz="1600" b="1">
              <a:latin typeface="Rubik"/>
              <a:ea typeface="Rubik"/>
              <a:cs typeface="Rubik"/>
              <a:sym typeface="Rubik"/>
            </a:endParaRPr>
          </a:p>
        </p:txBody>
      </p:sp>
      <p:sp>
        <p:nvSpPr>
          <p:cNvPr id="363" name="Google Shape;363;p3"/>
          <p:cNvSpPr txBox="1"/>
          <p:nvPr/>
        </p:nvSpPr>
        <p:spPr>
          <a:xfrm>
            <a:off x="2149550" y="4016144"/>
            <a:ext cx="2391600" cy="36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Palanquin Dark"/>
              <a:buNone/>
            </a:pPr>
            <a:r>
              <a:rPr lang="en" sz="1600" b="1">
                <a:solidFill>
                  <a:schemeClr val="dk1"/>
                </a:solidFill>
                <a:latin typeface="Rubik"/>
                <a:ea typeface="Rubik"/>
                <a:cs typeface="Rubik"/>
                <a:sym typeface="Rubik"/>
              </a:rPr>
              <a:t>Results</a:t>
            </a:r>
            <a:endParaRPr sz="1600" b="1">
              <a:latin typeface="Rubik"/>
              <a:ea typeface="Rubik"/>
              <a:cs typeface="Rubik"/>
              <a:sym typeface="Rubik"/>
            </a:endParaRPr>
          </a:p>
        </p:txBody>
      </p:sp>
      <p:sp>
        <p:nvSpPr>
          <p:cNvPr id="364" name="Google Shape;364;p3"/>
          <p:cNvSpPr/>
          <p:nvPr/>
        </p:nvSpPr>
        <p:spPr>
          <a:xfrm>
            <a:off x="4541223" y="3940062"/>
            <a:ext cx="841500" cy="7884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1" i="0" u="none" strike="noStrike" cap="none">
              <a:solidFill>
                <a:srgbClr val="000000"/>
              </a:solidFill>
              <a:latin typeface="Rubik"/>
              <a:ea typeface="Rubik"/>
              <a:cs typeface="Rubik"/>
              <a:sym typeface="Rubik"/>
            </a:endParaRPr>
          </a:p>
        </p:txBody>
      </p:sp>
      <p:sp>
        <p:nvSpPr>
          <p:cNvPr id="365" name="Google Shape;365;p3"/>
          <p:cNvSpPr txBox="1"/>
          <p:nvPr/>
        </p:nvSpPr>
        <p:spPr>
          <a:xfrm>
            <a:off x="4623436" y="4171440"/>
            <a:ext cx="677100" cy="362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6"/>
              </a:buClr>
              <a:buSzPts val="3000"/>
              <a:buFont typeface="Palanquin Dark"/>
              <a:buNone/>
            </a:pPr>
            <a:r>
              <a:rPr lang="en" sz="1600" b="1" i="0" u="none" strike="noStrike" cap="none">
                <a:solidFill>
                  <a:schemeClr val="lt1"/>
                </a:solidFill>
                <a:latin typeface="Rubik"/>
                <a:ea typeface="Rubik"/>
                <a:cs typeface="Rubik"/>
                <a:sym typeface="Rubik"/>
              </a:rPr>
              <a:t>06</a:t>
            </a:r>
            <a:endParaRPr sz="1600" b="1">
              <a:latin typeface="Rubik"/>
              <a:ea typeface="Rubik"/>
              <a:cs typeface="Rubik"/>
              <a:sym typeface="Rubik"/>
            </a:endParaRPr>
          </a:p>
        </p:txBody>
      </p:sp>
      <p:sp>
        <p:nvSpPr>
          <p:cNvPr id="366" name="Google Shape;366;p3"/>
          <p:cNvSpPr txBox="1"/>
          <p:nvPr/>
        </p:nvSpPr>
        <p:spPr>
          <a:xfrm>
            <a:off x="5503190" y="2349575"/>
            <a:ext cx="2391600" cy="36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Palanquin Dark"/>
              <a:buNone/>
            </a:pPr>
            <a:r>
              <a:rPr lang="en" sz="1600" b="1">
                <a:solidFill>
                  <a:schemeClr val="dk1"/>
                </a:solidFill>
                <a:latin typeface="Rubik"/>
                <a:ea typeface="Rubik"/>
                <a:cs typeface="Rubik"/>
                <a:sym typeface="Rubik"/>
              </a:rPr>
              <a:t>Research Findings </a:t>
            </a:r>
            <a:endParaRPr sz="1600" b="1" i="0" u="none" strike="noStrike" cap="none">
              <a:solidFill>
                <a:schemeClr val="dk1"/>
              </a:solidFill>
              <a:latin typeface="Rubik"/>
              <a:ea typeface="Rubik"/>
              <a:cs typeface="Rubik"/>
              <a:sym typeface="Rubik"/>
            </a:endParaRPr>
          </a:p>
        </p:txBody>
      </p:sp>
      <p:sp>
        <p:nvSpPr>
          <p:cNvPr id="367" name="Google Shape;367;p3"/>
          <p:cNvSpPr txBox="1"/>
          <p:nvPr/>
        </p:nvSpPr>
        <p:spPr>
          <a:xfrm>
            <a:off x="5492950" y="3221265"/>
            <a:ext cx="2391600" cy="362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000"/>
              <a:buFont typeface="Palanquin Dark"/>
              <a:buNone/>
            </a:pPr>
            <a:r>
              <a:rPr lang="en" sz="1600" b="1">
                <a:solidFill>
                  <a:schemeClr val="dk1"/>
                </a:solidFill>
                <a:latin typeface="Rubik"/>
                <a:ea typeface="Rubik"/>
                <a:cs typeface="Rubik"/>
                <a:sym typeface="Rubik"/>
              </a:rPr>
              <a:t>Research Limitations</a:t>
            </a:r>
            <a:endParaRPr sz="1600" b="1">
              <a:latin typeface="Rubik"/>
              <a:ea typeface="Rubik"/>
              <a:cs typeface="Rubik"/>
              <a:sym typeface="Rubik"/>
            </a:endParaRPr>
          </a:p>
        </p:txBody>
      </p:sp>
      <p:sp>
        <p:nvSpPr>
          <p:cNvPr id="368" name="Google Shape;368;p3"/>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
          <p:cNvSpPr txBox="1">
            <a:spLocks noGrp="1"/>
          </p:cNvSpPr>
          <p:nvPr>
            <p:ph type="subTitle" idx="1"/>
          </p:nvPr>
        </p:nvSpPr>
        <p:spPr>
          <a:xfrm>
            <a:off x="759250" y="1421875"/>
            <a:ext cx="7658400" cy="39030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000000"/>
              </a:buClr>
              <a:buSzPts val="1400"/>
              <a:buChar char="●"/>
            </a:pPr>
            <a:r>
              <a:rPr lang="en" sz="1400">
                <a:solidFill>
                  <a:srgbClr val="000000"/>
                </a:solidFill>
              </a:rPr>
              <a:t>The issue related to the person’s identity &amp; covers sensitive social problem and rise conversation on a web;</a:t>
            </a:r>
            <a:endParaRPr sz="1400">
              <a:solidFill>
                <a:srgbClr val="000000"/>
              </a:solidFill>
            </a:endParaRPr>
          </a:p>
          <a:p>
            <a:pPr marL="457200" lvl="0" indent="-317500" algn="just" rtl="0">
              <a:lnSpc>
                <a:spcPct val="115000"/>
              </a:lnSpc>
              <a:spcBef>
                <a:spcPts val="0"/>
              </a:spcBef>
              <a:spcAft>
                <a:spcPts val="0"/>
              </a:spcAft>
              <a:buClr>
                <a:srgbClr val="000000"/>
              </a:buClr>
              <a:buSzPts val="1400"/>
              <a:buChar char="●"/>
            </a:pPr>
            <a:r>
              <a:rPr lang="en" sz="1400">
                <a:solidFill>
                  <a:srgbClr val="000000"/>
                </a:solidFill>
              </a:rPr>
              <a:t>Senators are the key policymaker &amp; they are dealing with public sentiment. So their twitter opinion is a big factor to stimulate or shape public opinion.</a:t>
            </a:r>
            <a:endParaRPr sz="1400">
              <a:solidFill>
                <a:srgbClr val="000000"/>
              </a:solidFill>
            </a:endParaRPr>
          </a:p>
          <a:p>
            <a:pPr marL="457200" lvl="0" indent="-317500" algn="just" rtl="0">
              <a:lnSpc>
                <a:spcPct val="115000"/>
              </a:lnSpc>
              <a:spcBef>
                <a:spcPts val="0"/>
              </a:spcBef>
              <a:spcAft>
                <a:spcPts val="0"/>
              </a:spcAft>
              <a:buClr>
                <a:srgbClr val="000000"/>
              </a:buClr>
              <a:buSzPts val="1400"/>
              <a:buChar char="●"/>
            </a:pPr>
            <a:r>
              <a:rPr lang="en" sz="1400">
                <a:solidFill>
                  <a:srgbClr val="000000"/>
                </a:solidFill>
              </a:rPr>
              <a:t>It is seen from the related articles of Killian and Wilcox (2008) that regulation of abortion politics connected with party affiliation. The topic is crucial for a sense of belonging, whereas the case of US as one of the most politically polarized societies seems relevant for study. </a:t>
            </a:r>
            <a:endParaRPr sz="1400">
              <a:solidFill>
                <a:srgbClr val="000000"/>
              </a:solidFill>
            </a:endParaRPr>
          </a:p>
          <a:p>
            <a:pPr marL="457200" lvl="0" indent="-317500" algn="just" rtl="0">
              <a:lnSpc>
                <a:spcPct val="115000"/>
              </a:lnSpc>
              <a:spcBef>
                <a:spcPts val="0"/>
              </a:spcBef>
              <a:spcAft>
                <a:spcPts val="0"/>
              </a:spcAft>
              <a:buClr>
                <a:srgbClr val="000000"/>
              </a:buClr>
              <a:buSzPts val="1400"/>
              <a:buChar char="●"/>
            </a:pPr>
            <a:r>
              <a:rPr lang="en" sz="1400">
                <a:solidFill>
                  <a:srgbClr val="000000"/>
                </a:solidFill>
              </a:rPr>
              <a:t>“</a:t>
            </a:r>
            <a:r>
              <a:rPr lang="en" sz="1400">
                <a:solidFill>
                  <a:srgbClr val="000000"/>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Pro-life Democrats were significantly more likely than other Democrats to become Republicans, but pro-choice Republicans were not likely to become Democrats</a:t>
            </a:r>
            <a:r>
              <a:rPr lang="en" sz="1400">
                <a:solidFill>
                  <a:srgbClr val="000000"/>
                </a:solidFill>
              </a:rPr>
              <a:t>” (Killian and Wilcox 2008, 561)</a:t>
            </a:r>
            <a:endParaRPr sz="1400">
              <a:solidFill>
                <a:srgbClr val="000000"/>
              </a:solidFill>
            </a:endParaRPr>
          </a:p>
          <a:p>
            <a:pPr marL="0" lvl="0" indent="0" algn="just" rtl="0">
              <a:lnSpc>
                <a:spcPct val="115000"/>
              </a:lnSpc>
              <a:spcBef>
                <a:spcPts val="0"/>
              </a:spcBef>
              <a:spcAft>
                <a:spcPts val="0"/>
              </a:spcAft>
              <a:buNone/>
            </a:pPr>
            <a:endParaRPr sz="1400">
              <a:solidFill>
                <a:srgbClr val="000000"/>
              </a:solidFill>
            </a:endParaRPr>
          </a:p>
          <a:p>
            <a:pPr marL="0" lvl="0" indent="0" algn="just" rtl="0">
              <a:lnSpc>
                <a:spcPct val="115000"/>
              </a:lnSpc>
              <a:spcBef>
                <a:spcPts val="0"/>
              </a:spcBef>
              <a:spcAft>
                <a:spcPts val="0"/>
              </a:spcAft>
              <a:buNone/>
            </a:pPr>
            <a:endParaRPr sz="1400">
              <a:solidFill>
                <a:srgbClr val="000000"/>
              </a:solidFill>
            </a:endParaRPr>
          </a:p>
          <a:p>
            <a:pPr marL="0" lvl="0" indent="0" algn="just"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0" algn="just" rtl="0">
              <a:lnSpc>
                <a:spcPct val="100000"/>
              </a:lnSpc>
              <a:spcBef>
                <a:spcPts val="0"/>
              </a:spcBef>
              <a:spcAft>
                <a:spcPts val="0"/>
              </a:spcAft>
              <a:buSzPts val="1600"/>
              <a:buNone/>
            </a:pPr>
            <a:endParaRPr/>
          </a:p>
        </p:txBody>
      </p:sp>
      <p:sp>
        <p:nvSpPr>
          <p:cNvPr id="374" name="Google Shape;374;p4"/>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375" name="Google Shape;375;p4"/>
          <p:cNvSpPr txBox="1">
            <a:spLocks noGrp="1"/>
          </p:cNvSpPr>
          <p:nvPr>
            <p:ph type="title" idx="4294967295"/>
          </p:nvPr>
        </p:nvSpPr>
        <p:spPr>
          <a:xfrm>
            <a:off x="759250" y="677350"/>
            <a:ext cx="7283400" cy="57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RESEARCH MOTIVATION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6"/>
          <p:cNvSpPr/>
          <p:nvPr/>
        </p:nvSpPr>
        <p:spPr>
          <a:xfrm>
            <a:off x="2230450" y="1598550"/>
            <a:ext cx="1028400" cy="1033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6"/>
          <p:cNvSpPr/>
          <p:nvPr/>
        </p:nvSpPr>
        <p:spPr>
          <a:xfrm>
            <a:off x="5885150" y="1598550"/>
            <a:ext cx="1028400" cy="10332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2" name="Google Shape;382;p26"/>
          <p:cNvGrpSpPr/>
          <p:nvPr/>
        </p:nvGrpSpPr>
        <p:grpSpPr>
          <a:xfrm>
            <a:off x="2522071" y="1872782"/>
            <a:ext cx="445158" cy="484737"/>
            <a:chOff x="1457275" y="278875"/>
            <a:chExt cx="4685875" cy="5145825"/>
          </a:xfrm>
        </p:grpSpPr>
        <p:sp>
          <p:nvSpPr>
            <p:cNvPr id="383" name="Google Shape;383;p26"/>
            <p:cNvSpPr/>
            <p:nvPr/>
          </p:nvSpPr>
          <p:spPr>
            <a:xfrm>
              <a:off x="1457275" y="278875"/>
              <a:ext cx="4685875" cy="5145825"/>
            </a:xfrm>
            <a:custGeom>
              <a:avLst/>
              <a:gdLst/>
              <a:ahLst/>
              <a:cxnLst/>
              <a:rect l="l" t="t" r="r" b="b"/>
              <a:pathLst>
                <a:path w="187435" h="205833" extrusionOk="0">
                  <a:moveTo>
                    <a:pt x="93718" y="9787"/>
                  </a:moveTo>
                  <a:cubicBezTo>
                    <a:pt x="125196" y="9787"/>
                    <a:pt x="150802" y="35394"/>
                    <a:pt x="150802" y="66872"/>
                  </a:cubicBezTo>
                  <a:cubicBezTo>
                    <a:pt x="150802" y="98350"/>
                    <a:pt x="125196" y="123956"/>
                    <a:pt x="93718" y="123956"/>
                  </a:cubicBezTo>
                  <a:cubicBezTo>
                    <a:pt x="62239" y="123956"/>
                    <a:pt x="36633" y="98350"/>
                    <a:pt x="36633" y="66872"/>
                  </a:cubicBezTo>
                  <a:cubicBezTo>
                    <a:pt x="36633" y="35394"/>
                    <a:pt x="62239" y="9787"/>
                    <a:pt x="93718" y="9787"/>
                  </a:cubicBezTo>
                  <a:close/>
                  <a:moveTo>
                    <a:pt x="46778" y="114464"/>
                  </a:moveTo>
                  <a:cubicBezTo>
                    <a:pt x="49126" y="116780"/>
                    <a:pt x="51638" y="118900"/>
                    <a:pt x="54313" y="120858"/>
                  </a:cubicBezTo>
                  <a:lnTo>
                    <a:pt x="24792" y="167308"/>
                  </a:lnTo>
                  <a:lnTo>
                    <a:pt x="14190" y="165743"/>
                  </a:lnTo>
                  <a:lnTo>
                    <a:pt x="46778" y="114464"/>
                  </a:lnTo>
                  <a:close/>
                  <a:moveTo>
                    <a:pt x="140658" y="114464"/>
                  </a:moveTo>
                  <a:lnTo>
                    <a:pt x="173245" y="165743"/>
                  </a:lnTo>
                  <a:lnTo>
                    <a:pt x="162643" y="167308"/>
                  </a:lnTo>
                  <a:lnTo>
                    <a:pt x="133122" y="120858"/>
                  </a:lnTo>
                  <a:cubicBezTo>
                    <a:pt x="135797" y="118900"/>
                    <a:pt x="138309" y="116780"/>
                    <a:pt x="140658" y="114464"/>
                  </a:cubicBezTo>
                  <a:close/>
                  <a:moveTo>
                    <a:pt x="62598" y="126044"/>
                  </a:moveTo>
                  <a:cubicBezTo>
                    <a:pt x="65534" y="127577"/>
                    <a:pt x="68568" y="128915"/>
                    <a:pt x="71667" y="129991"/>
                  </a:cubicBezTo>
                  <a:lnTo>
                    <a:pt x="43646" y="174126"/>
                  </a:lnTo>
                  <a:lnTo>
                    <a:pt x="41885" y="171484"/>
                  </a:lnTo>
                  <a:cubicBezTo>
                    <a:pt x="41102" y="170342"/>
                    <a:pt x="39895" y="169559"/>
                    <a:pt x="38525" y="169363"/>
                  </a:cubicBezTo>
                  <a:lnTo>
                    <a:pt x="35361" y="168907"/>
                  </a:lnTo>
                  <a:lnTo>
                    <a:pt x="62598" y="126044"/>
                  </a:lnTo>
                  <a:close/>
                  <a:moveTo>
                    <a:pt x="124837" y="126044"/>
                  </a:moveTo>
                  <a:lnTo>
                    <a:pt x="152075" y="168907"/>
                  </a:lnTo>
                  <a:lnTo>
                    <a:pt x="148910" y="169363"/>
                  </a:lnTo>
                  <a:cubicBezTo>
                    <a:pt x="147540" y="169559"/>
                    <a:pt x="146333" y="170342"/>
                    <a:pt x="145551" y="171484"/>
                  </a:cubicBezTo>
                  <a:lnTo>
                    <a:pt x="143789" y="174126"/>
                  </a:lnTo>
                  <a:lnTo>
                    <a:pt x="115769" y="129991"/>
                  </a:lnTo>
                  <a:cubicBezTo>
                    <a:pt x="118867" y="128915"/>
                    <a:pt x="121901" y="127577"/>
                    <a:pt x="124837" y="126044"/>
                  </a:cubicBezTo>
                  <a:close/>
                  <a:moveTo>
                    <a:pt x="81583" y="132633"/>
                  </a:moveTo>
                  <a:cubicBezTo>
                    <a:pt x="85204" y="133286"/>
                    <a:pt x="88857" y="133677"/>
                    <a:pt x="92511" y="133742"/>
                  </a:cubicBezTo>
                  <a:lnTo>
                    <a:pt x="55487" y="191969"/>
                  </a:lnTo>
                  <a:lnTo>
                    <a:pt x="49550" y="183064"/>
                  </a:lnTo>
                  <a:lnTo>
                    <a:pt x="81583" y="132633"/>
                  </a:lnTo>
                  <a:close/>
                  <a:moveTo>
                    <a:pt x="105852" y="132633"/>
                  </a:moveTo>
                  <a:lnTo>
                    <a:pt x="137885" y="183064"/>
                  </a:lnTo>
                  <a:lnTo>
                    <a:pt x="131948" y="191969"/>
                  </a:lnTo>
                  <a:lnTo>
                    <a:pt x="99524" y="140919"/>
                  </a:lnTo>
                  <a:lnTo>
                    <a:pt x="104645" y="132829"/>
                  </a:lnTo>
                  <a:cubicBezTo>
                    <a:pt x="105037" y="132764"/>
                    <a:pt x="105461" y="132699"/>
                    <a:pt x="105852" y="132633"/>
                  </a:cubicBezTo>
                  <a:close/>
                  <a:moveTo>
                    <a:pt x="93718" y="1"/>
                  </a:moveTo>
                  <a:cubicBezTo>
                    <a:pt x="56857" y="1"/>
                    <a:pt x="26847" y="30011"/>
                    <a:pt x="26847" y="66872"/>
                  </a:cubicBezTo>
                  <a:cubicBezTo>
                    <a:pt x="26847" y="81257"/>
                    <a:pt x="31479" y="95251"/>
                    <a:pt x="40091" y="106766"/>
                  </a:cubicBezTo>
                  <a:lnTo>
                    <a:pt x="1893" y="166852"/>
                  </a:lnTo>
                  <a:cubicBezTo>
                    <a:pt x="1" y="169820"/>
                    <a:pt x="1795" y="173767"/>
                    <a:pt x="5285" y="174289"/>
                  </a:cubicBezTo>
                  <a:lnTo>
                    <a:pt x="26488" y="177453"/>
                  </a:lnTo>
                  <a:lnTo>
                    <a:pt x="34937" y="178725"/>
                  </a:lnTo>
                  <a:lnTo>
                    <a:pt x="39634" y="185804"/>
                  </a:lnTo>
                  <a:lnTo>
                    <a:pt x="39634" y="185836"/>
                  </a:lnTo>
                  <a:lnTo>
                    <a:pt x="51507" y="203647"/>
                  </a:lnTo>
                  <a:cubicBezTo>
                    <a:pt x="52421" y="205017"/>
                    <a:pt x="53954" y="205832"/>
                    <a:pt x="55585" y="205832"/>
                  </a:cubicBezTo>
                  <a:lnTo>
                    <a:pt x="55618" y="205832"/>
                  </a:lnTo>
                  <a:cubicBezTo>
                    <a:pt x="57281" y="205832"/>
                    <a:pt x="58814" y="204984"/>
                    <a:pt x="59695" y="203582"/>
                  </a:cubicBezTo>
                  <a:lnTo>
                    <a:pt x="93718" y="150052"/>
                  </a:lnTo>
                  <a:lnTo>
                    <a:pt x="127740" y="203582"/>
                  </a:lnTo>
                  <a:cubicBezTo>
                    <a:pt x="128621" y="204984"/>
                    <a:pt x="130154" y="205832"/>
                    <a:pt x="131818" y="205832"/>
                  </a:cubicBezTo>
                  <a:lnTo>
                    <a:pt x="131850" y="205832"/>
                  </a:lnTo>
                  <a:cubicBezTo>
                    <a:pt x="133514" y="205832"/>
                    <a:pt x="135014" y="205017"/>
                    <a:pt x="135928" y="203679"/>
                  </a:cubicBezTo>
                  <a:lnTo>
                    <a:pt x="147801" y="185836"/>
                  </a:lnTo>
                  <a:lnTo>
                    <a:pt x="147801" y="185804"/>
                  </a:lnTo>
                  <a:lnTo>
                    <a:pt x="152499" y="178725"/>
                  </a:lnTo>
                  <a:lnTo>
                    <a:pt x="160947" y="177453"/>
                  </a:lnTo>
                  <a:lnTo>
                    <a:pt x="182117" y="174289"/>
                  </a:lnTo>
                  <a:cubicBezTo>
                    <a:pt x="185640" y="173767"/>
                    <a:pt x="187434" y="169820"/>
                    <a:pt x="185542" y="166852"/>
                  </a:cubicBezTo>
                  <a:lnTo>
                    <a:pt x="147345" y="106766"/>
                  </a:lnTo>
                  <a:cubicBezTo>
                    <a:pt x="155956" y="95251"/>
                    <a:pt x="160588" y="81257"/>
                    <a:pt x="160588" y="66872"/>
                  </a:cubicBezTo>
                  <a:cubicBezTo>
                    <a:pt x="160588" y="30011"/>
                    <a:pt x="130578" y="1"/>
                    <a:pt x="9371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6"/>
            <p:cNvSpPr/>
            <p:nvPr/>
          </p:nvSpPr>
          <p:spPr>
            <a:xfrm>
              <a:off x="2617725" y="795700"/>
              <a:ext cx="2364975" cy="2163175"/>
            </a:xfrm>
            <a:custGeom>
              <a:avLst/>
              <a:gdLst/>
              <a:ahLst/>
              <a:cxnLst/>
              <a:rect l="l" t="t" r="r" b="b"/>
              <a:pathLst>
                <a:path w="94599" h="86527" extrusionOk="0">
                  <a:moveTo>
                    <a:pt x="47300" y="14688"/>
                  </a:moveTo>
                  <a:lnTo>
                    <a:pt x="54770" y="32498"/>
                  </a:lnTo>
                  <a:cubicBezTo>
                    <a:pt x="55487" y="34195"/>
                    <a:pt x="57053" y="35336"/>
                    <a:pt x="58880" y="35467"/>
                  </a:cubicBezTo>
                  <a:lnTo>
                    <a:pt x="78125" y="37098"/>
                  </a:lnTo>
                  <a:lnTo>
                    <a:pt x="63512" y="49722"/>
                  </a:lnTo>
                  <a:cubicBezTo>
                    <a:pt x="62109" y="50896"/>
                    <a:pt x="61522" y="52755"/>
                    <a:pt x="61946" y="54517"/>
                  </a:cubicBezTo>
                  <a:lnTo>
                    <a:pt x="66350" y="73338"/>
                  </a:lnTo>
                  <a:lnTo>
                    <a:pt x="49844" y="63324"/>
                  </a:lnTo>
                  <a:cubicBezTo>
                    <a:pt x="49061" y="62851"/>
                    <a:pt x="48180" y="62615"/>
                    <a:pt x="47300" y="62615"/>
                  </a:cubicBezTo>
                  <a:cubicBezTo>
                    <a:pt x="46419" y="62615"/>
                    <a:pt x="45538" y="62851"/>
                    <a:pt x="44755" y="63324"/>
                  </a:cubicBezTo>
                  <a:lnTo>
                    <a:pt x="28250" y="73338"/>
                  </a:lnTo>
                  <a:lnTo>
                    <a:pt x="28250" y="73338"/>
                  </a:lnTo>
                  <a:lnTo>
                    <a:pt x="32686" y="54517"/>
                  </a:lnTo>
                  <a:cubicBezTo>
                    <a:pt x="33077" y="52755"/>
                    <a:pt x="32490" y="50896"/>
                    <a:pt x="31120" y="49722"/>
                  </a:cubicBezTo>
                  <a:lnTo>
                    <a:pt x="16474" y="37098"/>
                  </a:lnTo>
                  <a:lnTo>
                    <a:pt x="35720" y="35467"/>
                  </a:lnTo>
                  <a:cubicBezTo>
                    <a:pt x="37546" y="35336"/>
                    <a:pt x="39112" y="34195"/>
                    <a:pt x="39830" y="32498"/>
                  </a:cubicBezTo>
                  <a:lnTo>
                    <a:pt x="47300" y="14688"/>
                  </a:lnTo>
                  <a:close/>
                  <a:moveTo>
                    <a:pt x="47300" y="1"/>
                  </a:moveTo>
                  <a:cubicBezTo>
                    <a:pt x="44796" y="1"/>
                    <a:pt x="42292" y="1363"/>
                    <a:pt x="41134" y="4086"/>
                  </a:cubicBezTo>
                  <a:lnTo>
                    <a:pt x="31936" y="25974"/>
                  </a:lnTo>
                  <a:lnTo>
                    <a:pt x="8286" y="27964"/>
                  </a:lnTo>
                  <a:cubicBezTo>
                    <a:pt x="2382" y="28454"/>
                    <a:pt x="1" y="35793"/>
                    <a:pt x="4502" y="39675"/>
                  </a:cubicBezTo>
                  <a:lnTo>
                    <a:pt x="22476" y="55169"/>
                  </a:lnTo>
                  <a:lnTo>
                    <a:pt x="17028" y="78297"/>
                  </a:lnTo>
                  <a:cubicBezTo>
                    <a:pt x="15988" y="82786"/>
                    <a:pt x="19524" y="86526"/>
                    <a:pt x="23526" y="86526"/>
                  </a:cubicBezTo>
                  <a:cubicBezTo>
                    <a:pt x="24670" y="86526"/>
                    <a:pt x="25853" y="86220"/>
                    <a:pt x="26977" y="85538"/>
                  </a:cubicBezTo>
                  <a:lnTo>
                    <a:pt x="47300" y="73241"/>
                  </a:lnTo>
                  <a:lnTo>
                    <a:pt x="67622" y="85538"/>
                  </a:lnTo>
                  <a:cubicBezTo>
                    <a:pt x="68746" y="86220"/>
                    <a:pt x="69929" y="86526"/>
                    <a:pt x="71074" y="86526"/>
                  </a:cubicBezTo>
                  <a:cubicBezTo>
                    <a:pt x="75075" y="86526"/>
                    <a:pt x="78611" y="82786"/>
                    <a:pt x="77571" y="78297"/>
                  </a:cubicBezTo>
                  <a:lnTo>
                    <a:pt x="72123" y="55169"/>
                  </a:lnTo>
                  <a:lnTo>
                    <a:pt x="90129" y="39675"/>
                  </a:lnTo>
                  <a:cubicBezTo>
                    <a:pt x="94598" y="35793"/>
                    <a:pt x="92217" y="28454"/>
                    <a:pt x="86313" y="27964"/>
                  </a:cubicBezTo>
                  <a:lnTo>
                    <a:pt x="62664" y="25974"/>
                  </a:lnTo>
                  <a:lnTo>
                    <a:pt x="53465" y="4086"/>
                  </a:lnTo>
                  <a:cubicBezTo>
                    <a:pt x="52307" y="1363"/>
                    <a:pt x="49803" y="1"/>
                    <a:pt x="47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5" name="Google Shape;385;p26"/>
          <p:cNvSpPr txBox="1">
            <a:spLocks noGrp="1"/>
          </p:cNvSpPr>
          <p:nvPr>
            <p:ph type="title"/>
          </p:nvPr>
        </p:nvSpPr>
        <p:spPr>
          <a:xfrm>
            <a:off x="801850" y="592625"/>
            <a:ext cx="7717800" cy="63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SzPts val="2800"/>
              <a:buNone/>
            </a:pPr>
            <a:r>
              <a:rPr lang="en"/>
              <a:t>RESEARCH MOTIVATION</a:t>
            </a:r>
            <a:endParaRPr/>
          </a:p>
        </p:txBody>
      </p:sp>
      <p:grpSp>
        <p:nvGrpSpPr>
          <p:cNvPr id="386" name="Google Shape;386;p26"/>
          <p:cNvGrpSpPr/>
          <p:nvPr/>
        </p:nvGrpSpPr>
        <p:grpSpPr>
          <a:xfrm>
            <a:off x="6156719" y="1874508"/>
            <a:ext cx="485263" cy="481284"/>
            <a:chOff x="-42062025" y="2316000"/>
            <a:chExt cx="319000" cy="317700"/>
          </a:xfrm>
        </p:grpSpPr>
        <p:sp>
          <p:nvSpPr>
            <p:cNvPr id="387" name="Google Shape;387;p26"/>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6"/>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9" name="Google Shape;389;p26"/>
          <p:cNvSpPr txBox="1"/>
          <p:nvPr/>
        </p:nvSpPr>
        <p:spPr>
          <a:xfrm>
            <a:off x="1244650" y="2771550"/>
            <a:ext cx="3000000" cy="1391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latin typeface="Rubik"/>
                <a:ea typeface="Rubik"/>
                <a:cs typeface="Rubik"/>
                <a:sym typeface="Rubik"/>
              </a:rPr>
              <a:t>Research Aim</a:t>
            </a:r>
            <a:r>
              <a:rPr lang="en">
                <a:latin typeface="Rubik"/>
                <a:ea typeface="Rubik"/>
                <a:cs typeface="Rubik"/>
                <a:sym typeface="Rubik"/>
              </a:rPr>
              <a:t> is to investigate what kind of political conversation arises from both party members in relation to #abortion policy 2022</a:t>
            </a:r>
            <a:endParaRPr/>
          </a:p>
        </p:txBody>
      </p:sp>
      <p:sp>
        <p:nvSpPr>
          <p:cNvPr id="390" name="Google Shape;390;p26"/>
          <p:cNvSpPr txBox="1"/>
          <p:nvPr/>
        </p:nvSpPr>
        <p:spPr>
          <a:xfrm>
            <a:off x="4899375" y="2771550"/>
            <a:ext cx="3000000" cy="1639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a:latin typeface="Rubik"/>
                <a:ea typeface="Rubik"/>
                <a:cs typeface="Rubik"/>
                <a:sym typeface="Rubik"/>
              </a:rPr>
              <a:t>Research Question:</a:t>
            </a:r>
            <a:r>
              <a:rPr lang="en">
                <a:latin typeface="Rubik"/>
                <a:ea typeface="Rubik"/>
                <a:cs typeface="Rubik"/>
                <a:sym typeface="Rubik"/>
              </a:rPr>
              <a:t> What US senators claim about abortion policy? What is a revealed sensitive connotation of their words in the Twitter social media platform?</a:t>
            </a:r>
            <a:endParaRPr>
              <a:latin typeface="Rubik"/>
              <a:ea typeface="Rubik"/>
              <a:cs typeface="Rubik"/>
              <a:sym typeface="Rubik"/>
            </a:endParaRPr>
          </a:p>
        </p:txBody>
      </p:sp>
      <p:sp>
        <p:nvSpPr>
          <p:cNvPr id="391" name="Google Shape;391;p26"/>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397" name="Google Shape;397;p6"/>
          <p:cNvSpPr txBox="1">
            <a:spLocks noGrp="1"/>
          </p:cNvSpPr>
          <p:nvPr>
            <p:ph type="title" idx="4294967295"/>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RESEARCH MOTIVATION </a:t>
            </a:r>
            <a:endParaRPr/>
          </a:p>
        </p:txBody>
      </p:sp>
      <p:sp>
        <p:nvSpPr>
          <p:cNvPr id="398" name="Google Shape;398;p6"/>
          <p:cNvSpPr txBox="1"/>
          <p:nvPr/>
        </p:nvSpPr>
        <p:spPr>
          <a:xfrm>
            <a:off x="1171900" y="1403000"/>
            <a:ext cx="3816600" cy="3157757"/>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dirty="0">
                <a:latin typeface="Rubik"/>
                <a:ea typeface="Rubik"/>
                <a:cs typeface="Rubik"/>
                <a:sym typeface="Rubik"/>
              </a:rPr>
              <a:t>Hypothesis 1</a:t>
            </a:r>
            <a:r>
              <a:rPr lang="en" dirty="0">
                <a:latin typeface="Rubik"/>
                <a:ea typeface="Rubik"/>
                <a:cs typeface="Rubik"/>
                <a:sym typeface="Rubik"/>
              </a:rPr>
              <a:t>: </a:t>
            </a:r>
          </a:p>
          <a:p>
            <a:pPr marL="0" lvl="0" indent="0" algn="just" rtl="0">
              <a:lnSpc>
                <a:spcPct val="115000"/>
              </a:lnSpc>
              <a:spcBef>
                <a:spcPts val="0"/>
              </a:spcBef>
              <a:spcAft>
                <a:spcPts val="0"/>
              </a:spcAft>
              <a:buNone/>
            </a:pPr>
            <a:r>
              <a:rPr lang="en" dirty="0">
                <a:latin typeface="Rubik"/>
                <a:ea typeface="Rubik"/>
                <a:cs typeface="Rubik"/>
                <a:sym typeface="Rubik"/>
              </a:rPr>
              <a:t>Democrats would differ in their sentiments from Republicans concerning the topics related to abortion. </a:t>
            </a:r>
            <a:endParaRPr dirty="0">
              <a:latin typeface="Rubik"/>
              <a:ea typeface="Rubik"/>
              <a:cs typeface="Rubik"/>
              <a:sym typeface="Rubik"/>
            </a:endParaRPr>
          </a:p>
          <a:p>
            <a:pPr marL="0" lvl="0" indent="0" rtl="0">
              <a:lnSpc>
                <a:spcPct val="115000"/>
              </a:lnSpc>
              <a:spcBef>
                <a:spcPts val="0"/>
              </a:spcBef>
              <a:spcAft>
                <a:spcPts val="0"/>
              </a:spcAft>
              <a:buNone/>
            </a:pPr>
            <a:r>
              <a:rPr lang="en" b="1" dirty="0">
                <a:latin typeface="Rubik"/>
                <a:ea typeface="Rubik"/>
                <a:cs typeface="Rubik"/>
                <a:sym typeface="Rubik"/>
              </a:rPr>
              <a:t>Hypothesis 2</a:t>
            </a:r>
            <a:r>
              <a:rPr lang="en" dirty="0">
                <a:latin typeface="Rubik"/>
                <a:ea typeface="Rubik"/>
                <a:cs typeface="Rubik"/>
                <a:sym typeface="Rubik"/>
              </a:rPr>
              <a:t>: </a:t>
            </a:r>
          </a:p>
          <a:p>
            <a:pPr marL="0" lvl="0" indent="0" algn="just" rtl="0">
              <a:lnSpc>
                <a:spcPct val="115000"/>
              </a:lnSpc>
              <a:spcBef>
                <a:spcPts val="0"/>
              </a:spcBef>
              <a:spcAft>
                <a:spcPts val="0"/>
              </a:spcAft>
              <a:buNone/>
            </a:pPr>
            <a:r>
              <a:rPr lang="en" dirty="0">
                <a:latin typeface="Rubik"/>
                <a:ea typeface="Rubik"/>
                <a:cs typeface="Rubik"/>
                <a:sym typeface="Rubik"/>
              </a:rPr>
              <a:t>Democrats would most probably speak positively about right of abortion, while Republicans are </a:t>
            </a:r>
            <a:r>
              <a:rPr lang="en" dirty="0" err="1">
                <a:latin typeface="Rubik"/>
                <a:ea typeface="Rubik"/>
                <a:cs typeface="Rubik"/>
                <a:sym typeface="Rubik"/>
              </a:rPr>
              <a:t>negatevily</a:t>
            </a:r>
            <a:r>
              <a:rPr lang="en" dirty="0">
                <a:latin typeface="Rubik"/>
                <a:ea typeface="Rubik"/>
                <a:cs typeface="Rubik"/>
                <a:sym typeface="Rubik"/>
              </a:rPr>
              <a:t> </a:t>
            </a:r>
            <a:r>
              <a:rPr lang="en" dirty="0" err="1">
                <a:latin typeface="Rubik"/>
                <a:ea typeface="Rubik"/>
                <a:cs typeface="Rubik"/>
                <a:sym typeface="Rubik"/>
              </a:rPr>
              <a:t>againts</a:t>
            </a:r>
            <a:r>
              <a:rPr lang="en" dirty="0">
                <a:latin typeface="Rubik"/>
                <a:ea typeface="Rubik"/>
                <a:cs typeface="Rubik"/>
                <a:sym typeface="Rubik"/>
              </a:rPr>
              <a:t> it. </a:t>
            </a:r>
            <a:endParaRPr dirty="0">
              <a:latin typeface="Rubik"/>
              <a:ea typeface="Rubik"/>
              <a:cs typeface="Rubik"/>
              <a:sym typeface="Rubik"/>
            </a:endParaRPr>
          </a:p>
          <a:p>
            <a:pPr marL="0" lvl="0" indent="0" algn="just" rtl="0">
              <a:lnSpc>
                <a:spcPct val="115000"/>
              </a:lnSpc>
              <a:spcBef>
                <a:spcPts val="0"/>
              </a:spcBef>
              <a:spcAft>
                <a:spcPts val="0"/>
              </a:spcAft>
              <a:buNone/>
            </a:pPr>
            <a:r>
              <a:rPr lang="en" b="1" dirty="0">
                <a:latin typeface="Rubik"/>
                <a:ea typeface="Rubik"/>
                <a:cs typeface="Rubik"/>
                <a:sym typeface="Rubik"/>
              </a:rPr>
              <a:t>Motivation for a hypothesis</a:t>
            </a:r>
            <a:r>
              <a:rPr lang="en" dirty="0">
                <a:latin typeface="Rubik"/>
                <a:ea typeface="Rubik"/>
                <a:cs typeface="Rubik"/>
                <a:sym typeface="Rubik"/>
              </a:rPr>
              <a:t>: </a:t>
            </a:r>
          </a:p>
          <a:p>
            <a:pPr marL="0" lvl="0" indent="0" algn="just" rtl="0">
              <a:lnSpc>
                <a:spcPct val="115000"/>
              </a:lnSpc>
              <a:spcBef>
                <a:spcPts val="0"/>
              </a:spcBef>
              <a:spcAft>
                <a:spcPts val="0"/>
              </a:spcAft>
              <a:buNone/>
            </a:pPr>
            <a:r>
              <a:rPr lang="en" dirty="0">
                <a:latin typeface="Rubik"/>
                <a:ea typeface="Rubik"/>
                <a:cs typeface="Rubik"/>
                <a:sym typeface="Rubik"/>
              </a:rPr>
              <a:t>Pew Research Center shows a different extent of political view cohesion within two party representatives    </a:t>
            </a:r>
            <a:endParaRPr dirty="0"/>
          </a:p>
        </p:txBody>
      </p:sp>
      <p:pic>
        <p:nvPicPr>
          <p:cNvPr id="399" name="Google Shape;399;p6"/>
          <p:cNvPicPr preferRelativeResize="0"/>
          <p:nvPr/>
        </p:nvPicPr>
        <p:blipFill>
          <a:blip r:embed="rId3">
            <a:alphaModFix/>
          </a:blip>
          <a:stretch>
            <a:fillRect/>
          </a:stretch>
        </p:blipFill>
        <p:spPr>
          <a:xfrm>
            <a:off x="5202265" y="796103"/>
            <a:ext cx="3816476" cy="4268065"/>
          </a:xfrm>
          <a:prstGeom prst="rect">
            <a:avLst/>
          </a:prstGeom>
          <a:noFill/>
          <a:ln>
            <a:noFill/>
          </a:ln>
          <a:effectLst>
            <a:outerShdw blurRad="50800" dist="38100" dir="2700000" algn="tl"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3fb89d1788_3_10"/>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05" name="Google Shape;405;g13fb89d1788_3_10"/>
          <p:cNvSpPr txBox="1">
            <a:spLocks noGrp="1"/>
          </p:cNvSpPr>
          <p:nvPr>
            <p:ph type="title" idx="4294967295"/>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DATA PROCESSING &amp; METHODS </a:t>
            </a:r>
            <a:endParaRPr/>
          </a:p>
        </p:txBody>
      </p:sp>
      <p:sp>
        <p:nvSpPr>
          <p:cNvPr id="406" name="Google Shape;406;g13fb89d1788_3_10"/>
          <p:cNvSpPr txBox="1"/>
          <p:nvPr/>
        </p:nvSpPr>
        <p:spPr>
          <a:xfrm>
            <a:off x="838200" y="1491225"/>
            <a:ext cx="6297300" cy="1639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dirty="0">
                <a:latin typeface="Rubik"/>
                <a:ea typeface="Rubik"/>
                <a:cs typeface="Rubik"/>
                <a:sym typeface="Rubik"/>
              </a:rPr>
              <a:t>Data sample: </a:t>
            </a:r>
            <a:endParaRPr b="1"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tweets by US senators in the period from May 24th to July 24th</a:t>
            </a:r>
            <a:endParaRPr dirty="0">
              <a:latin typeface="Rubik"/>
              <a:ea typeface="Rubik"/>
              <a:cs typeface="Rubik"/>
              <a:sym typeface="Rubik"/>
            </a:endParaRPr>
          </a:p>
          <a:p>
            <a:pPr marL="457200" lvl="0" indent="0" algn="just" rtl="0">
              <a:lnSpc>
                <a:spcPct val="115000"/>
              </a:lnSpc>
              <a:spcBef>
                <a:spcPts val="0"/>
              </a:spcBef>
              <a:spcAft>
                <a:spcPts val="0"/>
              </a:spcAft>
              <a:buNone/>
            </a:pPr>
            <a:endParaRPr dirty="0">
              <a:latin typeface="Rubik"/>
              <a:ea typeface="Rubik"/>
              <a:cs typeface="Rubik"/>
              <a:sym typeface="Rubik"/>
            </a:endParaRPr>
          </a:p>
          <a:p>
            <a:pPr marL="0" lvl="0" indent="0" algn="just" rtl="0">
              <a:lnSpc>
                <a:spcPct val="115000"/>
              </a:lnSpc>
              <a:spcBef>
                <a:spcPts val="0"/>
              </a:spcBef>
              <a:spcAft>
                <a:spcPts val="0"/>
              </a:spcAft>
              <a:buNone/>
            </a:pPr>
            <a:r>
              <a:rPr lang="en" b="1" dirty="0">
                <a:latin typeface="Rubik"/>
                <a:ea typeface="Rubik"/>
                <a:cs typeface="Rubik"/>
                <a:sym typeface="Rubik"/>
              </a:rPr>
              <a:t>Twitter API v2</a:t>
            </a:r>
            <a:r>
              <a:rPr lang="en" dirty="0">
                <a:latin typeface="Rubik"/>
                <a:ea typeface="Rubik"/>
                <a:cs typeface="Rubik"/>
                <a:sym typeface="Rubik"/>
              </a:rPr>
              <a:t>: twarc2.11.1 , Twitter API tools: Tweet downloader </a:t>
            </a:r>
            <a:endParaRPr dirty="0">
              <a:latin typeface="Rubik"/>
              <a:ea typeface="Rubik"/>
              <a:cs typeface="Rubik"/>
              <a:sym typeface="Rubik"/>
            </a:endParaRPr>
          </a:p>
          <a:p>
            <a:pPr marL="0" lvl="0" indent="0" algn="just" rtl="0">
              <a:lnSpc>
                <a:spcPct val="115000"/>
              </a:lnSpc>
              <a:spcBef>
                <a:spcPts val="0"/>
              </a:spcBef>
              <a:spcAft>
                <a:spcPts val="0"/>
              </a:spcAft>
              <a:buNone/>
            </a:pPr>
            <a:endParaRPr dirty="0">
              <a:latin typeface="Rubik"/>
              <a:ea typeface="Rubik"/>
              <a:cs typeface="Rubik"/>
              <a:sym typeface="Rubik"/>
            </a:endParaRPr>
          </a:p>
          <a:p>
            <a:pPr marL="0" lvl="0" indent="0" algn="just" rtl="0">
              <a:lnSpc>
                <a:spcPct val="115000"/>
              </a:lnSpc>
              <a:spcBef>
                <a:spcPts val="0"/>
              </a:spcBef>
              <a:spcAft>
                <a:spcPts val="0"/>
              </a:spcAft>
              <a:buNone/>
            </a:pPr>
            <a:r>
              <a:rPr lang="en" b="1" dirty="0">
                <a:latin typeface="Rubik"/>
                <a:ea typeface="Rubik"/>
                <a:cs typeface="Rubik"/>
                <a:sym typeface="Rubik"/>
              </a:rPr>
              <a:t>Sentiment Analysis: </a:t>
            </a:r>
            <a:r>
              <a:rPr lang="en" dirty="0" err="1">
                <a:latin typeface="Rubik"/>
                <a:ea typeface="Rubik"/>
                <a:cs typeface="Rubik"/>
                <a:sym typeface="Rubik"/>
              </a:rPr>
              <a:t>vaderSentiment</a:t>
            </a:r>
            <a:r>
              <a:rPr lang="en" dirty="0">
                <a:latin typeface="Rubik"/>
                <a:ea typeface="Rubik"/>
                <a:cs typeface="Rubik"/>
                <a:sym typeface="Rubik"/>
              </a:rPr>
              <a:t> 3.3.2  </a:t>
            </a:r>
            <a:endParaRPr dirty="0"/>
          </a:p>
        </p:txBody>
      </p:sp>
      <p:sp>
        <p:nvSpPr>
          <p:cNvPr id="407" name="Google Shape;407;g13fb89d1788_3_10"/>
          <p:cNvSpPr txBox="1"/>
          <p:nvPr/>
        </p:nvSpPr>
        <p:spPr>
          <a:xfrm>
            <a:off x="6996600" y="76200"/>
            <a:ext cx="2055300" cy="5027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100" b="1">
                <a:solidFill>
                  <a:srgbClr val="666666"/>
                </a:solidFill>
                <a:latin typeface="Rubik"/>
                <a:ea typeface="Rubik"/>
                <a:cs typeface="Rubik"/>
                <a:sym typeface="Rubik"/>
              </a:rPr>
              <a:t>keywords: </a:t>
            </a:r>
            <a:endParaRPr sz="1100" b="1">
              <a:solidFill>
                <a:srgbClr val="666666"/>
              </a:solidFill>
              <a:latin typeface="Rubik"/>
              <a:ea typeface="Rubik"/>
              <a:cs typeface="Rubik"/>
              <a:sym typeface="Rubik"/>
            </a:endParaRPr>
          </a:p>
          <a:p>
            <a:pPr marL="0" lvl="0" indent="0" algn="r" rtl="0">
              <a:lnSpc>
                <a:spcPct val="115000"/>
              </a:lnSpc>
              <a:spcBef>
                <a:spcPts val="0"/>
              </a:spcBef>
              <a:spcAft>
                <a:spcPts val="0"/>
              </a:spcAft>
              <a:buNone/>
            </a:pPr>
            <a:r>
              <a:rPr lang="en" sz="1100">
                <a:solidFill>
                  <a:srgbClr val="999999"/>
                </a:solidFill>
                <a:latin typeface="Rubik"/>
                <a:ea typeface="Rubik"/>
                <a:cs typeface="Rubik"/>
                <a:sym typeface="Rubik"/>
              </a:rPr>
              <a:t> </a:t>
            </a:r>
            <a:r>
              <a:rPr lang="en" sz="1100" i="1">
                <a:solidFill>
                  <a:srgbClr val="999999"/>
                </a:solidFill>
                <a:latin typeface="Rubik"/>
                <a:ea typeface="Rubik"/>
                <a:cs typeface="Rubik"/>
                <a:sym typeface="Rubik"/>
              </a:rPr>
              <a:t>abortion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abortion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pregnancies</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pregnancy</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pregnant</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unborn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embryonic</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 choice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 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prochoice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roevwade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roe v wade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right to 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righttolife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infanticide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parenthood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abortions</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embryo</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contraception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ultrasound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planned parenthood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reproductive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ultrasounds</a:t>
            </a:r>
            <a:endParaRPr sz="1100" i="1">
              <a:solidFill>
                <a:srgbClr val="999999"/>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13fb89d1788_3_33"/>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13" name="Google Shape;413;g13fb89d1788_3_33"/>
          <p:cNvSpPr txBox="1">
            <a:spLocks noGrp="1"/>
          </p:cNvSpPr>
          <p:nvPr>
            <p:ph type="title" idx="4294967295"/>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DATA PROCESSING &amp; METHODS </a:t>
            </a:r>
            <a:endParaRPr/>
          </a:p>
        </p:txBody>
      </p:sp>
      <p:sp>
        <p:nvSpPr>
          <p:cNvPr id="414" name="Google Shape;414;g13fb89d1788_3_33"/>
          <p:cNvSpPr txBox="1"/>
          <p:nvPr/>
        </p:nvSpPr>
        <p:spPr>
          <a:xfrm>
            <a:off x="934950" y="1491225"/>
            <a:ext cx="7089900" cy="3869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b="1" i="1" dirty="0">
                <a:latin typeface="Rubik"/>
                <a:ea typeface="Rubik"/>
                <a:cs typeface="Rubik"/>
                <a:sym typeface="Rubik"/>
              </a:rPr>
              <a:t>WORKFLOW</a:t>
            </a:r>
            <a:endParaRPr b="1" i="1"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step1: preparation</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literature research on US abortion policy, social media, </a:t>
            </a:r>
            <a:r>
              <a:rPr lang="en" dirty="0" err="1">
                <a:latin typeface="Rubik"/>
                <a:ea typeface="Rubik"/>
                <a:cs typeface="Rubik"/>
                <a:sym typeface="Rubik"/>
              </a:rPr>
              <a:t>ect</a:t>
            </a:r>
            <a:r>
              <a:rPr lang="en" dirty="0">
                <a:latin typeface="Rubik"/>
                <a:ea typeface="Rubik"/>
                <a:cs typeface="Rubik"/>
                <a:sym typeface="Rubik"/>
              </a:rPr>
              <a:t>.</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identifying relevant twitter search terms on topic and timeframe</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get twitter-handles of members of US Congress (100)</a:t>
            </a:r>
            <a:endParaRPr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step2: data collection </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download of tweets using the Twitter API v2</a:t>
            </a:r>
            <a:br>
              <a:rPr lang="en" dirty="0">
                <a:latin typeface="Rubik"/>
                <a:ea typeface="Rubik"/>
                <a:cs typeface="Rubik"/>
                <a:sym typeface="Rubik"/>
              </a:rPr>
            </a:br>
            <a:r>
              <a:rPr lang="en" dirty="0">
                <a:latin typeface="Rubik"/>
                <a:ea typeface="Rubik"/>
                <a:cs typeface="Rubik"/>
                <a:sym typeface="Rubik"/>
              </a:rPr>
              <a:t>(twarc2.11.1, Twitter API tools: Tweet downloader )</a:t>
            </a:r>
            <a:endParaRPr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step3: calculations and analyses </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computing sentiment-scores using </a:t>
            </a:r>
            <a:r>
              <a:rPr lang="en" dirty="0" err="1">
                <a:latin typeface="Rubik"/>
                <a:ea typeface="Rubik"/>
                <a:cs typeface="Rubik"/>
                <a:sym typeface="Rubik"/>
              </a:rPr>
              <a:t>vaderSentiment</a:t>
            </a:r>
            <a:r>
              <a:rPr lang="en" dirty="0">
                <a:latin typeface="Rubik"/>
                <a:ea typeface="Rubik"/>
                <a:cs typeface="Rubik"/>
                <a:sym typeface="Rubik"/>
              </a:rPr>
              <a:t> 3.3.2</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matching senators’ metadata and tweets</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hypothesis testing using descriptive statistics, one-way </a:t>
            </a:r>
            <a:r>
              <a:rPr lang="en" dirty="0" err="1">
                <a:latin typeface="Rubik"/>
                <a:ea typeface="Rubik"/>
                <a:cs typeface="Rubik"/>
                <a:sym typeface="Rubik"/>
              </a:rPr>
              <a:t>anova</a:t>
            </a:r>
            <a:r>
              <a:rPr lang="en" dirty="0">
                <a:latin typeface="Rubik"/>
                <a:ea typeface="Rubik"/>
                <a:cs typeface="Rubik"/>
                <a:sym typeface="Rubik"/>
              </a:rPr>
              <a:t> and </a:t>
            </a:r>
            <a:r>
              <a:rPr lang="en" dirty="0" err="1">
                <a:latin typeface="Rubik"/>
                <a:ea typeface="Rubik"/>
                <a:cs typeface="Rubik"/>
                <a:sym typeface="Rubik"/>
              </a:rPr>
              <a:t>visualisations</a:t>
            </a:r>
            <a:endParaRPr dirty="0">
              <a:latin typeface="Rubik"/>
              <a:ea typeface="Rubik"/>
              <a:cs typeface="Rubik"/>
              <a:sym typeface="Rubik"/>
            </a:endParaRPr>
          </a:p>
          <a:p>
            <a:pPr marL="0" lvl="0" indent="0" algn="just" rtl="0">
              <a:lnSpc>
                <a:spcPct val="115000"/>
              </a:lnSpc>
              <a:spcBef>
                <a:spcPts val="0"/>
              </a:spcBef>
              <a:spcAft>
                <a:spcPts val="0"/>
              </a:spcAft>
              <a:buNone/>
            </a:pPr>
            <a:endParaRPr b="1" dirty="0">
              <a:latin typeface="Rubik"/>
              <a:ea typeface="Rubik"/>
              <a:cs typeface="Rubik"/>
              <a:sym typeface="Rubik"/>
            </a:endParaRPr>
          </a:p>
          <a:p>
            <a:pPr marL="0" lvl="0" indent="0" algn="just" rtl="0">
              <a:lnSpc>
                <a:spcPct val="115000"/>
              </a:lnSpc>
              <a:spcBef>
                <a:spcPts val="0"/>
              </a:spcBef>
              <a:spcAft>
                <a:spcPts val="0"/>
              </a:spcAft>
              <a:buNone/>
            </a:pPr>
            <a:endParaRPr dirty="0"/>
          </a:p>
        </p:txBody>
      </p:sp>
      <p:sp>
        <p:nvSpPr>
          <p:cNvPr id="415" name="Google Shape;415;g13fb89d1788_3_33"/>
          <p:cNvSpPr txBox="1"/>
          <p:nvPr/>
        </p:nvSpPr>
        <p:spPr>
          <a:xfrm>
            <a:off x="6996600" y="76200"/>
            <a:ext cx="2055300" cy="5027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1100" b="1" i="1">
                <a:solidFill>
                  <a:srgbClr val="666666"/>
                </a:solidFill>
                <a:latin typeface="Rubik"/>
                <a:ea typeface="Rubik"/>
                <a:cs typeface="Rubik"/>
                <a:sym typeface="Rubik"/>
              </a:rPr>
              <a:t>keywords: </a:t>
            </a:r>
            <a:endParaRPr sz="1100" b="1" i="1">
              <a:solidFill>
                <a:srgbClr val="666666"/>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 abortion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abortion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pregnancies</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pregnancy</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pregnant</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unborn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embryonic</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 choice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 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prochoice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prolife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roevwade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roe v wade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right to 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righttolife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infanticide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parenthood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abortions</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embryo</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contraception</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ultrasound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planned parenthood</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reproductive</a:t>
            </a:r>
            <a:endParaRPr sz="1100" i="1">
              <a:solidFill>
                <a:srgbClr val="999999"/>
              </a:solidFill>
              <a:latin typeface="Rubik"/>
              <a:ea typeface="Rubik"/>
              <a:cs typeface="Rubik"/>
              <a:sym typeface="Rubik"/>
            </a:endParaRPr>
          </a:p>
          <a:p>
            <a:pPr marL="0" lvl="0" indent="0" algn="r" rtl="0">
              <a:lnSpc>
                <a:spcPct val="115000"/>
              </a:lnSpc>
              <a:spcBef>
                <a:spcPts val="0"/>
              </a:spcBef>
              <a:spcAft>
                <a:spcPts val="0"/>
              </a:spcAft>
              <a:buNone/>
            </a:pPr>
            <a:r>
              <a:rPr lang="en" sz="1100" i="1">
                <a:solidFill>
                  <a:srgbClr val="999999"/>
                </a:solidFill>
                <a:latin typeface="Rubik"/>
                <a:ea typeface="Rubik"/>
                <a:cs typeface="Rubik"/>
                <a:sym typeface="Rubik"/>
              </a:rPr>
              <a:t>ultrasounds</a:t>
            </a:r>
            <a:endParaRPr sz="1100" i="1">
              <a:solidFill>
                <a:srgbClr val="999999"/>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21" name="Google Shape;421;p7"/>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RESULTS </a:t>
            </a:r>
            <a:endParaRPr sz="2800" b="1">
              <a:solidFill>
                <a:srgbClr val="0E868C"/>
              </a:solidFill>
              <a:latin typeface="Palanquin Dark"/>
              <a:ea typeface="Palanquin Dark"/>
              <a:cs typeface="Palanquin Dark"/>
              <a:sym typeface="Palanquin Dark"/>
            </a:endParaRPr>
          </a:p>
        </p:txBody>
      </p:sp>
      <p:sp>
        <p:nvSpPr>
          <p:cNvPr id="422" name="Google Shape;422;p7"/>
          <p:cNvSpPr txBox="1"/>
          <p:nvPr/>
        </p:nvSpPr>
        <p:spPr>
          <a:xfrm>
            <a:off x="381475" y="1317375"/>
            <a:ext cx="4439700" cy="4259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b="1" i="1"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tweets: </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1331 by 81 senators (out of 100) </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DEM: 1008 - REP: 318 - IND: 5</a:t>
            </a:r>
            <a:endParaRPr dirty="0">
              <a:latin typeface="Rubik"/>
              <a:ea typeface="Rubik"/>
              <a:cs typeface="Rubik"/>
              <a:sym typeface="Rubik"/>
            </a:endParaRPr>
          </a:p>
          <a:p>
            <a:pPr marL="0" lvl="0" indent="0" algn="just" rtl="0">
              <a:lnSpc>
                <a:spcPct val="115000"/>
              </a:lnSpc>
              <a:spcBef>
                <a:spcPts val="0"/>
              </a:spcBef>
              <a:spcAft>
                <a:spcPts val="0"/>
              </a:spcAft>
              <a:buNone/>
            </a:pPr>
            <a:endParaRPr dirty="0">
              <a:latin typeface="Rubik"/>
              <a:ea typeface="Rubik"/>
              <a:cs typeface="Rubik"/>
              <a:sym typeface="Rubik"/>
            </a:endParaRPr>
          </a:p>
          <a:p>
            <a:pPr marL="457200" lvl="0" indent="-317500" algn="just" rtl="0">
              <a:lnSpc>
                <a:spcPct val="115000"/>
              </a:lnSpc>
              <a:spcBef>
                <a:spcPts val="0"/>
              </a:spcBef>
              <a:spcAft>
                <a:spcPts val="0"/>
              </a:spcAft>
              <a:buSzPts val="1400"/>
              <a:buFont typeface="Rubik"/>
              <a:buChar char="-"/>
            </a:pPr>
            <a:r>
              <a:rPr lang="en" b="1" dirty="0">
                <a:latin typeface="Rubik"/>
                <a:ea typeface="Rubik"/>
                <a:cs typeface="Rubik"/>
                <a:sym typeface="Rubik"/>
              </a:rPr>
              <a:t>sentiments</a:t>
            </a:r>
            <a:endParaRPr b="1"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overall positive in Party-subgroups</a:t>
            </a:r>
            <a:endParaRPr dirty="0">
              <a:latin typeface="Rubik"/>
              <a:ea typeface="Rubik"/>
              <a:cs typeface="Rubik"/>
              <a:sym typeface="Rubik"/>
            </a:endParaRPr>
          </a:p>
          <a:p>
            <a:pPr marL="914400" lvl="1" indent="-317500" algn="just" rtl="0">
              <a:lnSpc>
                <a:spcPct val="115000"/>
              </a:lnSpc>
              <a:spcBef>
                <a:spcPts val="0"/>
              </a:spcBef>
              <a:spcAft>
                <a:spcPts val="0"/>
              </a:spcAft>
              <a:buSzPts val="1400"/>
              <a:buFont typeface="Rubik"/>
              <a:buChar char="-"/>
            </a:pPr>
            <a:r>
              <a:rPr lang="en" dirty="0">
                <a:latin typeface="Rubik"/>
                <a:ea typeface="Rubik"/>
                <a:cs typeface="Rubik"/>
                <a:sym typeface="Rubik"/>
              </a:rPr>
              <a:t>sign. difference between DEM and REP </a:t>
            </a:r>
            <a:br>
              <a:rPr lang="en" dirty="0">
                <a:latin typeface="Rubik"/>
                <a:ea typeface="Rubik"/>
                <a:cs typeface="Rubik"/>
                <a:sym typeface="Rubik"/>
              </a:rPr>
            </a:br>
            <a:r>
              <a:rPr lang="en" sz="1200" dirty="0">
                <a:latin typeface="Rubik"/>
                <a:ea typeface="Rubik"/>
                <a:cs typeface="Rubik"/>
                <a:sym typeface="Rubik"/>
              </a:rPr>
              <a:t>(F(2, 1328) = [12.345], p &lt; 0.01)</a:t>
            </a:r>
            <a:br>
              <a:rPr lang="en" sz="1200" dirty="0">
                <a:latin typeface="Rubik"/>
                <a:ea typeface="Rubik"/>
                <a:cs typeface="Rubik"/>
                <a:sym typeface="Rubik"/>
              </a:rPr>
            </a:br>
            <a:r>
              <a:rPr lang="en" sz="1200" dirty="0">
                <a:latin typeface="Rubik"/>
                <a:ea typeface="Rubik"/>
                <a:cs typeface="Rubik"/>
                <a:sym typeface="Rubik"/>
              </a:rPr>
              <a:t>DEM show higher mean sentiment scores</a:t>
            </a:r>
            <a:endParaRPr dirty="0">
              <a:solidFill>
                <a:srgbClr val="FF0000"/>
              </a:solidFill>
              <a:latin typeface="Rubik"/>
              <a:ea typeface="Rubik"/>
              <a:cs typeface="Rubik"/>
              <a:sym typeface="Rubik"/>
            </a:endParaRPr>
          </a:p>
          <a:p>
            <a:pPr marL="914400" lvl="0" indent="0" algn="just" rtl="0">
              <a:lnSpc>
                <a:spcPct val="115000"/>
              </a:lnSpc>
              <a:spcBef>
                <a:spcPts val="0"/>
              </a:spcBef>
              <a:spcAft>
                <a:spcPts val="0"/>
              </a:spcAft>
              <a:buNone/>
            </a:pPr>
            <a:endParaRPr sz="1200" dirty="0">
              <a:latin typeface="Rubik"/>
              <a:ea typeface="Rubik"/>
              <a:cs typeface="Rubik"/>
              <a:sym typeface="Rubik"/>
            </a:endParaRPr>
          </a:p>
          <a:p>
            <a:pPr marL="457200" lvl="0" indent="-317500" algn="just" rtl="0">
              <a:lnSpc>
                <a:spcPct val="115000"/>
              </a:lnSpc>
              <a:spcBef>
                <a:spcPts val="0"/>
              </a:spcBef>
              <a:spcAft>
                <a:spcPts val="0"/>
              </a:spcAft>
              <a:buClr>
                <a:schemeClr val="dk1"/>
              </a:buClr>
              <a:buSzPts val="1400"/>
              <a:buFont typeface="Rubik"/>
              <a:buChar char="-"/>
            </a:pPr>
            <a:r>
              <a:rPr lang="en" b="1" dirty="0">
                <a:solidFill>
                  <a:schemeClr val="dk1"/>
                </a:solidFill>
                <a:latin typeface="Rubik"/>
                <a:ea typeface="Rubik"/>
                <a:cs typeface="Rubik"/>
                <a:sym typeface="Rubik"/>
              </a:rPr>
              <a:t>tweets  &amp; sentiment category</a:t>
            </a:r>
            <a:endParaRPr b="1" dirty="0">
              <a:solidFill>
                <a:schemeClr val="dk1"/>
              </a:solidFill>
              <a:latin typeface="Rubik"/>
              <a:ea typeface="Rubik"/>
              <a:cs typeface="Rubik"/>
              <a:sym typeface="Rubik"/>
            </a:endParaRPr>
          </a:p>
          <a:p>
            <a:pPr marL="914400" lvl="1" indent="-317500" algn="just" rtl="0">
              <a:lnSpc>
                <a:spcPct val="115000"/>
              </a:lnSpc>
              <a:spcBef>
                <a:spcPts val="0"/>
              </a:spcBef>
              <a:spcAft>
                <a:spcPts val="0"/>
              </a:spcAft>
              <a:buClr>
                <a:schemeClr val="dk1"/>
              </a:buClr>
              <a:buSzPts val="1400"/>
              <a:buFont typeface="Rubik"/>
              <a:buChar char="-"/>
            </a:pPr>
            <a:r>
              <a:rPr lang="en" dirty="0">
                <a:solidFill>
                  <a:schemeClr val="dk1"/>
                </a:solidFill>
                <a:latin typeface="Rubik"/>
                <a:ea typeface="Rubik"/>
                <a:cs typeface="Rubik"/>
                <a:sym typeface="Rubik"/>
              </a:rPr>
              <a:t>No. of tweets reflect important political events in the topic</a:t>
            </a:r>
            <a:endParaRPr dirty="0">
              <a:solidFill>
                <a:schemeClr val="dk1"/>
              </a:solidFill>
              <a:latin typeface="Rubik"/>
              <a:ea typeface="Rubik"/>
              <a:cs typeface="Rubik"/>
              <a:sym typeface="Rubik"/>
            </a:endParaRPr>
          </a:p>
          <a:p>
            <a:pPr marL="914400" lvl="0" indent="0" algn="just" rtl="0">
              <a:lnSpc>
                <a:spcPct val="115000"/>
              </a:lnSpc>
              <a:spcBef>
                <a:spcPts val="0"/>
              </a:spcBef>
              <a:spcAft>
                <a:spcPts val="0"/>
              </a:spcAft>
              <a:buNone/>
            </a:pPr>
            <a:endParaRPr dirty="0">
              <a:solidFill>
                <a:schemeClr val="dk1"/>
              </a:solidFill>
              <a:latin typeface="Rubik"/>
              <a:ea typeface="Rubik"/>
              <a:cs typeface="Rubik"/>
              <a:sym typeface="Rubik"/>
            </a:endParaRPr>
          </a:p>
          <a:p>
            <a:pPr marL="0" lvl="0" indent="0" algn="just" rtl="0">
              <a:lnSpc>
                <a:spcPct val="115000"/>
              </a:lnSpc>
              <a:spcBef>
                <a:spcPts val="0"/>
              </a:spcBef>
              <a:spcAft>
                <a:spcPts val="0"/>
              </a:spcAft>
              <a:buNone/>
            </a:pPr>
            <a:endParaRPr b="1" dirty="0">
              <a:latin typeface="Rubik"/>
              <a:ea typeface="Rubik"/>
              <a:cs typeface="Rubik"/>
              <a:sym typeface="Rubik"/>
            </a:endParaRPr>
          </a:p>
          <a:p>
            <a:pPr marL="0" lvl="0" indent="0" algn="just" rtl="0">
              <a:lnSpc>
                <a:spcPct val="115000"/>
              </a:lnSpc>
              <a:spcBef>
                <a:spcPts val="0"/>
              </a:spcBef>
              <a:spcAft>
                <a:spcPts val="0"/>
              </a:spcAft>
              <a:buNone/>
            </a:pPr>
            <a:endParaRPr dirty="0"/>
          </a:p>
        </p:txBody>
      </p:sp>
      <p:pic>
        <p:nvPicPr>
          <p:cNvPr id="5" name="Grafik 4">
            <a:extLst>
              <a:ext uri="{FF2B5EF4-FFF2-40B4-BE49-F238E27FC236}">
                <a16:creationId xmlns:a16="http://schemas.microsoft.com/office/drawing/2014/main" id="{AA3AE959-6496-7FAD-3913-C04DEDE30A53}"/>
              </a:ext>
            </a:extLst>
          </p:cNvPr>
          <p:cNvPicPr>
            <a:picLocks noChangeAspect="1"/>
          </p:cNvPicPr>
          <p:nvPr/>
        </p:nvPicPr>
        <p:blipFill rotWithShape="1">
          <a:blip r:embed="rId3"/>
          <a:srcRect l="2340" r="3102" b="10717"/>
          <a:stretch/>
        </p:blipFill>
        <p:spPr>
          <a:xfrm>
            <a:off x="4895866" y="2208266"/>
            <a:ext cx="4198030" cy="28828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13fb89d1788_3_24"/>
          <p:cNvSpPr txBox="1"/>
          <p:nvPr/>
        </p:nvSpPr>
        <p:spPr>
          <a:xfrm>
            <a:off x="464075" y="192425"/>
            <a:ext cx="3000000" cy="4002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600"/>
              </a:spcAft>
              <a:buNone/>
            </a:pPr>
            <a:r>
              <a:rPr lang="en" b="1">
                <a:solidFill>
                  <a:schemeClr val="accent4"/>
                </a:solidFill>
                <a:latin typeface="Rubik"/>
                <a:ea typeface="Rubik"/>
                <a:cs typeface="Rubik"/>
                <a:sym typeface="Rubik"/>
              </a:rPr>
              <a:t>SICSS-Aachen-Graz 2022</a:t>
            </a:r>
            <a:endParaRPr b="1">
              <a:solidFill>
                <a:schemeClr val="accent4"/>
              </a:solidFill>
              <a:latin typeface="Rubik"/>
              <a:ea typeface="Rubik"/>
              <a:cs typeface="Rubik"/>
              <a:sym typeface="Rubik"/>
            </a:endParaRPr>
          </a:p>
        </p:txBody>
      </p:sp>
      <p:sp>
        <p:nvSpPr>
          <p:cNvPr id="429" name="Google Shape;429;g13fb89d1788_3_24"/>
          <p:cNvSpPr txBox="1"/>
          <p:nvPr/>
        </p:nvSpPr>
        <p:spPr>
          <a:xfrm>
            <a:off x="838200" y="728000"/>
            <a:ext cx="7283400" cy="90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E868C"/>
                </a:solidFill>
                <a:latin typeface="Palanquin Dark"/>
                <a:ea typeface="Palanquin Dark"/>
                <a:cs typeface="Palanquin Dark"/>
                <a:sym typeface="Palanquin Dark"/>
              </a:rPr>
              <a:t>RESULTS : CHOROPLETH MAP</a:t>
            </a:r>
            <a:endParaRPr sz="2800" b="1">
              <a:solidFill>
                <a:srgbClr val="0E868C"/>
              </a:solidFill>
              <a:latin typeface="Palanquin Dark"/>
              <a:ea typeface="Palanquin Dark"/>
              <a:cs typeface="Palanquin Dark"/>
              <a:sym typeface="Palanquin Dark"/>
            </a:endParaRPr>
          </a:p>
        </p:txBody>
      </p:sp>
      <p:pic>
        <p:nvPicPr>
          <p:cNvPr id="430" name="Google Shape;430;g13fb89d1788_3_24"/>
          <p:cNvPicPr preferRelativeResize="0"/>
          <p:nvPr/>
        </p:nvPicPr>
        <p:blipFill>
          <a:blip r:embed="rId3">
            <a:alphaModFix/>
          </a:blip>
          <a:stretch>
            <a:fillRect/>
          </a:stretch>
        </p:blipFill>
        <p:spPr>
          <a:xfrm>
            <a:off x="1393388" y="1333050"/>
            <a:ext cx="6357226" cy="335245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theme/theme1.xml><?xml version="1.0" encoding="utf-8"?>
<a:theme xmlns:a="http://schemas.openxmlformats.org/drawingml/2006/main" name="Center for Health Statistics by Slidesgo">
  <a:themeElements>
    <a:clrScheme name="Simple Light">
      <a:dk1>
        <a:srgbClr val="211E42"/>
      </a:dk1>
      <a:lt1>
        <a:srgbClr val="FFFFFF"/>
      </a:lt1>
      <a:dk2>
        <a:srgbClr val="6D689C"/>
      </a:dk2>
      <a:lt2>
        <a:srgbClr val="D5D3EB"/>
      </a:lt2>
      <a:accent1>
        <a:srgbClr val="E4F8F9"/>
      </a:accent1>
      <a:accent2>
        <a:srgbClr val="C7EDF0"/>
      </a:accent2>
      <a:accent3>
        <a:srgbClr val="AAE3E8"/>
      </a:accent3>
      <a:accent4>
        <a:srgbClr val="24BBC4"/>
      </a:accent4>
      <a:accent5>
        <a:srgbClr val="0E868C"/>
      </a:accent5>
      <a:accent6>
        <a:srgbClr val="211E42"/>
      </a:accent6>
      <a:hlink>
        <a:srgbClr val="211E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1012</Words>
  <Application>Microsoft Macintosh PowerPoint</Application>
  <PresentationFormat>Bildschirmpräsentation (16:9)</PresentationFormat>
  <Paragraphs>177</Paragraphs>
  <Slides>15</Slides>
  <Notes>15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Palanquin Dark</vt:lpstr>
      <vt:lpstr>Rubik</vt:lpstr>
      <vt:lpstr>Arial</vt:lpstr>
      <vt:lpstr>Center for Health Statistics by Slidesgo</vt:lpstr>
      <vt:lpstr>Twitter Debate of US Senators  on 'Abortion Law and Policy‘ 2022</vt:lpstr>
      <vt:lpstr>OUTLINE OF THE PRESENTATION </vt:lpstr>
      <vt:lpstr>RESEARCH MOTIVATION </vt:lpstr>
      <vt:lpstr>RESEARCH MOTIVATION</vt:lpstr>
      <vt:lpstr>RESEARCH MOTIVATION </vt:lpstr>
      <vt:lpstr>DATA PROCESSING &amp; METHODS </vt:lpstr>
      <vt:lpstr>DATA PROCESSING &amp; METHODS </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Debate of US Senators  on 'Abortion Law and Policy‘ in 2022</dc:title>
  <cp:lastModifiedBy>Faschingbauer, Martin</cp:lastModifiedBy>
  <cp:revision>9</cp:revision>
  <dcterms:modified xsi:type="dcterms:W3CDTF">2022-07-29T10:27:25Z</dcterms:modified>
</cp:coreProperties>
</file>