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7"/>
          </p14:sldIdLst>
        </p14:section>
        <p14:section name="Search for 3D Models" id="{6844172C-9703-4DC7-908A-C23538616A3C}">
          <p14:sldIdLst/>
        </p14:section>
        <p14:section name="Insert a 3D Model from a File" id="{66737F24-1C36-4DF4-A00F-927A3F1468AC}">
          <p14:sldIdLst/>
        </p14:section>
        <p14:section name="Position and Rotate Your 3D Model" id="{A08F0015-E7F5-4E26-BBAF-AEE4F9A16AD2}">
          <p14:sldIdLst/>
        </p14:section>
        <p14:section name="Animate Your 3D Model" id="{B62868DA-F525-4AC5-9E3E-39ECA0154BBD}">
          <p14:sldIdLst/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8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192D97-BF21-4C5A-94A7-0D42577F39D9}"/>
              </a:ext>
            </a:extLst>
          </p:cNvPr>
          <p:cNvSpPr/>
          <p:nvPr/>
        </p:nvSpPr>
        <p:spPr>
          <a:xfrm>
            <a:off x="595888" y="1857641"/>
            <a:ext cx="1392965" cy="1702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STAFF TABLE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EMAIL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PASSWORD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CREATED AT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UPDATED AT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ADDRESS</a:t>
            </a:r>
          </a:p>
          <a:p>
            <a:pPr algn="ctr"/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8C456DF-A845-4B78-A092-7F2205CED85E}"/>
              </a:ext>
            </a:extLst>
          </p:cNvPr>
          <p:cNvSpPr/>
          <p:nvPr/>
        </p:nvSpPr>
        <p:spPr>
          <a:xfrm>
            <a:off x="2670915" y="1726250"/>
            <a:ext cx="1392965" cy="18117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>
                <a:solidFill>
                  <a:schemeClr val="bg1"/>
                </a:solidFill>
                <a:latin typeface="Arial Black" panose="020B0A04020102020204" pitchFamily="34" charset="0"/>
              </a:rPr>
              <a:t>STUDENT TABLE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EMAIL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GENDER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PROFILE PIC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PASSWORD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CREATED AT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UPDATED AT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ADDRESS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COURSE ID</a:t>
            </a:r>
          </a:p>
          <a:p>
            <a:pPr algn="ctr"/>
            <a:endParaRPr lang="en-US" sz="9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04A557-5CCF-455F-B117-8F39DB2571E3}"/>
              </a:ext>
            </a:extLst>
          </p:cNvPr>
          <p:cNvSpPr/>
          <p:nvPr/>
        </p:nvSpPr>
        <p:spPr>
          <a:xfrm>
            <a:off x="4505235" y="1857641"/>
            <a:ext cx="1392965" cy="1702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>
                <a:solidFill>
                  <a:schemeClr val="bg1"/>
                </a:solidFill>
                <a:latin typeface="Arial Black" panose="020B0A04020102020204" pitchFamily="34" charset="0"/>
              </a:rPr>
              <a:t>ADMIN HOD TABLE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EMAIL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PASSWORD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CREATED AT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UPDATED AT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ADDRESS</a:t>
            </a:r>
          </a:p>
          <a:p>
            <a:pPr algn="ctr"/>
            <a:endParaRPr lang="en-US" sz="9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43D140-D96D-40B6-BE81-C45C5FD6FB7A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1988853" y="2632112"/>
            <a:ext cx="682062" cy="76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EFC3AD7-6078-4E98-A5AA-C70757899AEF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4063880" y="2632112"/>
            <a:ext cx="441355" cy="76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21DB7F54-C2DE-4BEC-9422-199253A7EBCE}"/>
              </a:ext>
            </a:extLst>
          </p:cNvPr>
          <p:cNvSpPr/>
          <p:nvPr/>
        </p:nvSpPr>
        <p:spPr>
          <a:xfrm>
            <a:off x="3796648" y="1330217"/>
            <a:ext cx="787638" cy="524989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solidFill>
                  <a:schemeClr val="bg1"/>
                </a:solidFill>
                <a:latin typeface="Arial Black" panose="020B0A04020102020204" pitchFamily="34" charset="0"/>
              </a:rPr>
              <a:t>STAFF ID</a:t>
            </a:r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id="{1B2969BE-AFCA-4728-8D16-5AF2F0CD6161}"/>
              </a:ext>
            </a:extLst>
          </p:cNvPr>
          <p:cNvSpPr/>
          <p:nvPr/>
        </p:nvSpPr>
        <p:spPr>
          <a:xfrm>
            <a:off x="5702181" y="2709016"/>
            <a:ext cx="914400" cy="5667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solidFill>
                  <a:schemeClr val="bg1"/>
                </a:solidFill>
                <a:latin typeface="Arial Black" panose="020B0A04020102020204" pitchFamily="34" charset="0"/>
              </a:rPr>
              <a:t>COURSE ID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CA4C786-549E-4CED-9978-3794932EEA0E}"/>
              </a:ext>
            </a:extLst>
          </p:cNvPr>
          <p:cNvSpPr/>
          <p:nvPr/>
        </p:nvSpPr>
        <p:spPr>
          <a:xfrm>
            <a:off x="6999006" y="1592711"/>
            <a:ext cx="1333144" cy="8257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>
                <a:solidFill>
                  <a:schemeClr val="bg1"/>
                </a:solidFill>
                <a:latin typeface="Arial Black" panose="020B0A04020102020204" pitchFamily="34" charset="0"/>
              </a:rPr>
              <a:t>COURSE TABLE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COURSE NAME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CREATED AT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UPDATET AT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0861F1-9C5A-4EAB-A96B-BA8B469725C9}"/>
              </a:ext>
            </a:extLst>
          </p:cNvPr>
          <p:cNvSpPr/>
          <p:nvPr/>
        </p:nvSpPr>
        <p:spPr>
          <a:xfrm>
            <a:off x="6999006" y="2709016"/>
            <a:ext cx="1333144" cy="10169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>
                <a:solidFill>
                  <a:schemeClr val="bg1"/>
                </a:solidFill>
                <a:latin typeface="Arial Black" panose="020B0A04020102020204" pitchFamily="34" charset="0"/>
              </a:rPr>
              <a:t>SUBJECT6 TABLE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SUBJECT NAME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COURSE ID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STAFF ID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CREATED AT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UPDATET AT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DD8F234-0149-487D-A7EF-7A23EA617EE4}"/>
              </a:ext>
            </a:extLst>
          </p:cNvPr>
          <p:cNvSpPr/>
          <p:nvPr/>
        </p:nvSpPr>
        <p:spPr>
          <a:xfrm>
            <a:off x="9432956" y="1592710"/>
            <a:ext cx="1333144" cy="11707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>
                <a:latin typeface="Arial Black" panose="020B0A04020102020204" pitchFamily="34" charset="0"/>
              </a:rPr>
              <a:t>NOTIFICATION STAFF</a:t>
            </a:r>
            <a:endParaRPr lang="en-US" sz="800" u="sng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STAFF ID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MESSAGER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CREATED AT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UPDATET AT</a:t>
            </a:r>
          </a:p>
          <a:p>
            <a:pPr algn="ctr"/>
            <a:endParaRPr lang="en-US" sz="800" dirty="0">
              <a:latin typeface="Arial Black" panose="020B0A040201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C3EDD0-7C82-4995-BFC3-DDB0CC06467A}"/>
              </a:ext>
            </a:extLst>
          </p:cNvPr>
          <p:cNvSpPr/>
          <p:nvPr/>
        </p:nvSpPr>
        <p:spPr>
          <a:xfrm>
            <a:off x="9424407" y="3037236"/>
            <a:ext cx="1333144" cy="11707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>
                <a:solidFill>
                  <a:schemeClr val="bg1"/>
                </a:solidFill>
                <a:latin typeface="Arial Black" panose="020B0A04020102020204" pitchFamily="34" charset="0"/>
              </a:rPr>
              <a:t>LEAVE TABLE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STUDENT STAFF ID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IS STAFF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STATUS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CREATED AT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UPDATET AT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AE6194-460B-4B4A-8F3A-D0F8BC9F6FAB}"/>
              </a:ext>
            </a:extLst>
          </p:cNvPr>
          <p:cNvCxnSpPr/>
          <p:nvPr/>
        </p:nvCxnSpPr>
        <p:spPr>
          <a:xfrm>
            <a:off x="6280625" y="2770455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F63892A-28B5-4363-BE22-39D1238444B5}"/>
              </a:ext>
            </a:extLst>
          </p:cNvPr>
          <p:cNvCxnSpPr>
            <a:endCxn id="51" idx="1"/>
          </p:cNvCxnSpPr>
          <p:nvPr/>
        </p:nvCxnSpPr>
        <p:spPr>
          <a:xfrm flipV="1">
            <a:off x="6229884" y="2005586"/>
            <a:ext cx="769122" cy="85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67B3CB42-7A4F-414A-A68E-5512640BA12B}"/>
              </a:ext>
            </a:extLst>
          </p:cNvPr>
          <p:cNvSpPr/>
          <p:nvPr/>
        </p:nvSpPr>
        <p:spPr>
          <a:xfrm>
            <a:off x="9219103" y="4756815"/>
            <a:ext cx="1333144" cy="10169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>
                <a:solidFill>
                  <a:schemeClr val="bg1"/>
                </a:solidFill>
                <a:latin typeface="Arial Black" panose="020B0A04020102020204" pitchFamily="34" charset="0"/>
              </a:rPr>
              <a:t>NOTIFICATION STUDENT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STUDENT ID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MESSAGE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CREATED AT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UPDATET AT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50C292B-2310-497D-8BD8-39557A2DE665}"/>
              </a:ext>
            </a:extLst>
          </p:cNvPr>
          <p:cNvSpPr/>
          <p:nvPr/>
        </p:nvSpPr>
        <p:spPr>
          <a:xfrm>
            <a:off x="6484834" y="4735621"/>
            <a:ext cx="1333144" cy="10169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u="sng" dirty="0">
                <a:solidFill>
                  <a:schemeClr val="bg1"/>
                </a:solidFill>
                <a:latin typeface="Arial Black" panose="020B0A04020102020204" pitchFamily="34" charset="0"/>
              </a:rPr>
              <a:t>FEEDBACK 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STUDENT STAFF ID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IS STAFF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MESSAGE 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CREATED AT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UPDATET AT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B01220-5705-4E36-A772-66AACD0F3E3D}"/>
              </a:ext>
            </a:extLst>
          </p:cNvPr>
          <p:cNvSpPr/>
          <p:nvPr/>
        </p:nvSpPr>
        <p:spPr>
          <a:xfrm>
            <a:off x="3731741" y="4830451"/>
            <a:ext cx="1519117" cy="11172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u="sng" dirty="0">
                <a:solidFill>
                  <a:schemeClr val="bg1"/>
                </a:solidFill>
                <a:latin typeface="Arial Black" panose="020B0A04020102020204" pitchFamily="34" charset="0"/>
              </a:rPr>
              <a:t>ATTENDANCE 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STUDENT ID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ATTENDANCE ID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STATUS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CREATED AT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UPDATET AT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45DF14A-A7D2-4CD2-A3A4-D252FDE172E6}"/>
              </a:ext>
            </a:extLst>
          </p:cNvPr>
          <p:cNvSpPr/>
          <p:nvPr/>
        </p:nvSpPr>
        <p:spPr>
          <a:xfrm>
            <a:off x="779438" y="4842616"/>
            <a:ext cx="1551178" cy="11051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u="sng" dirty="0">
                <a:solidFill>
                  <a:schemeClr val="bg1"/>
                </a:solidFill>
                <a:latin typeface="Arial Black" panose="020B0A04020102020204" pitchFamily="34" charset="0"/>
              </a:rPr>
              <a:t>ATTENDANCE 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SUBJECT ID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DATE TIME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CREATED AT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UPDATET AT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E846ADEF-6295-4387-9E7E-9D4B2F7F3BF5}"/>
              </a:ext>
            </a:extLst>
          </p:cNvPr>
          <p:cNvSpPr/>
          <p:nvPr/>
        </p:nvSpPr>
        <p:spPr>
          <a:xfrm>
            <a:off x="1726693" y="3514746"/>
            <a:ext cx="787638" cy="524989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solidFill>
                  <a:schemeClr val="bg1"/>
                </a:solidFill>
                <a:latin typeface="Arial Black" panose="020B0A04020102020204" pitchFamily="34" charset="0"/>
              </a:rPr>
              <a:t>STAFF ID</a:t>
            </a:r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D945482E-F44E-4EF8-8C85-F6924F1F6481}"/>
              </a:ext>
            </a:extLst>
          </p:cNvPr>
          <p:cNvSpPr/>
          <p:nvPr/>
        </p:nvSpPr>
        <p:spPr>
          <a:xfrm>
            <a:off x="1926718" y="2842231"/>
            <a:ext cx="787638" cy="524989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solidFill>
                  <a:schemeClr val="bg1"/>
                </a:solidFill>
                <a:latin typeface="Arial Black" panose="020B0A04020102020204" pitchFamily="34" charset="0"/>
              </a:rPr>
              <a:t>STAFF ID</a:t>
            </a:r>
          </a:p>
        </p:txBody>
      </p:sp>
      <p:sp>
        <p:nvSpPr>
          <p:cNvPr id="67" name="Diamond 66">
            <a:extLst>
              <a:ext uri="{FF2B5EF4-FFF2-40B4-BE49-F238E27FC236}">
                <a16:creationId xmlns:a16="http://schemas.microsoft.com/office/drawing/2014/main" id="{623FD9AC-1F17-48AD-9D77-02644EBA0905}"/>
              </a:ext>
            </a:extLst>
          </p:cNvPr>
          <p:cNvSpPr/>
          <p:nvPr/>
        </p:nvSpPr>
        <p:spPr>
          <a:xfrm>
            <a:off x="3731740" y="4069444"/>
            <a:ext cx="1070919" cy="507897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bg1"/>
                </a:solidFill>
                <a:latin typeface="Arial Black" panose="020B0A04020102020204" pitchFamily="34" charset="0"/>
              </a:rPr>
              <a:t>STUDENT ID</a:t>
            </a:r>
          </a:p>
        </p:txBody>
      </p:sp>
      <p:sp>
        <p:nvSpPr>
          <p:cNvPr id="68" name="Diamond 67">
            <a:extLst>
              <a:ext uri="{FF2B5EF4-FFF2-40B4-BE49-F238E27FC236}">
                <a16:creationId xmlns:a16="http://schemas.microsoft.com/office/drawing/2014/main" id="{D777C3B6-FD53-487C-93D6-899A5F78B589}"/>
              </a:ext>
            </a:extLst>
          </p:cNvPr>
          <p:cNvSpPr/>
          <p:nvPr/>
        </p:nvSpPr>
        <p:spPr>
          <a:xfrm>
            <a:off x="8027772" y="4185592"/>
            <a:ext cx="1070919" cy="507897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bg1"/>
                </a:solidFill>
                <a:latin typeface="Arial Black" panose="020B0A04020102020204" pitchFamily="34" charset="0"/>
              </a:rPr>
              <a:t>STUDENT ID</a:t>
            </a:r>
          </a:p>
        </p:txBody>
      </p:sp>
      <p:sp>
        <p:nvSpPr>
          <p:cNvPr id="69" name="Diamond 68">
            <a:extLst>
              <a:ext uri="{FF2B5EF4-FFF2-40B4-BE49-F238E27FC236}">
                <a16:creationId xmlns:a16="http://schemas.microsoft.com/office/drawing/2014/main" id="{28D51687-E105-4ECA-B700-6F9F673B3261}"/>
              </a:ext>
            </a:extLst>
          </p:cNvPr>
          <p:cNvSpPr/>
          <p:nvPr/>
        </p:nvSpPr>
        <p:spPr>
          <a:xfrm>
            <a:off x="5745165" y="4139289"/>
            <a:ext cx="1070919" cy="507897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bg1"/>
                </a:solidFill>
                <a:latin typeface="Arial Black" panose="020B0A04020102020204" pitchFamily="34" charset="0"/>
              </a:rPr>
              <a:t>STUDENT ID</a:t>
            </a:r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E8A6D240-3EAB-4BA2-922E-774D7341457F}"/>
              </a:ext>
            </a:extLst>
          </p:cNvPr>
          <p:cNvSpPr/>
          <p:nvPr/>
        </p:nvSpPr>
        <p:spPr>
          <a:xfrm>
            <a:off x="2412144" y="5188943"/>
            <a:ext cx="1212505" cy="379835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solidFill>
                  <a:schemeClr val="bg1"/>
                </a:solidFill>
                <a:latin typeface="Arial Black" panose="020B0A04020102020204" pitchFamily="34" charset="0"/>
              </a:rPr>
              <a:t>ATTENDANCE ID</a:t>
            </a:r>
          </a:p>
        </p:txBody>
      </p:sp>
      <p:sp>
        <p:nvSpPr>
          <p:cNvPr id="71" name="Diamond 70">
            <a:extLst>
              <a:ext uri="{FF2B5EF4-FFF2-40B4-BE49-F238E27FC236}">
                <a16:creationId xmlns:a16="http://schemas.microsoft.com/office/drawing/2014/main" id="{BD4F254D-A1F8-4071-A74E-945F2BDEA7CB}"/>
              </a:ext>
            </a:extLst>
          </p:cNvPr>
          <p:cNvSpPr/>
          <p:nvPr/>
        </p:nvSpPr>
        <p:spPr>
          <a:xfrm>
            <a:off x="2248845" y="4475792"/>
            <a:ext cx="1070919" cy="507897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bg1"/>
                </a:solidFill>
                <a:latin typeface="Arial Black" panose="020B0A04020102020204" pitchFamily="34" charset="0"/>
              </a:rPr>
              <a:t>SUBJECT ID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AFDACBA-E8A8-4F10-A476-7BAA2CAD85D0}"/>
              </a:ext>
            </a:extLst>
          </p:cNvPr>
          <p:cNvCxnSpPr>
            <a:stCxn id="33" idx="0"/>
            <a:endCxn id="41" idx="1"/>
          </p:cNvCxnSpPr>
          <p:nvPr/>
        </p:nvCxnSpPr>
        <p:spPr>
          <a:xfrm flipV="1">
            <a:off x="1292371" y="1592712"/>
            <a:ext cx="2504277" cy="26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1A1160-91A7-40B5-A313-70A6FDABA486}"/>
              </a:ext>
            </a:extLst>
          </p:cNvPr>
          <p:cNvCxnSpPr>
            <a:stCxn id="41" idx="3"/>
          </p:cNvCxnSpPr>
          <p:nvPr/>
        </p:nvCxnSpPr>
        <p:spPr>
          <a:xfrm flipV="1">
            <a:off x="4584286" y="1330217"/>
            <a:ext cx="5408211" cy="262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571EA8D-5F23-42E9-AF33-39508DD0F702}"/>
              </a:ext>
            </a:extLst>
          </p:cNvPr>
          <p:cNvCxnSpPr/>
          <p:nvPr/>
        </p:nvCxnSpPr>
        <p:spPr>
          <a:xfrm>
            <a:off x="9934832" y="1330217"/>
            <a:ext cx="0" cy="26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2A2F208-96D3-4ACE-BED7-9FBDA617A338}"/>
              </a:ext>
            </a:extLst>
          </p:cNvPr>
          <p:cNvCxnSpPr>
            <a:stCxn id="33" idx="3"/>
          </p:cNvCxnSpPr>
          <p:nvPr/>
        </p:nvCxnSpPr>
        <p:spPr>
          <a:xfrm>
            <a:off x="1988853" y="2709016"/>
            <a:ext cx="725503" cy="119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875EFF8-A154-489A-82DD-487B6E61D3CC}"/>
              </a:ext>
            </a:extLst>
          </p:cNvPr>
          <p:cNvCxnSpPr/>
          <p:nvPr/>
        </p:nvCxnSpPr>
        <p:spPr>
          <a:xfrm>
            <a:off x="2714356" y="3905428"/>
            <a:ext cx="401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326F526-995F-43FF-87E0-46E29E1B7836}"/>
              </a:ext>
            </a:extLst>
          </p:cNvPr>
          <p:cNvCxnSpPr/>
          <p:nvPr/>
        </p:nvCxnSpPr>
        <p:spPr>
          <a:xfrm>
            <a:off x="6730314" y="3905428"/>
            <a:ext cx="593124" cy="788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B813CCC-6C71-4D89-9C98-F2CFE9818B83}"/>
              </a:ext>
            </a:extLst>
          </p:cNvPr>
          <p:cNvCxnSpPr>
            <a:stCxn id="33" idx="2"/>
          </p:cNvCxnSpPr>
          <p:nvPr/>
        </p:nvCxnSpPr>
        <p:spPr>
          <a:xfrm>
            <a:off x="1292371" y="3560391"/>
            <a:ext cx="5706635" cy="12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2F5D326-5C7C-415A-ABFE-309D9E36B3C6}"/>
              </a:ext>
            </a:extLst>
          </p:cNvPr>
          <p:cNvCxnSpPr>
            <a:stCxn id="33" idx="2"/>
          </p:cNvCxnSpPr>
          <p:nvPr/>
        </p:nvCxnSpPr>
        <p:spPr>
          <a:xfrm>
            <a:off x="1292371" y="3560391"/>
            <a:ext cx="8132036" cy="62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EC932C9-B3BD-47ED-AC3C-C1960B8A5B6E}"/>
              </a:ext>
            </a:extLst>
          </p:cNvPr>
          <p:cNvCxnSpPr/>
          <p:nvPr/>
        </p:nvCxnSpPr>
        <p:spPr>
          <a:xfrm flipH="1">
            <a:off x="2330616" y="3429000"/>
            <a:ext cx="4668390" cy="166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1ECBF4C-6CFD-41BF-9273-DA468949A4CF}"/>
              </a:ext>
            </a:extLst>
          </p:cNvPr>
          <p:cNvCxnSpPr>
            <a:stCxn id="34" idx="2"/>
          </p:cNvCxnSpPr>
          <p:nvPr/>
        </p:nvCxnSpPr>
        <p:spPr>
          <a:xfrm>
            <a:off x="3367398" y="3537973"/>
            <a:ext cx="990418" cy="129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8A89933-E059-45B1-A26D-F6CBF86FDEBB}"/>
              </a:ext>
            </a:extLst>
          </p:cNvPr>
          <p:cNvCxnSpPr/>
          <p:nvPr/>
        </p:nvCxnSpPr>
        <p:spPr>
          <a:xfrm>
            <a:off x="3796648" y="3537973"/>
            <a:ext cx="2933666" cy="121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D43E507-5DD1-4651-AE65-2149E9C8E06F}"/>
              </a:ext>
            </a:extLst>
          </p:cNvPr>
          <p:cNvCxnSpPr>
            <a:stCxn id="64" idx="3"/>
            <a:endCxn id="70" idx="1"/>
          </p:cNvCxnSpPr>
          <p:nvPr/>
        </p:nvCxnSpPr>
        <p:spPr>
          <a:xfrm flipV="1">
            <a:off x="2330616" y="5378861"/>
            <a:ext cx="81528" cy="1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8FE3FFC-0D7F-404A-A3EA-BED4B2C91AE7}"/>
              </a:ext>
            </a:extLst>
          </p:cNvPr>
          <p:cNvCxnSpPr>
            <a:stCxn id="70" idx="3"/>
            <a:endCxn id="63" idx="1"/>
          </p:cNvCxnSpPr>
          <p:nvPr/>
        </p:nvCxnSpPr>
        <p:spPr>
          <a:xfrm>
            <a:off x="3624649" y="5378861"/>
            <a:ext cx="107092" cy="1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28DFB1A-D20C-4F19-A9BC-E0C3F93F484C}"/>
              </a:ext>
            </a:extLst>
          </p:cNvPr>
          <p:cNvCxnSpPr>
            <a:stCxn id="34" idx="2"/>
            <a:endCxn id="68" idx="1"/>
          </p:cNvCxnSpPr>
          <p:nvPr/>
        </p:nvCxnSpPr>
        <p:spPr>
          <a:xfrm>
            <a:off x="3367398" y="3537973"/>
            <a:ext cx="4660374" cy="90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C9F9A7C-B1D8-45D6-B045-69EC1B2418CF}"/>
              </a:ext>
            </a:extLst>
          </p:cNvPr>
          <p:cNvCxnSpPr>
            <a:stCxn id="68" idx="3"/>
          </p:cNvCxnSpPr>
          <p:nvPr/>
        </p:nvCxnSpPr>
        <p:spPr>
          <a:xfrm>
            <a:off x="9098691" y="4439541"/>
            <a:ext cx="621958" cy="29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" id="{59065FFD-95A5-4387-9888-595CD54FE3CE}" vid="{8A46A32C-1227-47D7-A4C8-360887988C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{E5F6CA04-EF14-4AC0-9392-A5A06C145F40}tf16411177_win32</Template>
  <TotalTime>46</TotalTime>
  <Words>150</Words>
  <Application>Microsoft Office PowerPoint</Application>
  <PresentationFormat>Widescreen</PresentationFormat>
  <Paragraphs>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Segoe UI</vt:lpstr>
      <vt:lpstr>Segoe UI Light</vt:lpstr>
      <vt:lpstr>Get Started with 3D</vt:lpstr>
      <vt:lpstr>DATABASE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</dc:title>
  <dc:creator>User</dc:creator>
  <cp:lastModifiedBy>User</cp:lastModifiedBy>
  <cp:revision>1</cp:revision>
  <dcterms:created xsi:type="dcterms:W3CDTF">2021-11-10T06:03:52Z</dcterms:created>
  <dcterms:modified xsi:type="dcterms:W3CDTF">2021-11-10T06:50:05Z</dcterms:modified>
</cp:coreProperties>
</file>