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7" r:id="rId2"/>
    <p:sldId id="258" r:id="rId3"/>
    <p:sldId id="319" r:id="rId4"/>
    <p:sldId id="320" r:id="rId5"/>
    <p:sldId id="321" r:id="rId6"/>
    <p:sldId id="322" r:id="rId7"/>
    <p:sldId id="323" r:id="rId8"/>
    <p:sldId id="325" r:id="rId9"/>
    <p:sldId id="331" r:id="rId10"/>
    <p:sldId id="330" r:id="rId11"/>
    <p:sldId id="3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6025C-78E8-403B-9999-9D3A81BA3901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63AED-CDAB-4957-B532-D776E0129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4C42-86FB-4E06-B648-D24A95D1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59C0C-5136-464F-8948-EB3679A7C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A1256-E940-4BD0-BB56-06C7266F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482D-59D6-4A20-A5AD-FF6E93D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178B-2E16-4905-9B65-ED3FAC41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16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1883-77DA-4741-B76A-C16DC30B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7DA49-7C4D-4F5D-82DB-743F8E846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3469-CBBE-4EC9-BAE4-8904723D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A82B-9E1D-4F9C-8427-503752AA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C12F-6860-4D45-AC07-223405EA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5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8A3E0-76F0-4E7F-9ED0-1D2D1698B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6DB48-AFEE-44A9-99E6-197698D8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9A5E8-BB46-46D6-8012-3568E7EA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81BE8-7D56-4DBA-A94B-E8F38E5B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FEE4-1C8B-4E64-B755-905BD2A4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8C5-209D-4EDA-B218-6FAB28A4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527E-A075-4AF8-8E7E-358C80B9E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6D643-6B53-4504-93D3-C2B48CA6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871C0-8469-401F-B48E-AC689DFF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E03F-4F46-4B9C-9155-6B2A6796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B568-5340-45C0-8EE8-D1346480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60156-A562-415B-B92B-2DE317A44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CF37-02FD-4982-9368-A6E08DDD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3ECD-F2B6-456A-9B78-D7DF97D6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AF682-33A1-4971-9B00-596A125D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2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17B3-37E7-4617-8E8A-F833B84C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64D9-F0B4-4196-9709-D0D37C697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E3ECB-E9B7-46D3-B759-9E5224042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050FA-382F-4B97-8A00-2BCE0B0B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CDFCF-D28B-4375-AF1E-A02D6295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494B8-C823-4ABD-BBF9-EA37060E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9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9C3D-F825-4385-B321-1726B9125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687E-C91F-4944-A88D-BC013460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7B43A-878D-4BB5-B969-09E60DF05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D1F63-22BA-4ACF-BE19-2EEDA5DC8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C55CB-3DD0-41C3-BD4E-32EC1D7E5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24DE2-9967-4368-A5B4-3405ADED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C69EA-7917-43D7-8D72-30E76BDA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F4481-200F-41CB-9C8A-7493E085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8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73242-2ED4-4118-98E9-AB06D6F1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2105A-8E66-4B66-A9AC-6B388B7F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644B9-8A56-48FB-8CD9-DE6ADFFD4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3C8B4-D050-49E1-82DC-000878F7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8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AECBC-84B0-47CE-A6D5-90C44D5E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34AC97-30BF-48AD-8520-F3D9D752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E2321-3EF7-49FF-9437-96E47614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A766-78B0-4949-A7ED-6FF668A9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E44E6-040E-4E67-8775-976597C2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1D1A0-190D-4F8A-B7C6-39DFAB977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376C6-BCD8-4E2B-B67B-378AE2C1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0875-E3F4-4DB0-9934-F68F7C11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24D4E-70B3-41D8-928D-B130EDE3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7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0CEB-0C34-4ECB-8E86-F9042BD3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FD5D2-8A48-47DB-A2B4-4B2056D9C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9D3F8-4354-4B10-BD4B-158BDF06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51F72-B3D6-45E6-9DA2-020048FB7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59311-8103-4285-8531-9E931D46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91DCB-4932-441E-949A-D3380D3E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CCDCA-D0C1-45A9-B70B-F3CB3D1A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D22D-0F9E-4E3A-A868-54F402E08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6947E-8230-4F35-8EED-9CAE563BB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239BE-ABE9-44AF-931B-93FDF8AEDEE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94AC-3B13-4BB0-9A18-7A79B683E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1273D-A033-4AD0-B751-86B4E7EAE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082E-D0AA-441D-8907-705A91F73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3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EABB-2BC3-4E09-A4F2-0726B4108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E981F-DC42-424B-A4D2-EA9FB6EA93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EE9987-5D45-44C7-8524-09CB12EE5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EE083-C169-429B-98C2-E9C3FA115B02}"/>
              </a:ext>
            </a:extLst>
          </p:cNvPr>
          <p:cNvCxnSpPr>
            <a:cxnSpLocks/>
          </p:cNvCxnSpPr>
          <p:nvPr/>
        </p:nvCxnSpPr>
        <p:spPr>
          <a:xfrm flipV="1">
            <a:off x="5669280" y="702478"/>
            <a:ext cx="0" cy="4555322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3899B2-573F-46D6-959D-80AAE13FCF9A}"/>
              </a:ext>
            </a:extLst>
          </p:cNvPr>
          <p:cNvSpPr txBox="1"/>
          <p:nvPr/>
        </p:nvSpPr>
        <p:spPr>
          <a:xfrm>
            <a:off x="999326" y="2316163"/>
            <a:ext cx="4258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PRESENTATION FROM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D99FD7-5B42-470A-959D-AB3F0E9ED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85" t="3419" r="4185" b="7971"/>
          <a:stretch/>
        </p:blipFill>
        <p:spPr>
          <a:xfrm>
            <a:off x="6781799" y="1176250"/>
            <a:ext cx="1981201" cy="2089209"/>
          </a:xfrm>
          <a:prstGeom prst="flowChartConnector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450599-60F8-4E19-B483-D1876A9748F7}"/>
              </a:ext>
            </a:extLst>
          </p:cNvPr>
          <p:cNvSpPr txBox="1"/>
          <p:nvPr/>
        </p:nvSpPr>
        <p:spPr>
          <a:xfrm>
            <a:off x="6522721" y="3300154"/>
            <a:ext cx="2863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Debonair Group</a:t>
            </a:r>
          </a:p>
        </p:txBody>
      </p:sp>
    </p:spTree>
    <p:extLst>
      <p:ext uri="{BB962C8B-B14F-4D97-AF65-F5344CB8AC3E}">
        <p14:creationId xmlns:p14="http://schemas.microsoft.com/office/powerpoint/2010/main" val="4251943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472-051C-4BFD-9DA7-2EDB0B5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F73C-410F-4D69-9A7D-F2E5AFF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B6A4-3503-4DBE-97A1-E891B52D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25">
            <a:extLst>
              <a:ext uri="{FF2B5EF4-FFF2-40B4-BE49-F238E27FC236}">
                <a16:creationId xmlns:a16="http://schemas.microsoft.com/office/drawing/2014/main" id="{751ED082-AEA2-4469-A345-E41FAD42B341}"/>
              </a:ext>
            </a:extLst>
          </p:cNvPr>
          <p:cNvSpPr txBox="1"/>
          <p:nvPr/>
        </p:nvSpPr>
        <p:spPr>
          <a:xfrm>
            <a:off x="344536" y="1794639"/>
            <a:ext cx="30384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Arial" panose="020B0604020202020204" pitchFamily="34" charset="0"/>
              </a:rPr>
              <a:t>BUYER</a:t>
            </a:r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en-US" altLang="zh-CN" sz="2000" b="1" dirty="0">
                <a:cs typeface="Arial" panose="020B0604020202020204" pitchFamily="34" charset="0"/>
              </a:rPr>
              <a:t>Campus</a:t>
            </a:r>
            <a:endParaRPr lang="en-US" altLang="zh-CN" sz="20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Style Name </a:t>
            </a:r>
            <a:r>
              <a:rPr lang="en-US" altLang="zh-CN" sz="2000" b="1" dirty="0">
                <a:cs typeface="Arial" panose="020B0604020202020204" pitchFamily="34" charset="0"/>
              </a:rPr>
              <a:t>: </a:t>
            </a:r>
            <a:r>
              <a:rPr lang="en-US" sz="2000" b="1" dirty="0"/>
              <a:t>Men’s LW puff zip Hooded Jacket </a:t>
            </a:r>
            <a:endParaRPr lang="en-US" altLang="zh-CN" sz="2000" b="1" dirty="0">
              <a:cs typeface="Arial" panose="020B0604020202020204" pitchFamily="34" charset="0"/>
            </a:endParaRPr>
          </a:p>
          <a:p>
            <a:endParaRPr lang="en-US" altLang="zh-CN" sz="1400" b="1" dirty="0">
              <a:cs typeface="Arial" panose="020B0604020202020204" pitchFamily="34" charset="0"/>
            </a:endParaRPr>
          </a:p>
          <a:p>
            <a:r>
              <a:rPr lang="en-US" altLang="zh-CN" sz="1400" b="1" dirty="0"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/>
              <a:t>Men's Jacket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cs typeface="Arial" panose="020B0604020202020204" pitchFamily="34" charset="0"/>
              </a:rPr>
              <a:t>FABRIC </a:t>
            </a:r>
            <a:r>
              <a:rPr lang="en-US" altLang="zh-CN" sz="1600" b="1" dirty="0">
                <a:cs typeface="Arial" panose="020B0604020202020204" pitchFamily="34" charset="0"/>
              </a:rPr>
              <a:t>COMPOSITION: 100% Polyamide 380T  </a:t>
            </a:r>
            <a:endParaRPr lang="en-US" altLang="zh-CN" sz="16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57C4C-0BE5-4B5B-98BF-277CCF74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680" y="694044"/>
            <a:ext cx="2617440" cy="3657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24011-49B1-4956-85E3-EF7DD4282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561" y="694044"/>
            <a:ext cx="2335559" cy="3657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FDAF6D-7C18-4620-B8F2-E05A00CFE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922" y="694043"/>
            <a:ext cx="2446598" cy="36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7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F3328-7DB8-48E7-8FFC-95D464B58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95C5D5-D61B-4DA5-B211-331DF3CB49B3}"/>
              </a:ext>
            </a:extLst>
          </p:cNvPr>
          <p:cNvCxnSpPr>
            <a:cxnSpLocks/>
          </p:cNvCxnSpPr>
          <p:nvPr/>
        </p:nvCxnSpPr>
        <p:spPr>
          <a:xfrm>
            <a:off x="2895600" y="4556760"/>
            <a:ext cx="6080760" cy="106680"/>
          </a:xfrm>
          <a:prstGeom prst="line">
            <a:avLst/>
          </a:pr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6C2120-E671-472B-A1DD-1A37D999D7C6}"/>
              </a:ext>
            </a:extLst>
          </p:cNvPr>
          <p:cNvSpPr txBox="1"/>
          <p:nvPr/>
        </p:nvSpPr>
        <p:spPr>
          <a:xfrm>
            <a:off x="3382670" y="2227302"/>
            <a:ext cx="44710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057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EEBACA-0C06-4F4B-B713-06EA4AD9D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1A719-BCDA-4136-A5E4-09FAA9653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591" y="539107"/>
            <a:ext cx="3665226" cy="5301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C2BC01-192A-4954-AE41-279A60EFE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130" y="539105"/>
            <a:ext cx="3665227" cy="530168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5D92B0-CEBC-42A4-9F9F-BFFB014BCAEC}"/>
              </a:ext>
            </a:extLst>
          </p:cNvPr>
          <p:cNvSpPr/>
          <p:nvPr/>
        </p:nvSpPr>
        <p:spPr>
          <a:xfrm>
            <a:off x="298083" y="1784472"/>
            <a:ext cx="389916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BUYER: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OTCF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STYLE NAME: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H4Z21-KUDH060</a:t>
            </a:r>
            <a:endParaRPr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FABRIC COMPOSITION:100% Polyamide &amp; 90% poly/10 nylon fabric  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 Desc : LW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Primaloft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fake downlight weight jacket with packable </a:t>
            </a:r>
          </a:p>
        </p:txBody>
      </p:sp>
    </p:spTree>
    <p:extLst>
      <p:ext uri="{BB962C8B-B14F-4D97-AF65-F5344CB8AC3E}">
        <p14:creationId xmlns:p14="http://schemas.microsoft.com/office/powerpoint/2010/main" val="335875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472-051C-4BFD-9DA7-2EDB0B5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F73C-410F-4D69-9A7D-F2E5AFF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B6A4-3503-4DBE-97A1-E891B52D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89B092-692F-4048-AE19-098B4C8C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908" y="199928"/>
            <a:ext cx="3376429" cy="4455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3B57A-BE33-4F2A-AC60-52652CA5F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24" y="199928"/>
            <a:ext cx="3176776" cy="4455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0611DB-3EF8-4E88-BD4D-2F71CBBAEF36}"/>
              </a:ext>
            </a:extLst>
          </p:cNvPr>
          <p:cNvSpPr txBox="1"/>
          <p:nvPr/>
        </p:nvSpPr>
        <p:spPr>
          <a:xfrm>
            <a:off x="297135" y="1213124"/>
            <a:ext cx="5296773" cy="3170099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2400" b="1" dirty="0"/>
              <a:t>Buyer : OTCF</a:t>
            </a:r>
          </a:p>
          <a:p>
            <a:r>
              <a:rPr lang="en-US" sz="2400" b="1" dirty="0">
                <a:latin typeface="Calibri" panose="020F0502020204030204" pitchFamily="34" charset="0"/>
              </a:rPr>
              <a:t>Style: D4Z19-SFD302 (Women Soft Shell Jacket)</a:t>
            </a:r>
          </a:p>
          <a:p>
            <a:endParaRPr lang="en-US" sz="2400" b="1" dirty="0"/>
          </a:p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Shell: Body-1: 100 % Polyester Woven Fabric Bonded With 100% Polyester Interlock, Membrane: TPU Lamination Wp 8000/ MVP 6000, DWR Finishing , Body-2:100% Polyamide Full Dull 20D*20D 380T (Matt &amp; DWR Finishing)</a:t>
            </a:r>
          </a:p>
          <a:p>
            <a:pPr>
              <a:defRPr/>
            </a:pPr>
            <a:r>
              <a:rPr lang="en-US" sz="1600" dirty="0">
                <a:latin typeface="Calibri" panose="020F0502020204030204" pitchFamily="34" charset="0"/>
              </a:rPr>
              <a:t>Tricot: 100% Polyester Tricot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1517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472-051C-4BFD-9DA7-2EDB0B5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F73C-410F-4D69-9A7D-F2E5AFF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B6A4-3503-4DBE-97A1-E891B52D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E4625B-C107-4DBD-B3CC-CC0F656A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346" y="259557"/>
            <a:ext cx="4199228" cy="5346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3C1F0D-9C94-440D-ACA8-5666211DC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574" y="244137"/>
            <a:ext cx="3594127" cy="5362112"/>
          </a:xfrm>
          <a:prstGeom prst="rect">
            <a:avLst/>
          </a:prstGeom>
        </p:spPr>
      </p:pic>
      <p:sp>
        <p:nvSpPr>
          <p:cNvPr id="7" name="文本框 25">
            <a:extLst>
              <a:ext uri="{FF2B5EF4-FFF2-40B4-BE49-F238E27FC236}">
                <a16:creationId xmlns:a16="http://schemas.microsoft.com/office/drawing/2014/main" id="{E149CB8D-457F-4C51-89DE-0FD5323D76E6}"/>
              </a:ext>
            </a:extLst>
          </p:cNvPr>
          <p:cNvSpPr txBox="1"/>
          <p:nvPr/>
        </p:nvSpPr>
        <p:spPr>
          <a:xfrm>
            <a:off x="334664" y="1940308"/>
            <a:ext cx="303848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Arial" panose="020B0604020202020204" pitchFamily="34" charset="0"/>
              </a:rPr>
              <a:t>BUYER</a:t>
            </a:r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: GEORGE</a:t>
            </a:r>
          </a:p>
          <a:p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STYLE NAME</a:t>
            </a:r>
            <a:r>
              <a:rPr lang="en-US" altLang="zh-CN" sz="2000" b="1" dirty="0">
                <a:cs typeface="Arial" panose="020B0604020202020204" pitchFamily="34" charset="0"/>
              </a:rPr>
              <a:t>: MENS FAUX TECH JACKET</a:t>
            </a:r>
            <a:endParaRPr lang="en-US" altLang="zh-CN" sz="1400" b="1" dirty="0">
              <a:cs typeface="Arial" panose="020B0604020202020204" pitchFamily="34" charset="0"/>
            </a:endParaRPr>
          </a:p>
          <a:p>
            <a:r>
              <a:rPr lang="en-US" altLang="zh-CN" sz="1400" b="1" dirty="0"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/>
              <a:t>Men's Jacket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cs typeface="Arial" panose="020B0604020202020204" pitchFamily="34" charset="0"/>
              </a:rPr>
              <a:t>FABRIC </a:t>
            </a:r>
            <a:r>
              <a:rPr lang="en-US" altLang="zh-CN" sz="1600" b="1" dirty="0">
                <a:cs typeface="Arial" panose="020B0604020202020204" pitchFamily="34" charset="0"/>
              </a:rPr>
              <a:t>COMPOSITION: 100% Polyester  </a:t>
            </a:r>
            <a:endParaRPr lang="en-US" altLang="zh-CN" sz="16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2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472-051C-4BFD-9DA7-2EDB0B5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F73C-410F-4D69-9A7D-F2E5AFF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B6A4-3503-4DBE-97A1-E891B52D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795CC-792B-42D1-9E85-D1842B1D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13" y="363954"/>
            <a:ext cx="3355948" cy="52968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6F44D8-8224-44AC-91CE-886B33622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61" y="365125"/>
            <a:ext cx="3208823" cy="4906052"/>
          </a:xfrm>
          <a:prstGeom prst="rect">
            <a:avLst/>
          </a:prstGeom>
        </p:spPr>
      </p:pic>
      <p:sp>
        <p:nvSpPr>
          <p:cNvPr id="7" name="文本框 25">
            <a:extLst>
              <a:ext uri="{FF2B5EF4-FFF2-40B4-BE49-F238E27FC236}">
                <a16:creationId xmlns:a16="http://schemas.microsoft.com/office/drawing/2014/main" id="{CC54A163-7F37-43EB-ADB6-8F40399A6DB2}"/>
              </a:ext>
            </a:extLst>
          </p:cNvPr>
          <p:cNvSpPr txBox="1"/>
          <p:nvPr/>
        </p:nvSpPr>
        <p:spPr>
          <a:xfrm>
            <a:off x="345353" y="1833266"/>
            <a:ext cx="303848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Arial" panose="020B0604020202020204" pitchFamily="34" charset="0"/>
              </a:rPr>
              <a:t>BUYER</a:t>
            </a:r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: GEORGE</a:t>
            </a:r>
          </a:p>
          <a:p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STYLE NAME</a:t>
            </a:r>
            <a:r>
              <a:rPr lang="en-US" altLang="zh-CN" sz="2000" b="1" dirty="0">
                <a:cs typeface="Arial" panose="020B0604020202020204" pitchFamily="34" charset="0"/>
              </a:rPr>
              <a:t>: BOYS DIGI CAMO JACKET</a:t>
            </a:r>
            <a:endParaRPr lang="en-US" altLang="zh-CN" sz="1400" b="1" dirty="0">
              <a:cs typeface="Arial" panose="020B0604020202020204" pitchFamily="34" charset="0"/>
            </a:endParaRPr>
          </a:p>
          <a:p>
            <a:r>
              <a:rPr lang="en-US" altLang="zh-CN" sz="1400" b="1" dirty="0"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/>
              <a:t>Men's Jacket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cs typeface="Arial" panose="020B0604020202020204" pitchFamily="34" charset="0"/>
              </a:rPr>
              <a:t>FABRIC </a:t>
            </a:r>
            <a:r>
              <a:rPr lang="en-US" altLang="zh-CN" sz="1600" b="1" dirty="0">
                <a:cs typeface="Arial" panose="020B0604020202020204" pitchFamily="34" charset="0"/>
              </a:rPr>
              <a:t>COMPOSITION: 100% Polyester (AOP) </a:t>
            </a:r>
            <a:endParaRPr lang="en-US" altLang="zh-CN" sz="16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472-051C-4BFD-9DA7-2EDB0B5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F73C-410F-4D69-9A7D-F2E5AFF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B6A4-3503-4DBE-97A1-E891B52D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5D90B-69A5-459E-91E1-0177CB020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60" y="262662"/>
            <a:ext cx="3143250" cy="5282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DECF9-B60C-4B77-AD3B-3C5CE27B4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10" y="230083"/>
            <a:ext cx="3797508" cy="5299417"/>
          </a:xfrm>
          <a:prstGeom prst="rect">
            <a:avLst/>
          </a:prstGeom>
        </p:spPr>
      </p:pic>
      <p:sp>
        <p:nvSpPr>
          <p:cNvPr id="7" name="文本框 25">
            <a:extLst>
              <a:ext uri="{FF2B5EF4-FFF2-40B4-BE49-F238E27FC236}">
                <a16:creationId xmlns:a16="http://schemas.microsoft.com/office/drawing/2014/main" id="{B9989783-E9ED-4198-8892-16BE5CC1EB4C}"/>
              </a:ext>
            </a:extLst>
          </p:cNvPr>
          <p:cNvSpPr txBox="1"/>
          <p:nvPr/>
        </p:nvSpPr>
        <p:spPr>
          <a:xfrm>
            <a:off x="375833" y="1156378"/>
            <a:ext cx="30384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Arial" panose="020B0604020202020204" pitchFamily="34" charset="0"/>
              </a:rPr>
              <a:t>BUYER</a:t>
            </a:r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: GEORGE</a:t>
            </a:r>
          </a:p>
          <a:p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STYLE NAME</a:t>
            </a:r>
            <a:r>
              <a:rPr lang="en-US" altLang="zh-CN" sz="2000" b="1" dirty="0">
                <a:cs typeface="Arial" panose="020B0604020202020204" pitchFamily="34" charset="0"/>
              </a:rPr>
              <a:t>: </a:t>
            </a:r>
            <a:r>
              <a:rPr lang="en-US" sz="2000" b="1" dirty="0"/>
              <a:t>MENS ADAPED PACKABLE JACKET</a:t>
            </a:r>
            <a:endParaRPr lang="en-US" altLang="zh-CN" sz="2000" b="1" dirty="0">
              <a:cs typeface="Arial" panose="020B0604020202020204" pitchFamily="34" charset="0"/>
            </a:endParaRPr>
          </a:p>
          <a:p>
            <a:endParaRPr lang="en-US" altLang="zh-CN" sz="1400" b="1" dirty="0">
              <a:cs typeface="Arial" panose="020B0604020202020204" pitchFamily="34" charset="0"/>
            </a:endParaRPr>
          </a:p>
          <a:p>
            <a:r>
              <a:rPr lang="en-US" altLang="zh-CN" sz="1400" b="1" dirty="0"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/>
              <a:t>Men's Jacket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cs typeface="Arial" panose="020B0604020202020204" pitchFamily="34" charset="0"/>
              </a:rPr>
              <a:t>FABRIC </a:t>
            </a:r>
            <a:r>
              <a:rPr lang="en-US" altLang="zh-CN" sz="1600" b="1" dirty="0">
                <a:cs typeface="Arial" panose="020B0604020202020204" pitchFamily="34" charset="0"/>
              </a:rPr>
              <a:t>COMPOSITION: 100% Polyester  </a:t>
            </a:r>
            <a:endParaRPr lang="en-US" altLang="zh-CN" sz="16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0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472-051C-4BFD-9DA7-2EDB0B5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F73C-410F-4D69-9A7D-F2E5AFF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B6A4-3503-4DBE-97A1-E891B52D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7F8CE-BD2B-478D-BBA2-B5066C8BB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91" y="436890"/>
            <a:ext cx="3079932" cy="5156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9F89B-6CC0-4751-9CA5-42C86D8A8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781" y="483812"/>
            <a:ext cx="3534087" cy="5156291"/>
          </a:xfrm>
          <a:prstGeom prst="rect">
            <a:avLst/>
          </a:prstGeom>
        </p:spPr>
      </p:pic>
      <p:sp>
        <p:nvSpPr>
          <p:cNvPr id="7" name="文本框 25">
            <a:extLst>
              <a:ext uri="{FF2B5EF4-FFF2-40B4-BE49-F238E27FC236}">
                <a16:creationId xmlns:a16="http://schemas.microsoft.com/office/drawing/2014/main" id="{3A6DABC1-ACFA-4056-BA06-741D529817B5}"/>
              </a:ext>
            </a:extLst>
          </p:cNvPr>
          <p:cNvSpPr txBox="1"/>
          <p:nvPr/>
        </p:nvSpPr>
        <p:spPr>
          <a:xfrm>
            <a:off x="282121" y="1690688"/>
            <a:ext cx="30384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Arial" panose="020B0604020202020204" pitchFamily="34" charset="0"/>
              </a:rPr>
              <a:t>BUYER</a:t>
            </a:r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: GEORGE</a:t>
            </a:r>
          </a:p>
          <a:p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STYLE NAME</a:t>
            </a:r>
            <a:r>
              <a:rPr lang="en-US" altLang="zh-CN" sz="2000" b="1" dirty="0">
                <a:cs typeface="Arial" panose="020B0604020202020204" pitchFamily="34" charset="0"/>
              </a:rPr>
              <a:t>: </a:t>
            </a:r>
            <a:r>
              <a:rPr lang="en-US" sz="2000" b="1" dirty="0"/>
              <a:t>MENS LW ZIP NON HOOD JACKET</a:t>
            </a:r>
            <a:endParaRPr lang="en-US" altLang="zh-CN" sz="2000" b="1" dirty="0">
              <a:cs typeface="Arial" panose="020B0604020202020204" pitchFamily="34" charset="0"/>
            </a:endParaRPr>
          </a:p>
          <a:p>
            <a:endParaRPr lang="en-US" altLang="zh-CN" sz="1400" b="1" dirty="0">
              <a:cs typeface="Arial" panose="020B0604020202020204" pitchFamily="34" charset="0"/>
            </a:endParaRPr>
          </a:p>
          <a:p>
            <a:r>
              <a:rPr lang="en-US" altLang="zh-CN" sz="1400" b="1" dirty="0"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/>
              <a:t>Men's Jacket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cs typeface="Arial" panose="020B0604020202020204" pitchFamily="34" charset="0"/>
              </a:rPr>
              <a:t>FABRIC </a:t>
            </a:r>
            <a:r>
              <a:rPr lang="en-US" altLang="zh-CN" sz="1600" b="1" dirty="0">
                <a:cs typeface="Arial" panose="020B0604020202020204" pitchFamily="34" charset="0"/>
              </a:rPr>
              <a:t>COMPOSITION: 100% Polyester  </a:t>
            </a:r>
            <a:endParaRPr lang="en-US" altLang="zh-CN" sz="16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2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472-051C-4BFD-9DA7-2EDB0B5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F73C-410F-4D69-9A7D-F2E5AFF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B6A4-3503-4DBE-97A1-E891B52D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7F38BA-7D52-4669-BF06-E0949A17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80" y="172230"/>
            <a:ext cx="3247869" cy="5430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8ACFCC-6AC3-443B-8440-BE2ADF9DE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814" y="172231"/>
            <a:ext cx="3707566" cy="5436934"/>
          </a:xfrm>
          <a:prstGeom prst="rect">
            <a:avLst/>
          </a:prstGeom>
        </p:spPr>
      </p:pic>
      <p:sp>
        <p:nvSpPr>
          <p:cNvPr id="7" name="文本框 25">
            <a:extLst>
              <a:ext uri="{FF2B5EF4-FFF2-40B4-BE49-F238E27FC236}">
                <a16:creationId xmlns:a16="http://schemas.microsoft.com/office/drawing/2014/main" id="{751ED082-AEA2-4469-A345-E41FAD42B341}"/>
              </a:ext>
            </a:extLst>
          </p:cNvPr>
          <p:cNvSpPr txBox="1"/>
          <p:nvPr/>
        </p:nvSpPr>
        <p:spPr>
          <a:xfrm>
            <a:off x="344536" y="1794639"/>
            <a:ext cx="303848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Arial" panose="020B0604020202020204" pitchFamily="34" charset="0"/>
              </a:rPr>
              <a:t>BUYER</a:t>
            </a:r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: GEORGE</a:t>
            </a:r>
          </a:p>
          <a:p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STYLE NAME</a:t>
            </a:r>
            <a:r>
              <a:rPr lang="en-US" altLang="zh-CN" sz="2000" b="1" dirty="0">
                <a:cs typeface="Arial" panose="020B0604020202020204" pitchFamily="34" charset="0"/>
              </a:rPr>
              <a:t>: </a:t>
            </a:r>
            <a:r>
              <a:rPr lang="en-US" sz="2000" b="1" dirty="0"/>
              <a:t>MENS LW ZIP HOOD JACKET</a:t>
            </a:r>
            <a:endParaRPr lang="en-US" altLang="zh-CN" sz="2000" b="1" dirty="0">
              <a:cs typeface="Arial" panose="020B0604020202020204" pitchFamily="34" charset="0"/>
            </a:endParaRPr>
          </a:p>
          <a:p>
            <a:endParaRPr lang="en-US" altLang="zh-CN" sz="1400" b="1" dirty="0">
              <a:cs typeface="Arial" panose="020B0604020202020204" pitchFamily="34" charset="0"/>
            </a:endParaRPr>
          </a:p>
          <a:p>
            <a:r>
              <a:rPr lang="en-US" altLang="zh-CN" sz="1400" b="1" dirty="0">
                <a:cs typeface="Arial" panose="020B0604020202020204" pitchFamily="34" charset="0"/>
              </a:rPr>
              <a:t> </a:t>
            </a:r>
          </a:p>
          <a:p>
            <a:r>
              <a:rPr lang="en-US" sz="1600" b="1" dirty="0"/>
              <a:t>Men's Jacket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cs typeface="Arial" panose="020B0604020202020204" pitchFamily="34" charset="0"/>
              </a:rPr>
              <a:t>FABRIC </a:t>
            </a:r>
            <a:r>
              <a:rPr lang="en-US" altLang="zh-CN" sz="1600" b="1" dirty="0">
                <a:cs typeface="Arial" panose="020B0604020202020204" pitchFamily="34" charset="0"/>
              </a:rPr>
              <a:t>COMPOSITION: 100% Polyester  </a:t>
            </a:r>
            <a:endParaRPr lang="en-US" altLang="zh-CN" sz="16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7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9472-051C-4BFD-9DA7-2EDB0B51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F73C-410F-4D69-9A7D-F2E5AFFCE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B6A4-3503-4DBE-97A1-E891B52D5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4536" y="193794"/>
            <a:ext cx="12192000" cy="6858000"/>
          </a:xfrm>
          <a:prstGeom prst="rect">
            <a:avLst/>
          </a:prstGeom>
        </p:spPr>
      </p:pic>
      <p:sp>
        <p:nvSpPr>
          <p:cNvPr id="7" name="文本框 25">
            <a:extLst>
              <a:ext uri="{FF2B5EF4-FFF2-40B4-BE49-F238E27FC236}">
                <a16:creationId xmlns:a16="http://schemas.microsoft.com/office/drawing/2014/main" id="{751ED082-AEA2-4469-A345-E41FAD42B341}"/>
              </a:ext>
            </a:extLst>
          </p:cNvPr>
          <p:cNvSpPr txBox="1"/>
          <p:nvPr/>
        </p:nvSpPr>
        <p:spPr>
          <a:xfrm>
            <a:off x="344536" y="1794639"/>
            <a:ext cx="30384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Arial" panose="020B0604020202020204" pitchFamily="34" charset="0"/>
              </a:rPr>
              <a:t>Buyer :</a:t>
            </a:r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cs typeface="Arial" panose="020B0604020202020204" pitchFamily="34" charset="0"/>
              </a:rPr>
              <a:t>OTCF</a:t>
            </a:r>
            <a:endParaRPr lang="en-US" altLang="zh-CN" sz="20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tx1"/>
                </a:solidFill>
                <a:cs typeface="Arial" panose="020B0604020202020204" pitchFamily="34" charset="0"/>
              </a:rPr>
              <a:t>Style Name </a:t>
            </a:r>
            <a:r>
              <a:rPr lang="en-US" altLang="zh-CN" sz="2000" b="1" dirty="0">
                <a:cs typeface="Arial" panose="020B0604020202020204" pitchFamily="34" charset="0"/>
              </a:rPr>
              <a:t>: </a:t>
            </a:r>
            <a:r>
              <a:rPr lang="en-US" sz="2000" b="1" dirty="0"/>
              <a:t>Men’s  LW  Welded puffer Zip Hooded Jacket </a:t>
            </a:r>
            <a:endParaRPr lang="en-US" altLang="zh-CN" sz="2000" b="1" dirty="0">
              <a:cs typeface="Arial" panose="020B0604020202020204" pitchFamily="34" charset="0"/>
            </a:endParaRPr>
          </a:p>
          <a:p>
            <a:endParaRPr lang="en-US" altLang="zh-CN" sz="1400" b="1" dirty="0">
              <a:cs typeface="Arial" panose="020B0604020202020204" pitchFamily="34" charset="0"/>
            </a:endParaRPr>
          </a:p>
          <a:p>
            <a:r>
              <a:rPr lang="en-US" altLang="zh-CN" sz="1400" b="1" dirty="0">
                <a:cs typeface="Arial" panose="020B0604020202020204" pitchFamily="34" charset="0"/>
              </a:rPr>
              <a:t> </a:t>
            </a:r>
            <a:endParaRPr lang="en-US" altLang="zh-CN" sz="1600" b="1" dirty="0"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tx1"/>
                </a:solidFill>
                <a:cs typeface="Arial" panose="020B0604020202020204" pitchFamily="34" charset="0"/>
              </a:rPr>
              <a:t>FABRIC </a:t>
            </a:r>
            <a:r>
              <a:rPr lang="en-US" altLang="zh-CN" sz="1600" b="1" dirty="0">
                <a:cs typeface="Arial" panose="020B0604020202020204" pitchFamily="34" charset="0"/>
              </a:rPr>
              <a:t>COMPOSITION: 100% Polyester  welded </a:t>
            </a:r>
            <a:r>
              <a:rPr lang="en-US" altLang="zh-CN" sz="1600" b="1" dirty="0" err="1">
                <a:cs typeface="Arial" panose="020B0604020202020204" pitchFamily="34" charset="0"/>
              </a:rPr>
              <a:t>fabirc</a:t>
            </a:r>
            <a:r>
              <a:rPr lang="en-US" altLang="zh-CN" sz="1600" b="1" dirty="0">
                <a:cs typeface="Arial" panose="020B0604020202020204" pitchFamily="34" charset="0"/>
              </a:rPr>
              <a:t> </a:t>
            </a:r>
            <a:endParaRPr lang="en-US" altLang="zh-CN" sz="16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9D60FC-181B-4584-A80C-BD7A35442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084" y="193794"/>
            <a:ext cx="2584061" cy="44403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D32428-D873-4B7B-B049-FC4AC423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144" y="194627"/>
            <a:ext cx="1662244" cy="44395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7597E6-CE3A-4AA9-B8BC-DBB5BE662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2387" y="194627"/>
            <a:ext cx="2584061" cy="4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2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246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Ashraful</dc:creator>
  <cp:lastModifiedBy>Alamgir</cp:lastModifiedBy>
  <cp:revision>52</cp:revision>
  <dcterms:created xsi:type="dcterms:W3CDTF">2021-03-10T07:31:37Z</dcterms:created>
  <dcterms:modified xsi:type="dcterms:W3CDTF">2021-03-15T05:48:39Z</dcterms:modified>
</cp:coreProperties>
</file>