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58" r:id="rId4"/>
    <p:sldId id="276" r:id="rId5"/>
    <p:sldId id="259" r:id="rId6"/>
    <p:sldId id="261" r:id="rId7"/>
    <p:sldId id="262" r:id="rId8"/>
    <p:sldId id="264" r:id="rId9"/>
    <p:sldId id="263" r:id="rId10"/>
    <p:sldId id="266" r:id="rId11"/>
    <p:sldId id="273" r:id="rId12"/>
    <p:sldId id="275" r:id="rId13"/>
  </p:sldIdLst>
  <p:sldSz cx="9144000" cy="5143500" type="screen16x9"/>
  <p:notesSz cx="6858000" cy="9144000"/>
  <p:embeddedFontLst>
    <p:embeddedFont>
      <p:font typeface="Epilogue" pitchFamily="2" charset="77"/>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Nunito Light" panose="020F0302020204030204" pitchFamily="34" charset="0"/>
      <p:regular r:id="rId23"/>
      <p:italic r:id="rId24"/>
    </p:embeddedFont>
    <p:embeddedFont>
      <p:font typeface="Open Sans" panose="020B0606030504020204" pitchFamily="34" charset="0"/>
      <p:regular r:id="rId25"/>
      <p:bold r:id="rId26"/>
      <p:italic r:id="rId27"/>
      <p:boldItalic r:id="rId28"/>
    </p:embeddedFont>
    <p:embeddedFont>
      <p:font typeface="Raleway" pitchFamily="2"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275D62-1E1D-4E47-BF47-FBFE10500F04}">
  <a:tblStyle styleId="{1D275D62-1E1D-4E47-BF47-FBFE10500F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2A74C9-85AC-4EB2-B1CC-D622C1DE3F4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8"/>
    <p:restoredTop sz="94694"/>
  </p:normalViewPr>
  <p:slideViewPr>
    <p:cSldViewPr snapToGrid="0">
      <p:cViewPr varScale="1">
        <p:scale>
          <a:sx n="156" d="100"/>
          <a:sy n="156"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9AE190-A3FF-1149-A954-D559EF4B5F1E}" type="doc">
      <dgm:prSet loTypeId="urn:microsoft.com/office/officeart/2005/8/layout/vList2" loCatId="" qsTypeId="urn:microsoft.com/office/officeart/2005/8/quickstyle/simple1" qsCatId="simple" csTypeId="urn:microsoft.com/office/officeart/2005/8/colors/colorful1" csCatId="colorful" phldr="1"/>
      <dgm:spPr/>
      <dgm:t>
        <a:bodyPr/>
        <a:lstStyle/>
        <a:p>
          <a:endParaRPr lang="en-GB"/>
        </a:p>
      </dgm:t>
    </dgm:pt>
    <dgm:pt modelId="{18C0D446-B136-6648-9173-641A6D832056}">
      <dgm:prSet phldrT="[Text]" custT="1"/>
      <dgm:spPr/>
      <dgm:t>
        <a:bodyPr/>
        <a:lstStyle/>
        <a:p>
          <a:r>
            <a:rPr lang="en-GB" sz="2400" b="1" dirty="0"/>
            <a:t>Efficiency</a:t>
          </a:r>
        </a:p>
      </dgm:t>
    </dgm:pt>
    <dgm:pt modelId="{C3F69C84-5D18-6445-8C12-CD267D0AC155}" type="parTrans" cxnId="{712C6CBA-C086-8041-9A92-CC88D2591107}">
      <dgm:prSet/>
      <dgm:spPr/>
      <dgm:t>
        <a:bodyPr/>
        <a:lstStyle/>
        <a:p>
          <a:endParaRPr lang="en-GB"/>
        </a:p>
      </dgm:t>
    </dgm:pt>
    <dgm:pt modelId="{DD7BD136-1AF4-F843-B9CC-C115C10EB65C}" type="sibTrans" cxnId="{712C6CBA-C086-8041-9A92-CC88D2591107}">
      <dgm:prSet/>
      <dgm:spPr/>
      <dgm:t>
        <a:bodyPr/>
        <a:lstStyle/>
        <a:p>
          <a:endParaRPr lang="en-GB"/>
        </a:p>
      </dgm:t>
    </dgm:pt>
    <dgm:pt modelId="{5E00B022-1BA4-394E-A9B1-9C1C388CAF04}">
      <dgm:prSet phldrT="[Text]" custT="1"/>
      <dgm:spPr/>
      <dgm:t>
        <a:bodyPr/>
        <a:lstStyle/>
        <a:p>
          <a:r>
            <a:rPr lang="en-GB" sz="2400" b="1" dirty="0"/>
            <a:t>Shortest Pathfinding</a:t>
          </a:r>
        </a:p>
      </dgm:t>
    </dgm:pt>
    <dgm:pt modelId="{A2538DBD-F4EC-A949-AC64-5D2758674231}" type="parTrans" cxnId="{5883407B-17CB-0544-9983-01408637177F}">
      <dgm:prSet/>
      <dgm:spPr/>
      <dgm:t>
        <a:bodyPr/>
        <a:lstStyle/>
        <a:p>
          <a:endParaRPr lang="en-GB"/>
        </a:p>
      </dgm:t>
    </dgm:pt>
    <dgm:pt modelId="{330AA2FB-2366-3546-874E-0A16F059514D}" type="sibTrans" cxnId="{5883407B-17CB-0544-9983-01408637177F}">
      <dgm:prSet/>
      <dgm:spPr/>
      <dgm:t>
        <a:bodyPr/>
        <a:lstStyle/>
        <a:p>
          <a:endParaRPr lang="en-GB"/>
        </a:p>
      </dgm:t>
    </dgm:pt>
    <dgm:pt modelId="{3BD5B9D5-56A8-7548-86C2-DC4E80AB8A3A}">
      <dgm:prSet/>
      <dgm:spPr/>
      <dgm:t>
        <a:bodyPr/>
        <a:lstStyle/>
        <a:p>
          <a:endParaRPr lang="en-GB"/>
        </a:p>
      </dgm:t>
    </dgm:pt>
    <dgm:pt modelId="{39AA458D-97EF-734A-90F8-AAABE4614869}" type="parTrans" cxnId="{872DFFDE-C447-874B-9F8D-591B9FD40891}">
      <dgm:prSet/>
      <dgm:spPr/>
      <dgm:t>
        <a:bodyPr/>
        <a:lstStyle/>
        <a:p>
          <a:endParaRPr lang="en-GB"/>
        </a:p>
      </dgm:t>
    </dgm:pt>
    <dgm:pt modelId="{B670CF86-E771-C348-A3C7-5CEF4CE695D4}" type="sibTrans" cxnId="{872DFFDE-C447-874B-9F8D-591B9FD40891}">
      <dgm:prSet/>
      <dgm:spPr/>
      <dgm:t>
        <a:bodyPr/>
        <a:lstStyle/>
        <a:p>
          <a:endParaRPr lang="en-GB"/>
        </a:p>
      </dgm:t>
    </dgm:pt>
    <dgm:pt modelId="{E95558A9-28E7-B947-8467-3BB23B06E842}">
      <dgm:prSet/>
      <dgm:spPr/>
      <dgm:t>
        <a:bodyPr/>
        <a:lstStyle/>
        <a:p>
          <a:endParaRPr lang="en-GB"/>
        </a:p>
      </dgm:t>
    </dgm:pt>
    <dgm:pt modelId="{F50A7100-6081-754A-BD66-C32374A88F04}" type="parTrans" cxnId="{DCC337A1-726C-1741-BFE3-BB82FE8E4CCC}">
      <dgm:prSet/>
      <dgm:spPr/>
      <dgm:t>
        <a:bodyPr/>
        <a:lstStyle/>
        <a:p>
          <a:endParaRPr lang="en-GB"/>
        </a:p>
      </dgm:t>
    </dgm:pt>
    <dgm:pt modelId="{67CCB934-DA3D-624E-8D37-1133E3CD1B40}" type="sibTrans" cxnId="{DCC337A1-726C-1741-BFE3-BB82FE8E4CCC}">
      <dgm:prSet/>
      <dgm:spPr/>
      <dgm:t>
        <a:bodyPr/>
        <a:lstStyle/>
        <a:p>
          <a:endParaRPr lang="en-GB"/>
        </a:p>
      </dgm:t>
    </dgm:pt>
    <dgm:pt modelId="{67FE0D98-B99D-EC44-A50C-4C99418D706A}">
      <dgm:prSet/>
      <dgm:spPr/>
      <dgm:t>
        <a:bodyPr/>
        <a:lstStyle/>
        <a:p>
          <a:endParaRPr lang="en-GB"/>
        </a:p>
      </dgm:t>
    </dgm:pt>
    <dgm:pt modelId="{EAC0A491-5E3A-D446-99FA-849B46674500}" type="parTrans" cxnId="{933922E1-DFAE-C049-BE39-372E9A4A104E}">
      <dgm:prSet/>
      <dgm:spPr/>
      <dgm:t>
        <a:bodyPr/>
        <a:lstStyle/>
        <a:p>
          <a:endParaRPr lang="en-GB"/>
        </a:p>
      </dgm:t>
    </dgm:pt>
    <dgm:pt modelId="{CB086F56-EB39-AE4C-B238-FB8F56A8C5A3}" type="sibTrans" cxnId="{933922E1-DFAE-C049-BE39-372E9A4A104E}">
      <dgm:prSet/>
      <dgm:spPr/>
      <dgm:t>
        <a:bodyPr/>
        <a:lstStyle/>
        <a:p>
          <a:endParaRPr lang="en-GB"/>
        </a:p>
      </dgm:t>
    </dgm:pt>
    <dgm:pt modelId="{23C1205F-1AF6-734C-8B8E-1F1646E1A167}" type="pres">
      <dgm:prSet presAssocID="{0D9AE190-A3FF-1149-A954-D559EF4B5F1E}" presName="linear" presStyleCnt="0">
        <dgm:presLayoutVars>
          <dgm:animLvl val="lvl"/>
          <dgm:resizeHandles val="exact"/>
        </dgm:presLayoutVars>
      </dgm:prSet>
      <dgm:spPr/>
    </dgm:pt>
    <dgm:pt modelId="{F4CBB0AA-CC55-DB44-A09C-DB1F44CFDDAB}" type="pres">
      <dgm:prSet presAssocID="{18C0D446-B136-6648-9173-641A6D832056}" presName="parentText" presStyleLbl="node1" presStyleIdx="0" presStyleCnt="5">
        <dgm:presLayoutVars>
          <dgm:chMax val="0"/>
          <dgm:bulletEnabled val="1"/>
        </dgm:presLayoutVars>
      </dgm:prSet>
      <dgm:spPr/>
    </dgm:pt>
    <dgm:pt modelId="{A790EA30-9C84-B842-8B8D-7FB5ECFFE788}" type="pres">
      <dgm:prSet presAssocID="{DD7BD136-1AF4-F843-B9CC-C115C10EB65C}" presName="spacer" presStyleCnt="0"/>
      <dgm:spPr/>
    </dgm:pt>
    <dgm:pt modelId="{1B362EB8-F009-CB43-86C9-819125C5B329}" type="pres">
      <dgm:prSet presAssocID="{5E00B022-1BA4-394E-A9B1-9C1C388CAF04}" presName="parentText" presStyleLbl="node1" presStyleIdx="1" presStyleCnt="5">
        <dgm:presLayoutVars>
          <dgm:chMax val="0"/>
          <dgm:bulletEnabled val="1"/>
        </dgm:presLayoutVars>
      </dgm:prSet>
      <dgm:spPr/>
    </dgm:pt>
    <dgm:pt modelId="{BC38BC26-65D5-ED4C-AFBE-EC2DFDD49AE0}" type="pres">
      <dgm:prSet presAssocID="{330AA2FB-2366-3546-874E-0A16F059514D}" presName="spacer" presStyleCnt="0"/>
      <dgm:spPr/>
    </dgm:pt>
    <dgm:pt modelId="{70694A0B-B3AF-B047-96E3-6C1EC180EC02}" type="pres">
      <dgm:prSet presAssocID="{3BD5B9D5-56A8-7548-86C2-DC4E80AB8A3A}" presName="parentText" presStyleLbl="node1" presStyleIdx="2" presStyleCnt="5">
        <dgm:presLayoutVars>
          <dgm:chMax val="0"/>
          <dgm:bulletEnabled val="1"/>
        </dgm:presLayoutVars>
      </dgm:prSet>
      <dgm:spPr/>
    </dgm:pt>
    <dgm:pt modelId="{E21B219E-ED71-3341-A907-796A1137262A}" type="pres">
      <dgm:prSet presAssocID="{B670CF86-E771-C348-A3C7-5CEF4CE695D4}" presName="spacer" presStyleCnt="0"/>
      <dgm:spPr/>
    </dgm:pt>
    <dgm:pt modelId="{F5C84675-8A5E-074B-8224-636D6946D9DF}" type="pres">
      <dgm:prSet presAssocID="{E95558A9-28E7-B947-8467-3BB23B06E842}" presName="parentText" presStyleLbl="node1" presStyleIdx="3" presStyleCnt="5">
        <dgm:presLayoutVars>
          <dgm:chMax val="0"/>
          <dgm:bulletEnabled val="1"/>
        </dgm:presLayoutVars>
      </dgm:prSet>
      <dgm:spPr/>
    </dgm:pt>
    <dgm:pt modelId="{0A4D0467-0207-B345-BC61-EDA5BC211799}" type="pres">
      <dgm:prSet presAssocID="{67CCB934-DA3D-624E-8D37-1133E3CD1B40}" presName="spacer" presStyleCnt="0"/>
      <dgm:spPr/>
    </dgm:pt>
    <dgm:pt modelId="{69ADB7D3-C02F-F441-931F-EB9CBAB88695}" type="pres">
      <dgm:prSet presAssocID="{67FE0D98-B99D-EC44-A50C-4C99418D706A}" presName="parentText" presStyleLbl="node1" presStyleIdx="4" presStyleCnt="5">
        <dgm:presLayoutVars>
          <dgm:chMax val="0"/>
          <dgm:bulletEnabled val="1"/>
        </dgm:presLayoutVars>
      </dgm:prSet>
      <dgm:spPr/>
    </dgm:pt>
  </dgm:ptLst>
  <dgm:cxnLst>
    <dgm:cxn modelId="{0D3DD408-BDE1-1249-91B5-F4CD7687CD07}" type="presOf" srcId="{67FE0D98-B99D-EC44-A50C-4C99418D706A}" destId="{69ADB7D3-C02F-F441-931F-EB9CBAB88695}" srcOrd="0" destOrd="0" presId="urn:microsoft.com/office/officeart/2005/8/layout/vList2"/>
    <dgm:cxn modelId="{1A768468-7F2C-A246-AA42-FDA4D05B7CBE}" type="presOf" srcId="{0D9AE190-A3FF-1149-A954-D559EF4B5F1E}" destId="{23C1205F-1AF6-734C-8B8E-1F1646E1A167}" srcOrd="0" destOrd="0" presId="urn:microsoft.com/office/officeart/2005/8/layout/vList2"/>
    <dgm:cxn modelId="{31DCCC6F-C06C-D54A-8A2B-45296B4840AD}" type="presOf" srcId="{E95558A9-28E7-B947-8467-3BB23B06E842}" destId="{F5C84675-8A5E-074B-8224-636D6946D9DF}" srcOrd="0" destOrd="0" presId="urn:microsoft.com/office/officeart/2005/8/layout/vList2"/>
    <dgm:cxn modelId="{BC2D6375-DF41-224B-81F4-72938EDE1D6C}" type="presOf" srcId="{5E00B022-1BA4-394E-A9B1-9C1C388CAF04}" destId="{1B362EB8-F009-CB43-86C9-819125C5B329}" srcOrd="0" destOrd="0" presId="urn:microsoft.com/office/officeart/2005/8/layout/vList2"/>
    <dgm:cxn modelId="{5883407B-17CB-0544-9983-01408637177F}" srcId="{0D9AE190-A3FF-1149-A954-D559EF4B5F1E}" destId="{5E00B022-1BA4-394E-A9B1-9C1C388CAF04}" srcOrd="1" destOrd="0" parTransId="{A2538DBD-F4EC-A949-AC64-5D2758674231}" sibTransId="{330AA2FB-2366-3546-874E-0A16F059514D}"/>
    <dgm:cxn modelId="{DCC337A1-726C-1741-BFE3-BB82FE8E4CCC}" srcId="{0D9AE190-A3FF-1149-A954-D559EF4B5F1E}" destId="{E95558A9-28E7-B947-8467-3BB23B06E842}" srcOrd="3" destOrd="0" parTransId="{F50A7100-6081-754A-BD66-C32374A88F04}" sibTransId="{67CCB934-DA3D-624E-8D37-1133E3CD1B40}"/>
    <dgm:cxn modelId="{712C6CBA-C086-8041-9A92-CC88D2591107}" srcId="{0D9AE190-A3FF-1149-A954-D559EF4B5F1E}" destId="{18C0D446-B136-6648-9173-641A6D832056}" srcOrd="0" destOrd="0" parTransId="{C3F69C84-5D18-6445-8C12-CD267D0AC155}" sibTransId="{DD7BD136-1AF4-F843-B9CC-C115C10EB65C}"/>
    <dgm:cxn modelId="{678DD8BD-7648-2A48-881E-C8653BDA72BC}" type="presOf" srcId="{18C0D446-B136-6648-9173-641A6D832056}" destId="{F4CBB0AA-CC55-DB44-A09C-DB1F44CFDDAB}" srcOrd="0" destOrd="0" presId="urn:microsoft.com/office/officeart/2005/8/layout/vList2"/>
    <dgm:cxn modelId="{41FC49C3-ACB7-F44F-A768-6C2075C154F6}" type="presOf" srcId="{3BD5B9D5-56A8-7548-86C2-DC4E80AB8A3A}" destId="{70694A0B-B3AF-B047-96E3-6C1EC180EC02}" srcOrd="0" destOrd="0" presId="urn:microsoft.com/office/officeart/2005/8/layout/vList2"/>
    <dgm:cxn modelId="{872DFFDE-C447-874B-9F8D-591B9FD40891}" srcId="{0D9AE190-A3FF-1149-A954-D559EF4B5F1E}" destId="{3BD5B9D5-56A8-7548-86C2-DC4E80AB8A3A}" srcOrd="2" destOrd="0" parTransId="{39AA458D-97EF-734A-90F8-AAABE4614869}" sibTransId="{B670CF86-E771-C348-A3C7-5CEF4CE695D4}"/>
    <dgm:cxn modelId="{933922E1-DFAE-C049-BE39-372E9A4A104E}" srcId="{0D9AE190-A3FF-1149-A954-D559EF4B5F1E}" destId="{67FE0D98-B99D-EC44-A50C-4C99418D706A}" srcOrd="4" destOrd="0" parTransId="{EAC0A491-5E3A-D446-99FA-849B46674500}" sibTransId="{CB086F56-EB39-AE4C-B238-FB8F56A8C5A3}"/>
    <dgm:cxn modelId="{882FBBE7-9049-4C40-8823-1350D9E1283C}" type="presParOf" srcId="{23C1205F-1AF6-734C-8B8E-1F1646E1A167}" destId="{F4CBB0AA-CC55-DB44-A09C-DB1F44CFDDAB}" srcOrd="0" destOrd="0" presId="urn:microsoft.com/office/officeart/2005/8/layout/vList2"/>
    <dgm:cxn modelId="{92D29F80-82EE-4A4E-A2B3-5F48983405A0}" type="presParOf" srcId="{23C1205F-1AF6-734C-8B8E-1F1646E1A167}" destId="{A790EA30-9C84-B842-8B8D-7FB5ECFFE788}" srcOrd="1" destOrd="0" presId="urn:microsoft.com/office/officeart/2005/8/layout/vList2"/>
    <dgm:cxn modelId="{C87564D2-98A0-9C43-B85E-9956E2909E31}" type="presParOf" srcId="{23C1205F-1AF6-734C-8B8E-1F1646E1A167}" destId="{1B362EB8-F009-CB43-86C9-819125C5B329}" srcOrd="2" destOrd="0" presId="urn:microsoft.com/office/officeart/2005/8/layout/vList2"/>
    <dgm:cxn modelId="{F95B75A1-172F-0147-9270-5EF0162091D2}" type="presParOf" srcId="{23C1205F-1AF6-734C-8B8E-1F1646E1A167}" destId="{BC38BC26-65D5-ED4C-AFBE-EC2DFDD49AE0}" srcOrd="3" destOrd="0" presId="urn:microsoft.com/office/officeart/2005/8/layout/vList2"/>
    <dgm:cxn modelId="{4B6D814D-663D-CE42-B542-3BEEF98B9323}" type="presParOf" srcId="{23C1205F-1AF6-734C-8B8E-1F1646E1A167}" destId="{70694A0B-B3AF-B047-96E3-6C1EC180EC02}" srcOrd="4" destOrd="0" presId="urn:microsoft.com/office/officeart/2005/8/layout/vList2"/>
    <dgm:cxn modelId="{E9160196-9E79-8947-88A1-77FD15D5FB31}" type="presParOf" srcId="{23C1205F-1AF6-734C-8B8E-1F1646E1A167}" destId="{E21B219E-ED71-3341-A907-796A1137262A}" srcOrd="5" destOrd="0" presId="urn:microsoft.com/office/officeart/2005/8/layout/vList2"/>
    <dgm:cxn modelId="{4F2B2F6F-E24C-0B43-A10F-16E3905E8662}" type="presParOf" srcId="{23C1205F-1AF6-734C-8B8E-1F1646E1A167}" destId="{F5C84675-8A5E-074B-8224-636D6946D9DF}" srcOrd="6" destOrd="0" presId="urn:microsoft.com/office/officeart/2005/8/layout/vList2"/>
    <dgm:cxn modelId="{FAEB63E9-7717-9546-A9E7-2F58068EFC5D}" type="presParOf" srcId="{23C1205F-1AF6-734C-8B8E-1F1646E1A167}" destId="{0A4D0467-0207-B345-BC61-EDA5BC211799}" srcOrd="7" destOrd="0" presId="urn:microsoft.com/office/officeart/2005/8/layout/vList2"/>
    <dgm:cxn modelId="{16AF64D0-6469-D142-85E6-3947FC70C570}" type="presParOf" srcId="{23C1205F-1AF6-734C-8B8E-1F1646E1A167}" destId="{69ADB7D3-C02F-F441-931F-EB9CBAB886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481F95-09CB-D849-98F2-75CE85371937}"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GB"/>
        </a:p>
      </dgm:t>
    </dgm:pt>
    <dgm:pt modelId="{F288743E-C1E8-9E4A-B57F-E46F2C528D3B}">
      <dgm:prSet phldrT="[Text]" custT="1"/>
      <dgm:spPr/>
      <dgm:t>
        <a:bodyPr/>
        <a:lstStyle/>
        <a:p>
          <a:r>
            <a:rPr lang="en-GB" sz="2200" b="1" dirty="0"/>
            <a:t>Fixed Layout Assumption</a:t>
          </a:r>
        </a:p>
      </dgm:t>
    </dgm:pt>
    <dgm:pt modelId="{D8A264EB-6B4A-E946-AF39-E4044BD2A2E5}" type="parTrans" cxnId="{E233C3A7-CAFC-AD45-9F35-6ADF2EF0BBF8}">
      <dgm:prSet/>
      <dgm:spPr/>
      <dgm:t>
        <a:bodyPr/>
        <a:lstStyle/>
        <a:p>
          <a:endParaRPr lang="en-GB"/>
        </a:p>
      </dgm:t>
    </dgm:pt>
    <dgm:pt modelId="{0677E8EB-C9FA-2F47-B711-74BC260DC8F4}" type="sibTrans" cxnId="{E233C3A7-CAFC-AD45-9F35-6ADF2EF0BBF8}">
      <dgm:prSet/>
      <dgm:spPr/>
      <dgm:t>
        <a:bodyPr/>
        <a:lstStyle/>
        <a:p>
          <a:endParaRPr lang="en-GB"/>
        </a:p>
      </dgm:t>
    </dgm:pt>
    <dgm:pt modelId="{4DC57323-8979-4E4B-BB7D-18C3F0585657}">
      <dgm:prSet phldrT="[Text]"/>
      <dgm:spPr/>
      <dgm:t>
        <a:bodyPr/>
        <a:lstStyle/>
        <a:p>
          <a:endParaRPr lang="en-GB" dirty="0"/>
        </a:p>
      </dgm:t>
    </dgm:pt>
    <dgm:pt modelId="{8898B963-7A8B-2049-8275-CF9E60FCE562}" type="parTrans" cxnId="{B97449BD-47B1-504B-A491-EF29ECFE2139}">
      <dgm:prSet/>
      <dgm:spPr/>
      <dgm:t>
        <a:bodyPr/>
        <a:lstStyle/>
        <a:p>
          <a:endParaRPr lang="en-GB"/>
        </a:p>
      </dgm:t>
    </dgm:pt>
    <dgm:pt modelId="{6D833CAC-167E-3046-B11C-0BB67B4C9B19}" type="sibTrans" cxnId="{B97449BD-47B1-504B-A491-EF29ECFE2139}">
      <dgm:prSet/>
      <dgm:spPr/>
      <dgm:t>
        <a:bodyPr/>
        <a:lstStyle/>
        <a:p>
          <a:endParaRPr lang="en-GB"/>
        </a:p>
      </dgm:t>
    </dgm:pt>
    <dgm:pt modelId="{195CA4AC-388F-2A4B-B149-DB87E1490C5C}">
      <dgm:prSet phldrT="[Text]"/>
      <dgm:spPr/>
      <dgm:t>
        <a:bodyPr/>
        <a:lstStyle/>
        <a:p>
          <a:r>
            <a:rPr lang="en-GB" dirty="0"/>
            <a:t>Limited to Grid Navigation</a:t>
          </a:r>
        </a:p>
      </dgm:t>
    </dgm:pt>
    <dgm:pt modelId="{E2A7BBDE-8F23-7F41-85D1-65443C46D0A6}" type="parTrans" cxnId="{BCE42E6F-4CFF-A042-A43B-D674F26CA24F}">
      <dgm:prSet/>
      <dgm:spPr/>
      <dgm:t>
        <a:bodyPr/>
        <a:lstStyle/>
        <a:p>
          <a:endParaRPr lang="en-GB"/>
        </a:p>
      </dgm:t>
    </dgm:pt>
    <dgm:pt modelId="{BC3E3E69-7F7D-9F47-A597-D4179C99D043}" type="sibTrans" cxnId="{BCE42E6F-4CFF-A042-A43B-D674F26CA24F}">
      <dgm:prSet/>
      <dgm:spPr/>
      <dgm:t>
        <a:bodyPr/>
        <a:lstStyle/>
        <a:p>
          <a:endParaRPr lang="en-GB"/>
        </a:p>
      </dgm:t>
    </dgm:pt>
    <dgm:pt modelId="{F295FD65-C725-1445-8AF9-049C3BA92491}">
      <dgm:prSet phldrT="[Text]"/>
      <dgm:spPr/>
      <dgm:t>
        <a:bodyPr/>
        <a:lstStyle/>
        <a:p>
          <a:endParaRPr lang="en-GB" dirty="0"/>
        </a:p>
      </dgm:t>
    </dgm:pt>
    <dgm:pt modelId="{E05F1F95-2329-D647-9F9F-B1001F8DFC84}" type="parTrans" cxnId="{ABE31C18-A4C2-D346-A38B-4B8EC14D8262}">
      <dgm:prSet/>
      <dgm:spPr/>
      <dgm:t>
        <a:bodyPr/>
        <a:lstStyle/>
        <a:p>
          <a:endParaRPr lang="en-GB"/>
        </a:p>
      </dgm:t>
    </dgm:pt>
    <dgm:pt modelId="{9DCEF19B-5824-5446-8B00-E5408AAB5BC2}" type="sibTrans" cxnId="{ABE31C18-A4C2-D346-A38B-4B8EC14D8262}">
      <dgm:prSet/>
      <dgm:spPr/>
      <dgm:t>
        <a:bodyPr/>
        <a:lstStyle/>
        <a:p>
          <a:endParaRPr lang="en-GB"/>
        </a:p>
      </dgm:t>
    </dgm:pt>
    <dgm:pt modelId="{2C328B4D-95FB-F244-ACDC-D306CF563297}">
      <dgm:prSet/>
      <dgm:spPr/>
      <dgm:t>
        <a:bodyPr/>
        <a:lstStyle/>
        <a:p>
          <a:endParaRPr lang="en-GB"/>
        </a:p>
      </dgm:t>
    </dgm:pt>
    <dgm:pt modelId="{BEB96108-F83C-7440-856D-4AB0AF6BF613}" type="parTrans" cxnId="{EFEA3AD3-5DEB-DC42-BD4C-6789F6644AB2}">
      <dgm:prSet/>
      <dgm:spPr/>
      <dgm:t>
        <a:bodyPr/>
        <a:lstStyle/>
        <a:p>
          <a:endParaRPr lang="en-GB"/>
        </a:p>
      </dgm:t>
    </dgm:pt>
    <dgm:pt modelId="{F025DB27-E91D-984B-9F76-2690FF0BA806}" type="sibTrans" cxnId="{EFEA3AD3-5DEB-DC42-BD4C-6789F6644AB2}">
      <dgm:prSet/>
      <dgm:spPr/>
      <dgm:t>
        <a:bodyPr/>
        <a:lstStyle/>
        <a:p>
          <a:endParaRPr lang="en-GB"/>
        </a:p>
      </dgm:t>
    </dgm:pt>
    <dgm:pt modelId="{5946190F-E992-2841-83CE-8575AAD449E0}" type="pres">
      <dgm:prSet presAssocID="{92481F95-09CB-D849-98F2-75CE85371937}" presName="linear" presStyleCnt="0">
        <dgm:presLayoutVars>
          <dgm:animLvl val="lvl"/>
          <dgm:resizeHandles val="exact"/>
        </dgm:presLayoutVars>
      </dgm:prSet>
      <dgm:spPr/>
    </dgm:pt>
    <dgm:pt modelId="{72F7C19F-9850-E94A-9C40-DC65F5C5BE4C}" type="pres">
      <dgm:prSet presAssocID="{F288743E-C1E8-9E4A-B57F-E46F2C528D3B}" presName="parentText" presStyleLbl="node1" presStyleIdx="0" presStyleCnt="5">
        <dgm:presLayoutVars>
          <dgm:chMax val="0"/>
          <dgm:bulletEnabled val="1"/>
        </dgm:presLayoutVars>
      </dgm:prSet>
      <dgm:spPr/>
    </dgm:pt>
    <dgm:pt modelId="{ECCB8F6D-D0F0-C648-A29C-102218A88528}" type="pres">
      <dgm:prSet presAssocID="{0677E8EB-C9FA-2F47-B711-74BC260DC8F4}" presName="spacer" presStyleCnt="0"/>
      <dgm:spPr/>
    </dgm:pt>
    <dgm:pt modelId="{211E9245-6373-154C-A38F-3ED77EB50364}" type="pres">
      <dgm:prSet presAssocID="{4DC57323-8979-4E4B-BB7D-18C3F0585657}" presName="parentText" presStyleLbl="node1" presStyleIdx="1" presStyleCnt="5">
        <dgm:presLayoutVars>
          <dgm:chMax val="0"/>
          <dgm:bulletEnabled val="1"/>
        </dgm:presLayoutVars>
      </dgm:prSet>
      <dgm:spPr/>
    </dgm:pt>
    <dgm:pt modelId="{2D907FF4-811A-D745-8671-136CA91F0329}" type="pres">
      <dgm:prSet presAssocID="{6D833CAC-167E-3046-B11C-0BB67B4C9B19}" presName="spacer" presStyleCnt="0"/>
      <dgm:spPr/>
    </dgm:pt>
    <dgm:pt modelId="{73C7E83D-8FC7-7B42-8723-8E4BA4460576}" type="pres">
      <dgm:prSet presAssocID="{195CA4AC-388F-2A4B-B149-DB87E1490C5C}" presName="parentText" presStyleLbl="node1" presStyleIdx="2" presStyleCnt="5">
        <dgm:presLayoutVars>
          <dgm:chMax val="0"/>
          <dgm:bulletEnabled val="1"/>
        </dgm:presLayoutVars>
      </dgm:prSet>
      <dgm:spPr/>
    </dgm:pt>
    <dgm:pt modelId="{604F19EA-3686-A245-95C6-26795D0017F6}" type="pres">
      <dgm:prSet presAssocID="{BC3E3E69-7F7D-9F47-A597-D4179C99D043}" presName="spacer" presStyleCnt="0"/>
      <dgm:spPr/>
    </dgm:pt>
    <dgm:pt modelId="{9B121E47-3C51-254F-8EEF-DE7EEEB7F25B}" type="pres">
      <dgm:prSet presAssocID="{F295FD65-C725-1445-8AF9-049C3BA92491}" presName="parentText" presStyleLbl="node1" presStyleIdx="3" presStyleCnt="5">
        <dgm:presLayoutVars>
          <dgm:chMax val="0"/>
          <dgm:bulletEnabled val="1"/>
        </dgm:presLayoutVars>
      </dgm:prSet>
      <dgm:spPr/>
    </dgm:pt>
    <dgm:pt modelId="{306B4C39-D764-F441-B059-59433F1FBABB}" type="pres">
      <dgm:prSet presAssocID="{9DCEF19B-5824-5446-8B00-E5408AAB5BC2}" presName="spacer" presStyleCnt="0"/>
      <dgm:spPr/>
    </dgm:pt>
    <dgm:pt modelId="{C4DBE5B5-9140-8344-A08F-BEB7D85BD5F8}" type="pres">
      <dgm:prSet presAssocID="{2C328B4D-95FB-F244-ACDC-D306CF563297}" presName="parentText" presStyleLbl="node1" presStyleIdx="4" presStyleCnt="5">
        <dgm:presLayoutVars>
          <dgm:chMax val="0"/>
          <dgm:bulletEnabled val="1"/>
        </dgm:presLayoutVars>
      </dgm:prSet>
      <dgm:spPr/>
    </dgm:pt>
  </dgm:ptLst>
  <dgm:cxnLst>
    <dgm:cxn modelId="{FC5ECD06-B68B-514A-9885-44E1BD193202}" type="presOf" srcId="{F288743E-C1E8-9E4A-B57F-E46F2C528D3B}" destId="{72F7C19F-9850-E94A-9C40-DC65F5C5BE4C}" srcOrd="0" destOrd="0" presId="urn:microsoft.com/office/officeart/2005/8/layout/vList2"/>
    <dgm:cxn modelId="{ABE31C18-A4C2-D346-A38B-4B8EC14D8262}" srcId="{92481F95-09CB-D849-98F2-75CE85371937}" destId="{F295FD65-C725-1445-8AF9-049C3BA92491}" srcOrd="3" destOrd="0" parTransId="{E05F1F95-2329-D647-9F9F-B1001F8DFC84}" sibTransId="{9DCEF19B-5824-5446-8B00-E5408AAB5BC2}"/>
    <dgm:cxn modelId="{B3FDEF40-13C7-814B-8675-D404566A0BCF}" type="presOf" srcId="{195CA4AC-388F-2A4B-B149-DB87E1490C5C}" destId="{73C7E83D-8FC7-7B42-8723-8E4BA4460576}" srcOrd="0" destOrd="0" presId="urn:microsoft.com/office/officeart/2005/8/layout/vList2"/>
    <dgm:cxn modelId="{6CFBEA47-9321-5B41-84F8-8CC71368E15A}" type="presOf" srcId="{4DC57323-8979-4E4B-BB7D-18C3F0585657}" destId="{211E9245-6373-154C-A38F-3ED77EB50364}" srcOrd="0" destOrd="0" presId="urn:microsoft.com/office/officeart/2005/8/layout/vList2"/>
    <dgm:cxn modelId="{BCE42E6F-4CFF-A042-A43B-D674F26CA24F}" srcId="{92481F95-09CB-D849-98F2-75CE85371937}" destId="{195CA4AC-388F-2A4B-B149-DB87E1490C5C}" srcOrd="2" destOrd="0" parTransId="{E2A7BBDE-8F23-7F41-85D1-65443C46D0A6}" sibTransId="{BC3E3E69-7F7D-9F47-A597-D4179C99D043}"/>
    <dgm:cxn modelId="{4074479A-DB70-614C-B30E-1B8D668F8915}" type="presOf" srcId="{2C328B4D-95FB-F244-ACDC-D306CF563297}" destId="{C4DBE5B5-9140-8344-A08F-BEB7D85BD5F8}" srcOrd="0" destOrd="0" presId="urn:microsoft.com/office/officeart/2005/8/layout/vList2"/>
    <dgm:cxn modelId="{E233C3A7-CAFC-AD45-9F35-6ADF2EF0BBF8}" srcId="{92481F95-09CB-D849-98F2-75CE85371937}" destId="{F288743E-C1E8-9E4A-B57F-E46F2C528D3B}" srcOrd="0" destOrd="0" parTransId="{D8A264EB-6B4A-E946-AF39-E4044BD2A2E5}" sibTransId="{0677E8EB-C9FA-2F47-B711-74BC260DC8F4}"/>
    <dgm:cxn modelId="{B97449BD-47B1-504B-A491-EF29ECFE2139}" srcId="{92481F95-09CB-D849-98F2-75CE85371937}" destId="{4DC57323-8979-4E4B-BB7D-18C3F0585657}" srcOrd="1" destOrd="0" parTransId="{8898B963-7A8B-2049-8275-CF9E60FCE562}" sibTransId="{6D833CAC-167E-3046-B11C-0BB67B4C9B19}"/>
    <dgm:cxn modelId="{EFEA3AD3-5DEB-DC42-BD4C-6789F6644AB2}" srcId="{92481F95-09CB-D849-98F2-75CE85371937}" destId="{2C328B4D-95FB-F244-ACDC-D306CF563297}" srcOrd="4" destOrd="0" parTransId="{BEB96108-F83C-7440-856D-4AB0AF6BF613}" sibTransId="{F025DB27-E91D-984B-9F76-2690FF0BA806}"/>
    <dgm:cxn modelId="{F7EC47EA-1519-094D-B21B-EEBF6BDF6947}" type="presOf" srcId="{F295FD65-C725-1445-8AF9-049C3BA92491}" destId="{9B121E47-3C51-254F-8EEF-DE7EEEB7F25B}" srcOrd="0" destOrd="0" presId="urn:microsoft.com/office/officeart/2005/8/layout/vList2"/>
    <dgm:cxn modelId="{9EA187F4-9EF2-B045-AFAD-8D23ACE5A625}" type="presOf" srcId="{92481F95-09CB-D849-98F2-75CE85371937}" destId="{5946190F-E992-2841-83CE-8575AAD449E0}" srcOrd="0" destOrd="0" presId="urn:microsoft.com/office/officeart/2005/8/layout/vList2"/>
    <dgm:cxn modelId="{427EA3CE-4D77-A84D-B4EB-0DE2D5DFEEDF}" type="presParOf" srcId="{5946190F-E992-2841-83CE-8575AAD449E0}" destId="{72F7C19F-9850-E94A-9C40-DC65F5C5BE4C}" srcOrd="0" destOrd="0" presId="urn:microsoft.com/office/officeart/2005/8/layout/vList2"/>
    <dgm:cxn modelId="{9EB7E968-BE58-0349-8A45-6460E59CC9C1}" type="presParOf" srcId="{5946190F-E992-2841-83CE-8575AAD449E0}" destId="{ECCB8F6D-D0F0-C648-A29C-102218A88528}" srcOrd="1" destOrd="0" presId="urn:microsoft.com/office/officeart/2005/8/layout/vList2"/>
    <dgm:cxn modelId="{6207304F-B191-DA4E-965C-D09373A7A9AA}" type="presParOf" srcId="{5946190F-E992-2841-83CE-8575AAD449E0}" destId="{211E9245-6373-154C-A38F-3ED77EB50364}" srcOrd="2" destOrd="0" presId="urn:microsoft.com/office/officeart/2005/8/layout/vList2"/>
    <dgm:cxn modelId="{4BE4AC94-06B3-0B49-9604-CE548A713CCA}" type="presParOf" srcId="{5946190F-E992-2841-83CE-8575AAD449E0}" destId="{2D907FF4-811A-D745-8671-136CA91F0329}" srcOrd="3" destOrd="0" presId="urn:microsoft.com/office/officeart/2005/8/layout/vList2"/>
    <dgm:cxn modelId="{CDE0E6F0-B27A-EB4B-8362-A9550FA06532}" type="presParOf" srcId="{5946190F-E992-2841-83CE-8575AAD449E0}" destId="{73C7E83D-8FC7-7B42-8723-8E4BA4460576}" srcOrd="4" destOrd="0" presId="urn:microsoft.com/office/officeart/2005/8/layout/vList2"/>
    <dgm:cxn modelId="{A3ED16D5-F004-8340-9C69-B458DC012DA3}" type="presParOf" srcId="{5946190F-E992-2841-83CE-8575AAD449E0}" destId="{604F19EA-3686-A245-95C6-26795D0017F6}" srcOrd="5" destOrd="0" presId="urn:microsoft.com/office/officeart/2005/8/layout/vList2"/>
    <dgm:cxn modelId="{EBD0DB66-9617-5244-9D57-04079F7E9635}" type="presParOf" srcId="{5946190F-E992-2841-83CE-8575AAD449E0}" destId="{9B121E47-3C51-254F-8EEF-DE7EEEB7F25B}" srcOrd="6" destOrd="0" presId="urn:microsoft.com/office/officeart/2005/8/layout/vList2"/>
    <dgm:cxn modelId="{05F66F2F-AC51-EE41-867A-A5EC9C8B1D37}" type="presParOf" srcId="{5946190F-E992-2841-83CE-8575AAD449E0}" destId="{306B4C39-D764-F441-B059-59433F1FBABB}" srcOrd="7" destOrd="0" presId="urn:microsoft.com/office/officeart/2005/8/layout/vList2"/>
    <dgm:cxn modelId="{77CB1D6B-1137-E24E-ACFF-CA16E05466B5}" type="presParOf" srcId="{5946190F-E992-2841-83CE-8575AAD449E0}" destId="{C4DBE5B5-9140-8344-A08F-BEB7D85BD5F8}"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BB0AA-CC55-DB44-A09C-DB1F44CFDDAB}">
      <dsp:nvSpPr>
        <dsp:cNvPr id="0" name=""/>
        <dsp:cNvSpPr/>
      </dsp:nvSpPr>
      <dsp:spPr>
        <a:xfrm>
          <a:off x="0" y="2910"/>
          <a:ext cx="3506771" cy="55984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dirty="0"/>
            <a:t>Efficiency</a:t>
          </a:r>
        </a:p>
      </dsp:txBody>
      <dsp:txXfrm>
        <a:off x="27329" y="30239"/>
        <a:ext cx="3452113" cy="505187"/>
      </dsp:txXfrm>
    </dsp:sp>
    <dsp:sp modelId="{1B362EB8-F009-CB43-86C9-819125C5B329}">
      <dsp:nvSpPr>
        <dsp:cNvPr id="0" name=""/>
        <dsp:cNvSpPr/>
      </dsp:nvSpPr>
      <dsp:spPr>
        <a:xfrm>
          <a:off x="0" y="646275"/>
          <a:ext cx="3506771" cy="55984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dirty="0"/>
            <a:t>Shortest Pathfinding</a:t>
          </a:r>
        </a:p>
      </dsp:txBody>
      <dsp:txXfrm>
        <a:off x="27329" y="673604"/>
        <a:ext cx="3452113" cy="505187"/>
      </dsp:txXfrm>
    </dsp:sp>
    <dsp:sp modelId="{70694A0B-B3AF-B047-96E3-6C1EC180EC02}">
      <dsp:nvSpPr>
        <dsp:cNvPr id="0" name=""/>
        <dsp:cNvSpPr/>
      </dsp:nvSpPr>
      <dsp:spPr>
        <a:xfrm>
          <a:off x="0" y="1289640"/>
          <a:ext cx="3506771" cy="55984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GB" sz="2900" kern="1200"/>
        </a:p>
      </dsp:txBody>
      <dsp:txXfrm>
        <a:off x="27329" y="1316969"/>
        <a:ext cx="3452113" cy="505187"/>
      </dsp:txXfrm>
    </dsp:sp>
    <dsp:sp modelId="{F5C84675-8A5E-074B-8224-636D6946D9DF}">
      <dsp:nvSpPr>
        <dsp:cNvPr id="0" name=""/>
        <dsp:cNvSpPr/>
      </dsp:nvSpPr>
      <dsp:spPr>
        <a:xfrm>
          <a:off x="0" y="1933005"/>
          <a:ext cx="3506771" cy="55984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GB" sz="2900" kern="1200"/>
        </a:p>
      </dsp:txBody>
      <dsp:txXfrm>
        <a:off x="27329" y="1960334"/>
        <a:ext cx="3452113" cy="505187"/>
      </dsp:txXfrm>
    </dsp:sp>
    <dsp:sp modelId="{69ADB7D3-C02F-F441-931F-EB9CBAB88695}">
      <dsp:nvSpPr>
        <dsp:cNvPr id="0" name=""/>
        <dsp:cNvSpPr/>
      </dsp:nvSpPr>
      <dsp:spPr>
        <a:xfrm>
          <a:off x="0" y="2576370"/>
          <a:ext cx="3506771" cy="55984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endParaRPr lang="en-GB" sz="2900" kern="1200"/>
        </a:p>
      </dsp:txBody>
      <dsp:txXfrm>
        <a:off x="27329" y="2603699"/>
        <a:ext cx="3452113" cy="505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7C19F-9850-E94A-9C40-DC65F5C5BE4C}">
      <dsp:nvSpPr>
        <dsp:cNvPr id="0" name=""/>
        <dsp:cNvSpPr/>
      </dsp:nvSpPr>
      <dsp:spPr>
        <a:xfrm>
          <a:off x="0" y="472783"/>
          <a:ext cx="3780150" cy="56818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t>Fixed Layout Assumption</a:t>
          </a:r>
        </a:p>
      </dsp:txBody>
      <dsp:txXfrm>
        <a:off x="27736" y="500519"/>
        <a:ext cx="3724678" cy="512709"/>
      </dsp:txXfrm>
    </dsp:sp>
    <dsp:sp modelId="{211E9245-6373-154C-A38F-3ED77EB50364}">
      <dsp:nvSpPr>
        <dsp:cNvPr id="0" name=""/>
        <dsp:cNvSpPr/>
      </dsp:nvSpPr>
      <dsp:spPr>
        <a:xfrm>
          <a:off x="0" y="1110084"/>
          <a:ext cx="3780150" cy="568181"/>
        </a:xfrm>
        <a:prstGeom prst="roundRect">
          <a:avLst/>
        </a:prstGeom>
        <a:solidFill>
          <a:schemeClr val="accent3">
            <a:hueOff val="586172"/>
            <a:satOff val="-18242"/>
            <a:lumOff val="-39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GB" sz="2400" kern="1200" dirty="0"/>
        </a:p>
      </dsp:txBody>
      <dsp:txXfrm>
        <a:off x="27736" y="1137820"/>
        <a:ext cx="3724678" cy="512709"/>
      </dsp:txXfrm>
    </dsp:sp>
    <dsp:sp modelId="{73C7E83D-8FC7-7B42-8723-8E4BA4460576}">
      <dsp:nvSpPr>
        <dsp:cNvPr id="0" name=""/>
        <dsp:cNvSpPr/>
      </dsp:nvSpPr>
      <dsp:spPr>
        <a:xfrm>
          <a:off x="0" y="1747385"/>
          <a:ext cx="3780150" cy="568181"/>
        </a:xfrm>
        <a:prstGeom prst="roundRect">
          <a:avLst/>
        </a:prstGeom>
        <a:solidFill>
          <a:schemeClr val="accent3">
            <a:hueOff val="1172343"/>
            <a:satOff val="-36483"/>
            <a:lumOff val="-7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Limited to Grid Navigation</a:t>
          </a:r>
        </a:p>
      </dsp:txBody>
      <dsp:txXfrm>
        <a:off x="27736" y="1775121"/>
        <a:ext cx="3724678" cy="512709"/>
      </dsp:txXfrm>
    </dsp:sp>
    <dsp:sp modelId="{9B121E47-3C51-254F-8EEF-DE7EEEB7F25B}">
      <dsp:nvSpPr>
        <dsp:cNvPr id="0" name=""/>
        <dsp:cNvSpPr/>
      </dsp:nvSpPr>
      <dsp:spPr>
        <a:xfrm>
          <a:off x="0" y="2384687"/>
          <a:ext cx="3780150" cy="568181"/>
        </a:xfrm>
        <a:prstGeom prst="roundRect">
          <a:avLst/>
        </a:prstGeom>
        <a:solidFill>
          <a:schemeClr val="accent3">
            <a:hueOff val="1758515"/>
            <a:satOff val="-54725"/>
            <a:lumOff val="-119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GB" sz="2400" kern="1200" dirty="0"/>
        </a:p>
      </dsp:txBody>
      <dsp:txXfrm>
        <a:off x="27736" y="2412423"/>
        <a:ext cx="3724678" cy="512709"/>
      </dsp:txXfrm>
    </dsp:sp>
    <dsp:sp modelId="{C4DBE5B5-9140-8344-A08F-BEB7D85BD5F8}">
      <dsp:nvSpPr>
        <dsp:cNvPr id="0" name=""/>
        <dsp:cNvSpPr/>
      </dsp:nvSpPr>
      <dsp:spPr>
        <a:xfrm>
          <a:off x="0" y="3021988"/>
          <a:ext cx="3780150" cy="568181"/>
        </a:xfrm>
        <a:prstGeom prst="roundRect">
          <a:avLst/>
        </a:prstGeom>
        <a:solidFill>
          <a:schemeClr val="accent3">
            <a:hueOff val="2344687"/>
            <a:satOff val="-72967"/>
            <a:lumOff val="-1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GB" sz="2400" kern="1200"/>
        </a:p>
      </dsp:txBody>
      <dsp:txXfrm>
        <a:off x="27736" y="3049724"/>
        <a:ext cx="3724678" cy="5127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899992" flipH="1">
            <a:off x="-1515196" y="4121356"/>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13"/>
          <p:cNvSpPr txBox="1">
            <a:spLocks noGrp="1"/>
          </p:cNvSpPr>
          <p:nvPr>
            <p:ph type="title" idx="2" hasCustomPrompt="1"/>
          </p:nvPr>
        </p:nvSpPr>
        <p:spPr>
          <a:xfrm>
            <a:off x="110097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title" idx="3" hasCustomPrompt="1"/>
          </p:nvPr>
        </p:nvSpPr>
        <p:spPr>
          <a:xfrm>
            <a:off x="110097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a:spLocks noGrp="1"/>
          </p:cNvSpPr>
          <p:nvPr>
            <p:ph type="title" idx="4" hasCustomPrompt="1"/>
          </p:nvPr>
        </p:nvSpPr>
        <p:spPr>
          <a:xfrm>
            <a:off x="341925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a:spLocks noGrp="1"/>
          </p:cNvSpPr>
          <p:nvPr>
            <p:ph type="title" idx="5" hasCustomPrompt="1"/>
          </p:nvPr>
        </p:nvSpPr>
        <p:spPr>
          <a:xfrm>
            <a:off x="3419250"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a:spLocks noGrp="1"/>
          </p:cNvSpPr>
          <p:nvPr>
            <p:ph type="title" idx="6" hasCustomPrompt="1"/>
          </p:nvPr>
        </p:nvSpPr>
        <p:spPr>
          <a:xfrm>
            <a:off x="573752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title" idx="7" hasCustomPrompt="1"/>
          </p:nvPr>
        </p:nvSpPr>
        <p:spPr>
          <a:xfrm>
            <a:off x="573752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9" name="Google Shape;249;p13"/>
          <p:cNvSpPr txBox="1">
            <a:spLocks noGrp="1"/>
          </p:cNvSpPr>
          <p:nvPr>
            <p:ph type="subTitle" idx="8"/>
          </p:nvPr>
        </p:nvSpPr>
        <p:spPr>
          <a:xfrm>
            <a:off x="3419250"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0" name="Google Shape;250;p13"/>
          <p:cNvSpPr txBox="1">
            <a:spLocks noGrp="1"/>
          </p:cNvSpPr>
          <p:nvPr>
            <p:ph type="subTitle" idx="9"/>
          </p:nvPr>
        </p:nvSpPr>
        <p:spPr>
          <a:xfrm>
            <a:off x="573752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1" name="Google Shape;251;p13"/>
          <p:cNvSpPr txBox="1">
            <a:spLocks noGrp="1"/>
          </p:cNvSpPr>
          <p:nvPr>
            <p:ph type="subTitle" idx="13"/>
          </p:nvPr>
        </p:nvSpPr>
        <p:spPr>
          <a:xfrm>
            <a:off x="11009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2" name="Google Shape;252;p13"/>
          <p:cNvSpPr txBox="1">
            <a:spLocks noGrp="1"/>
          </p:cNvSpPr>
          <p:nvPr>
            <p:ph type="subTitle" idx="14"/>
          </p:nvPr>
        </p:nvSpPr>
        <p:spPr>
          <a:xfrm>
            <a:off x="34192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3" name="Google Shape;253;p13"/>
          <p:cNvSpPr txBox="1">
            <a:spLocks noGrp="1"/>
          </p:cNvSpPr>
          <p:nvPr>
            <p:ph type="subTitle" idx="15"/>
          </p:nvPr>
        </p:nvSpPr>
        <p:spPr>
          <a:xfrm>
            <a:off x="573752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4" name="Google Shape;254;p13"/>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43"/>
        <p:cNvGrpSpPr/>
        <p:nvPr/>
      </p:nvGrpSpPr>
      <p:grpSpPr>
        <a:xfrm>
          <a:off x="0" y="0"/>
          <a:ext cx="0" cy="0"/>
          <a:chOff x="0" y="0"/>
          <a:chExt cx="0" cy="0"/>
        </a:xfrm>
      </p:grpSpPr>
      <p:sp>
        <p:nvSpPr>
          <p:cNvPr id="344" name="Google Shape;34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14"/>
          <p:cNvSpPr txBox="1">
            <a:spLocks noGrp="1"/>
          </p:cNvSpPr>
          <p:nvPr>
            <p:ph type="subTitle" idx="1"/>
          </p:nvPr>
        </p:nvSpPr>
        <p:spPr>
          <a:xfrm>
            <a:off x="93762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6" name="Google Shape;346;p14"/>
          <p:cNvSpPr txBox="1">
            <a:spLocks noGrp="1"/>
          </p:cNvSpPr>
          <p:nvPr>
            <p:ph type="subTitle" idx="2"/>
          </p:nvPr>
        </p:nvSpPr>
        <p:spPr>
          <a:xfrm>
            <a:off x="3484347"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7" name="Google Shape;347;p14"/>
          <p:cNvSpPr txBox="1">
            <a:spLocks noGrp="1"/>
          </p:cNvSpPr>
          <p:nvPr>
            <p:ph type="subTitle" idx="3"/>
          </p:nvPr>
        </p:nvSpPr>
        <p:spPr>
          <a:xfrm>
            <a:off x="603107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8" name="Google Shape;348;p14"/>
          <p:cNvSpPr txBox="1">
            <a:spLocks noGrp="1"/>
          </p:cNvSpPr>
          <p:nvPr>
            <p:ph type="subTitle" idx="4"/>
          </p:nvPr>
        </p:nvSpPr>
        <p:spPr>
          <a:xfrm>
            <a:off x="937625"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9" name="Google Shape;349;p14"/>
          <p:cNvSpPr txBox="1">
            <a:spLocks noGrp="1"/>
          </p:cNvSpPr>
          <p:nvPr>
            <p:ph type="subTitle" idx="5"/>
          </p:nvPr>
        </p:nvSpPr>
        <p:spPr>
          <a:xfrm>
            <a:off x="3484350"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0" name="Google Shape;350;p14"/>
          <p:cNvSpPr txBox="1">
            <a:spLocks noGrp="1"/>
          </p:cNvSpPr>
          <p:nvPr>
            <p:ph type="subTitle" idx="6"/>
          </p:nvPr>
        </p:nvSpPr>
        <p:spPr>
          <a:xfrm>
            <a:off x="6031075"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1" name="Google Shape;351;p14"/>
          <p:cNvSpPr/>
          <p:nvPr/>
        </p:nvSpPr>
        <p:spPr>
          <a:xfrm rot="8800738" flipH="1">
            <a:off x="7902412" y="4181666"/>
            <a:ext cx="1680262" cy="135858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rot="-8942362" flipH="1">
            <a:off x="-983149" y="4040244"/>
            <a:ext cx="2474148" cy="200058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1554271" flipH="1">
            <a:off x="7563507" y="-664049"/>
            <a:ext cx="2112334" cy="200257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62825" y="1725386"/>
            <a:ext cx="606206" cy="37384"/>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avLst/>
                <a:gdLst/>
                <a:ahLst/>
                <a:cxnLst/>
                <a:rect l="l" t="t" r="r" b="b"/>
                <a:pathLst>
                  <a:path w="470725" h="852963" extrusionOk="0">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avLst/>
                <a:gdLst/>
                <a:ahLst/>
                <a:cxnLst/>
                <a:rect l="l" t="t" r="r" b="b"/>
                <a:pathLst>
                  <a:path w="429577" h="699420" extrusionOk="0">
                    <a:moveTo>
                      <a:pt x="0" y="0"/>
                    </a:moveTo>
                    <a:lnTo>
                      <a:pt x="429578" y="0"/>
                    </a:lnTo>
                    <a:lnTo>
                      <a:pt x="429578" y="699421"/>
                    </a:lnTo>
                    <a:lnTo>
                      <a:pt x="0" y="69942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avLst/>
              <a:gdLst/>
              <a:ahLst/>
              <a:cxnLst/>
              <a:rect l="l" t="t" r="r" b="b"/>
              <a:pathLst>
                <a:path w="388334" h="32194" extrusionOk="0">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47"/>
        <p:cNvGrpSpPr/>
        <p:nvPr/>
      </p:nvGrpSpPr>
      <p:grpSpPr>
        <a:xfrm>
          <a:off x="0" y="0"/>
          <a:ext cx="0" cy="0"/>
          <a:chOff x="0" y="0"/>
          <a:chExt cx="0" cy="0"/>
        </a:xfrm>
      </p:grpSpPr>
      <p:sp>
        <p:nvSpPr>
          <p:cNvPr id="448" name="Google Shape;4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5"/>
          <p:cNvSpPr txBox="1">
            <a:spLocks noGrp="1"/>
          </p:cNvSpPr>
          <p:nvPr>
            <p:ph type="subTitle" idx="1"/>
          </p:nvPr>
        </p:nvSpPr>
        <p:spPr>
          <a:xfrm>
            <a:off x="1253225"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0" name="Google Shape;450;p15"/>
          <p:cNvSpPr txBox="1">
            <a:spLocks noGrp="1"/>
          </p:cNvSpPr>
          <p:nvPr>
            <p:ph type="subTitle" idx="2"/>
          </p:nvPr>
        </p:nvSpPr>
        <p:spPr>
          <a:xfrm>
            <a:off x="5079776"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1" name="Google Shape;451;p15"/>
          <p:cNvSpPr txBox="1">
            <a:spLocks noGrp="1"/>
          </p:cNvSpPr>
          <p:nvPr>
            <p:ph type="subTitle" idx="3"/>
          </p:nvPr>
        </p:nvSpPr>
        <p:spPr>
          <a:xfrm>
            <a:off x="1253225"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2" name="Google Shape;452;p15"/>
          <p:cNvSpPr txBox="1">
            <a:spLocks noGrp="1"/>
          </p:cNvSpPr>
          <p:nvPr>
            <p:ph type="subTitle" idx="4"/>
          </p:nvPr>
        </p:nvSpPr>
        <p:spPr>
          <a:xfrm>
            <a:off x="5079776"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3" name="Google Shape;453;p15"/>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4" name="Google Shape;454;p15"/>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5" name="Google Shape;455;p15"/>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6" name="Google Shape;456;p15"/>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7" name="Google Shape;457;p15"/>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6" name="Google Shape;486;p16"/>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16"/>
          <p:cNvSpPr txBox="1">
            <a:spLocks noGrp="1"/>
          </p:cNvSpPr>
          <p:nvPr>
            <p:ph type="subTitle" idx="2"/>
          </p:nvPr>
        </p:nvSpPr>
        <p:spPr>
          <a:xfrm>
            <a:off x="3577144"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8" name="Google Shape;488;p16"/>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9" name="Google Shape;489;p16"/>
          <p:cNvSpPr txBox="1">
            <a:spLocks noGrp="1"/>
          </p:cNvSpPr>
          <p:nvPr>
            <p:ph type="subTitle" idx="4"/>
          </p:nvPr>
        </p:nvSpPr>
        <p:spPr>
          <a:xfrm>
            <a:off x="3577144"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0" name="Google Shape;490;p16"/>
          <p:cNvSpPr txBox="1">
            <a:spLocks noGrp="1"/>
          </p:cNvSpPr>
          <p:nvPr>
            <p:ph type="subTitle" idx="5"/>
          </p:nvPr>
        </p:nvSpPr>
        <p:spPr>
          <a:xfrm>
            <a:off x="643038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16"/>
          <p:cNvSpPr txBox="1">
            <a:spLocks noGrp="1"/>
          </p:cNvSpPr>
          <p:nvPr>
            <p:ph type="subTitle" idx="6"/>
          </p:nvPr>
        </p:nvSpPr>
        <p:spPr>
          <a:xfrm>
            <a:off x="643038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2" name="Google Shape;492;p16"/>
          <p:cNvSpPr txBox="1">
            <a:spLocks noGrp="1"/>
          </p:cNvSpPr>
          <p:nvPr>
            <p:ph type="subTitle" idx="7"/>
          </p:nvPr>
        </p:nvSpPr>
        <p:spPr>
          <a:xfrm>
            <a:off x="731700" y="1060275"/>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3" name="Google Shape;493;p16"/>
          <p:cNvSpPr txBox="1">
            <a:spLocks noGrp="1"/>
          </p:cNvSpPr>
          <p:nvPr>
            <p:ph type="subTitle" idx="8"/>
          </p:nvPr>
        </p:nvSpPr>
        <p:spPr>
          <a:xfrm>
            <a:off x="3582994" y="10602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4" name="Google Shape;494;p16"/>
          <p:cNvSpPr txBox="1">
            <a:spLocks noGrp="1"/>
          </p:cNvSpPr>
          <p:nvPr>
            <p:ph type="subTitle" idx="9"/>
          </p:nvPr>
        </p:nvSpPr>
        <p:spPr>
          <a:xfrm>
            <a:off x="6434288" y="10602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5" name="Google Shape;495;p16"/>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6" name="Google Shape;496;p16"/>
          <p:cNvSpPr txBox="1">
            <a:spLocks noGrp="1"/>
          </p:cNvSpPr>
          <p:nvPr>
            <p:ph type="subTitle" idx="14"/>
          </p:nvPr>
        </p:nvSpPr>
        <p:spPr>
          <a:xfrm>
            <a:off x="3582995" y="28458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7" name="Google Shape;497;p16"/>
          <p:cNvSpPr txBox="1">
            <a:spLocks noGrp="1"/>
          </p:cNvSpPr>
          <p:nvPr>
            <p:ph type="subTitle" idx="15"/>
          </p:nvPr>
        </p:nvSpPr>
        <p:spPr>
          <a:xfrm>
            <a:off x="6434290" y="28458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8" name="Google Shape;498;p16"/>
          <p:cNvSpPr/>
          <p:nvPr/>
        </p:nvSpPr>
        <p:spPr>
          <a:xfrm rot="-3263452" flipH="1">
            <a:off x="7372110" y="40383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rot="531647" flipH="1">
            <a:off x="-1621232" y="4095570"/>
            <a:ext cx="2581069" cy="20870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rot="460658" flipH="1">
            <a:off x="7344116" y="-1448948"/>
            <a:ext cx="3053845" cy="246933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34"/>
        <p:cNvGrpSpPr/>
        <p:nvPr/>
      </p:nvGrpSpPr>
      <p:grpSpPr>
        <a:xfrm>
          <a:off x="0" y="0"/>
          <a:ext cx="0" cy="0"/>
          <a:chOff x="0" y="0"/>
          <a:chExt cx="0" cy="0"/>
        </a:xfrm>
      </p:grpSpPr>
      <p:sp>
        <p:nvSpPr>
          <p:cNvPr id="535" name="Google Shape;53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6" name="Google Shape;536;p18"/>
          <p:cNvSpPr/>
          <p:nvPr/>
        </p:nvSpPr>
        <p:spPr>
          <a:xfrm rot="337739" flipH="1">
            <a:off x="8212271" y="3187242"/>
            <a:ext cx="3158465" cy="3518480"/>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8"/>
          <p:cNvGrpSpPr/>
          <p:nvPr/>
        </p:nvGrpSpPr>
        <p:grpSpPr>
          <a:xfrm>
            <a:off x="90200" y="4214393"/>
            <a:ext cx="516117" cy="779220"/>
            <a:chOff x="10572463" y="3528536"/>
            <a:chExt cx="580168" cy="875823"/>
          </a:xfrm>
        </p:grpSpPr>
        <p:grpSp>
          <p:nvGrpSpPr>
            <p:cNvPr id="538" name="Google Shape;538;p18"/>
            <p:cNvGrpSpPr/>
            <p:nvPr/>
          </p:nvGrpSpPr>
          <p:grpSpPr>
            <a:xfrm>
              <a:off x="10713815" y="3528536"/>
              <a:ext cx="438816" cy="746664"/>
              <a:chOff x="10713815" y="3528536"/>
              <a:chExt cx="438816" cy="746664"/>
            </a:xfrm>
          </p:grpSpPr>
          <p:sp>
            <p:nvSpPr>
              <p:cNvPr id="539" name="Google Shape;539;p18"/>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0" name="Google Shape;540;p18"/>
              <p:cNvGrpSpPr/>
              <p:nvPr/>
            </p:nvGrpSpPr>
            <p:grpSpPr>
              <a:xfrm>
                <a:off x="10776489" y="3625310"/>
                <a:ext cx="313848" cy="288226"/>
                <a:chOff x="10776489" y="3625310"/>
                <a:chExt cx="313848" cy="288226"/>
              </a:xfrm>
            </p:grpSpPr>
            <p:sp>
              <p:nvSpPr>
                <p:cNvPr id="541" name="Google Shape;541;p18"/>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8"/>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8"/>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8"/>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8"/>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8"/>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7" name="Google Shape;547;p18"/>
              <p:cNvGrpSpPr/>
              <p:nvPr/>
            </p:nvGrpSpPr>
            <p:grpSpPr>
              <a:xfrm>
                <a:off x="10776489" y="3999547"/>
                <a:ext cx="313848" cy="181546"/>
                <a:chOff x="10776489" y="3999547"/>
                <a:chExt cx="313848" cy="181546"/>
              </a:xfrm>
            </p:grpSpPr>
            <p:sp>
              <p:nvSpPr>
                <p:cNvPr id="548" name="Google Shape;548;p18"/>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8"/>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8"/>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18"/>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2" name="Google Shape;552;p18"/>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3" name="Google Shape;553;p18"/>
            <p:cNvGrpSpPr/>
            <p:nvPr/>
          </p:nvGrpSpPr>
          <p:grpSpPr>
            <a:xfrm>
              <a:off x="10572463" y="3657790"/>
              <a:ext cx="438817" cy="746569"/>
              <a:chOff x="10572463" y="3657790"/>
              <a:chExt cx="438817" cy="746569"/>
            </a:xfrm>
          </p:grpSpPr>
          <p:sp>
            <p:nvSpPr>
              <p:cNvPr id="554" name="Google Shape;554;p18"/>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5" name="Google Shape;555;p18"/>
              <p:cNvGrpSpPr/>
              <p:nvPr/>
            </p:nvGrpSpPr>
            <p:grpSpPr>
              <a:xfrm>
                <a:off x="10635138" y="3754469"/>
                <a:ext cx="313848" cy="288321"/>
                <a:chOff x="10635138" y="3754469"/>
                <a:chExt cx="313848" cy="288321"/>
              </a:xfrm>
            </p:grpSpPr>
            <p:sp>
              <p:nvSpPr>
                <p:cNvPr id="556" name="Google Shape;556;p18"/>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8"/>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8"/>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8"/>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8"/>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8"/>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 name="Google Shape;562;p18"/>
              <p:cNvGrpSpPr/>
              <p:nvPr/>
            </p:nvGrpSpPr>
            <p:grpSpPr>
              <a:xfrm>
                <a:off x="10635138" y="4128801"/>
                <a:ext cx="313848" cy="181547"/>
                <a:chOff x="10635138" y="4128801"/>
                <a:chExt cx="313848" cy="181547"/>
              </a:xfrm>
            </p:grpSpPr>
            <p:sp>
              <p:nvSpPr>
                <p:cNvPr id="563" name="Google Shape;563;p18"/>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8"/>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8"/>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8"/>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7" name="Google Shape;567;p18"/>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68" name="Google Shape;568;p18"/>
          <p:cNvSpPr/>
          <p:nvPr/>
        </p:nvSpPr>
        <p:spPr>
          <a:xfrm rot="-3657034" flipH="1">
            <a:off x="-1404232" y="-737971"/>
            <a:ext cx="2746020" cy="162787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18"/>
          <p:cNvGrpSpPr/>
          <p:nvPr/>
        </p:nvGrpSpPr>
        <p:grpSpPr>
          <a:xfrm>
            <a:off x="8114970" y="266839"/>
            <a:ext cx="829992" cy="750888"/>
            <a:chOff x="8114596" y="445039"/>
            <a:chExt cx="633002" cy="572716"/>
          </a:xfrm>
        </p:grpSpPr>
        <p:grpSp>
          <p:nvGrpSpPr>
            <p:cNvPr id="570" name="Google Shape;570;p18"/>
            <p:cNvGrpSpPr/>
            <p:nvPr/>
          </p:nvGrpSpPr>
          <p:grpSpPr>
            <a:xfrm>
              <a:off x="8114596" y="445039"/>
              <a:ext cx="633002" cy="572716"/>
              <a:chOff x="7189660" y="520827"/>
              <a:chExt cx="598074" cy="541115"/>
            </a:xfrm>
          </p:grpSpPr>
          <p:sp>
            <p:nvSpPr>
              <p:cNvPr id="571" name="Google Shape;571;p18"/>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2" name="Google Shape;572;p18"/>
              <p:cNvGrpSpPr/>
              <p:nvPr/>
            </p:nvGrpSpPr>
            <p:grpSpPr>
              <a:xfrm>
                <a:off x="7579137" y="551973"/>
                <a:ext cx="164782" cy="41529"/>
                <a:chOff x="7579137" y="551973"/>
                <a:chExt cx="164782" cy="41529"/>
              </a:xfrm>
            </p:grpSpPr>
            <p:sp>
              <p:nvSpPr>
                <p:cNvPr id="573" name="Google Shape;573;p18"/>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8"/>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8"/>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6" name="Google Shape;576;p18"/>
            <p:cNvGrpSpPr/>
            <p:nvPr/>
          </p:nvGrpSpPr>
          <p:grpSpPr>
            <a:xfrm>
              <a:off x="8184962" y="619646"/>
              <a:ext cx="498115" cy="257273"/>
              <a:chOff x="7256144" y="685800"/>
              <a:chExt cx="470630" cy="243077"/>
            </a:xfrm>
          </p:grpSpPr>
          <p:sp>
            <p:nvSpPr>
              <p:cNvPr id="577" name="Google Shape;577;p18"/>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8" name="Google Shape;578;p18"/>
              <p:cNvGrpSpPr/>
              <p:nvPr/>
            </p:nvGrpSpPr>
            <p:grpSpPr>
              <a:xfrm>
                <a:off x="7512843" y="685800"/>
                <a:ext cx="213931" cy="243077"/>
                <a:chOff x="7512843" y="685800"/>
                <a:chExt cx="213931" cy="243077"/>
              </a:xfrm>
            </p:grpSpPr>
            <p:grpSp>
              <p:nvGrpSpPr>
                <p:cNvPr id="579" name="Google Shape;579;p18"/>
                <p:cNvGrpSpPr/>
                <p:nvPr/>
              </p:nvGrpSpPr>
              <p:grpSpPr>
                <a:xfrm>
                  <a:off x="7512843" y="836580"/>
                  <a:ext cx="213931" cy="92297"/>
                  <a:chOff x="7512843" y="836580"/>
                  <a:chExt cx="213931" cy="92297"/>
                </a:xfrm>
              </p:grpSpPr>
              <p:sp>
                <p:nvSpPr>
                  <p:cNvPr id="580" name="Google Shape;580;p18"/>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8"/>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2" name="Google Shape;582;p18"/>
                <p:cNvGrpSpPr/>
                <p:nvPr/>
              </p:nvGrpSpPr>
              <p:grpSpPr>
                <a:xfrm>
                  <a:off x="7512843" y="761238"/>
                  <a:ext cx="213931" cy="92296"/>
                  <a:chOff x="7512843" y="761238"/>
                  <a:chExt cx="213931" cy="92296"/>
                </a:xfrm>
              </p:grpSpPr>
              <p:sp>
                <p:nvSpPr>
                  <p:cNvPr id="583" name="Google Shape;583;p18"/>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8"/>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5" name="Google Shape;585;p18"/>
                <p:cNvGrpSpPr/>
                <p:nvPr/>
              </p:nvGrpSpPr>
              <p:grpSpPr>
                <a:xfrm>
                  <a:off x="7512843" y="685800"/>
                  <a:ext cx="213931" cy="92297"/>
                  <a:chOff x="7512843" y="685800"/>
                  <a:chExt cx="213931" cy="92297"/>
                </a:xfrm>
              </p:grpSpPr>
              <p:sp>
                <p:nvSpPr>
                  <p:cNvPr id="586" name="Google Shape;586;p18"/>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8"/>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27"/>
        <p:cNvGrpSpPr/>
        <p:nvPr/>
      </p:nvGrpSpPr>
      <p:grpSpPr>
        <a:xfrm>
          <a:off x="0" y="0"/>
          <a:ext cx="0" cy="0"/>
          <a:chOff x="0" y="0"/>
          <a:chExt cx="0" cy="0"/>
        </a:xfrm>
      </p:grpSpPr>
      <p:sp>
        <p:nvSpPr>
          <p:cNvPr id="628" name="Google Shape;628;p20"/>
          <p:cNvSpPr txBox="1">
            <a:spLocks noGrp="1"/>
          </p:cNvSpPr>
          <p:nvPr>
            <p:ph type="title"/>
          </p:nvPr>
        </p:nvSpPr>
        <p:spPr>
          <a:xfrm>
            <a:off x="2347938" y="9972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9" name="Google Shape;629;p2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0" name="Google Shape;630;p2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
        <p:nvSpPr>
          <p:cNvPr id="631" name="Google Shape;631;p20"/>
          <p:cNvSpPr/>
          <p:nvPr/>
        </p:nvSpPr>
        <p:spPr>
          <a:xfrm rot="-2493044" flipH="1">
            <a:off x="-1086706" y="-570280"/>
            <a:ext cx="2902912" cy="234728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rot="-5051288" flipH="1">
            <a:off x="7227752" y="3451481"/>
            <a:ext cx="2997828" cy="2576307"/>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rot="460638" flipH="1">
            <a:off x="178423" y="3742788"/>
            <a:ext cx="1359611" cy="122255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rot="460623" flipH="1">
            <a:off x="6683138" y="-2074210"/>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 name="Google Shape;114;p5"/>
          <p:cNvSpPr txBox="1">
            <a:spLocks noGrp="1"/>
          </p:cNvSpPr>
          <p:nvPr>
            <p:ph type="subTitle" idx="1"/>
          </p:nvPr>
        </p:nvSpPr>
        <p:spPr>
          <a:xfrm>
            <a:off x="4679150"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1080525"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080536"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5"/>
          <p:cNvSpPr txBox="1">
            <a:spLocks noGrp="1"/>
          </p:cNvSpPr>
          <p:nvPr>
            <p:ph type="subTitle" idx="4"/>
          </p:nvPr>
        </p:nvSpPr>
        <p:spPr>
          <a:xfrm>
            <a:off x="4679164"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8" name="Google Shape;118;p5"/>
          <p:cNvSpPr/>
          <p:nvPr/>
        </p:nvSpPr>
        <p:spPr>
          <a:xfrm rot="5551952">
            <a:off x="-721531" y="4084618"/>
            <a:ext cx="2053998" cy="17652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460685">
            <a:off x="-850641" y="-888875"/>
            <a:ext cx="2082611" cy="168399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3259731">
            <a:off x="7063135" y="-804478"/>
            <a:ext cx="3168421" cy="256197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6"/>
          <p:cNvSpPr/>
          <p:nvPr/>
        </p:nvSpPr>
        <p:spPr>
          <a:xfrm rot="-9076707">
            <a:off x="85462" y="-755109"/>
            <a:ext cx="1683799" cy="1313891"/>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avLst/>
              <a:gdLst/>
              <a:ahLst/>
              <a:cxnLst/>
              <a:rect l="l" t="t" r="r" b="b"/>
              <a:pathLst>
                <a:path w="1633727" h="230504" extrusionOk="0">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avLst/>
              <a:gdLst/>
              <a:ahLst/>
              <a:cxnLst/>
              <a:rect l="l" t="t" r="r" b="b"/>
              <a:pathLst>
                <a:path w="166485" h="165854" extrusionOk="0">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avLst/>
              <a:gdLst/>
              <a:ahLst/>
              <a:cxnLst/>
              <a:rect l="l" t="t" r="r" b="b"/>
              <a:pathLst>
                <a:path w="7620" h="174307" extrusionOk="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128;p6"/>
          <p:cNvSpPr/>
          <p:nvPr/>
        </p:nvSpPr>
        <p:spPr>
          <a:xfrm rot="532502" flipH="1">
            <a:off x="-514115" y="4385276"/>
            <a:ext cx="1514959" cy="122499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11975" y="1032900"/>
            <a:ext cx="2804400" cy="100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811975" y="2039700"/>
            <a:ext cx="4294800" cy="207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5668975" y="1076550"/>
            <a:ext cx="2990400" cy="2990400"/>
          </a:xfrm>
          <a:prstGeom prst="roundRect">
            <a:avLst>
              <a:gd name="adj" fmla="val 16667"/>
            </a:avLst>
          </a:prstGeom>
          <a:noFill/>
          <a:ln>
            <a:noFill/>
          </a:ln>
        </p:spPr>
      </p:sp>
      <p:sp>
        <p:nvSpPr>
          <p:cNvPr id="140" name="Google Shape;140;p7"/>
          <p:cNvSpPr/>
          <p:nvPr/>
        </p:nvSpPr>
        <p:spPr>
          <a:xfrm rot="-2381697">
            <a:off x="-1265120" y="-661594"/>
            <a:ext cx="3096202" cy="2008988"/>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7296874">
            <a:off x="-735040" y="4231574"/>
            <a:ext cx="2036053" cy="150886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0" name="Google Shape;150;p8"/>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5" name="Google Shape;1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9"/>
          <p:cNvSpPr/>
          <p:nvPr/>
        </p:nvSpPr>
        <p:spPr>
          <a:xfrm rot="3263452">
            <a:off x="-163955"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460623">
            <a:off x="-1793263"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4592047">
            <a:off x="7797256" y="593203"/>
            <a:ext cx="1475158" cy="11928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1"/>
        <p:cNvGrpSpPr/>
        <p:nvPr/>
      </p:nvGrpSpPr>
      <p:grpSpPr>
        <a:xfrm>
          <a:off x="0" y="0"/>
          <a:ext cx="0" cy="0"/>
          <a:chOff x="0" y="0"/>
          <a:chExt cx="0" cy="0"/>
        </a:xfrm>
      </p:grpSpPr>
      <p:sp>
        <p:nvSpPr>
          <p:cNvPr id="162" name="Google Shape;162;p11"/>
          <p:cNvSpPr txBox="1">
            <a:spLocks noGrp="1"/>
          </p:cNvSpPr>
          <p:nvPr>
            <p:ph type="title" hasCustomPrompt="1"/>
          </p:nvPr>
        </p:nvSpPr>
        <p:spPr>
          <a:xfrm>
            <a:off x="713225" y="1477363"/>
            <a:ext cx="6576000" cy="1526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a:spLocks noGrp="1"/>
          </p:cNvSpPr>
          <p:nvPr>
            <p:ph type="subTitle" idx="1"/>
          </p:nvPr>
        </p:nvSpPr>
        <p:spPr>
          <a:xfrm>
            <a:off x="713225" y="3169038"/>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4" name="Google Shape;164;p1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6" r:id="rId15"/>
    <p:sldLayoutId id="2147483667" r:id="rId16"/>
    <p:sldLayoutId id="214748366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09608" y="421118"/>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26"/>
          <p:cNvGrpSpPr/>
          <p:nvPr/>
        </p:nvGrpSpPr>
        <p:grpSpPr>
          <a:xfrm>
            <a:off x="5631673" y="1763897"/>
            <a:ext cx="2961645" cy="1992933"/>
            <a:chOff x="5311140" y="3874579"/>
            <a:chExt cx="2693384" cy="1812416"/>
          </a:xfrm>
        </p:grpSpPr>
        <p:grpSp>
          <p:nvGrpSpPr>
            <p:cNvPr id="706" name="Google Shape;706;p26"/>
            <p:cNvGrpSpPr/>
            <p:nvPr/>
          </p:nvGrpSpPr>
          <p:grpSpPr>
            <a:xfrm>
              <a:off x="6183439" y="5359431"/>
              <a:ext cx="948880" cy="327564"/>
              <a:chOff x="6183439" y="5359431"/>
              <a:chExt cx="948880" cy="327564"/>
            </a:xfrm>
          </p:grpSpPr>
          <p:sp>
            <p:nvSpPr>
              <p:cNvPr id="707" name="Google Shape;707;p26"/>
              <p:cNvSpPr/>
              <p:nvPr/>
            </p:nvSpPr>
            <p:spPr>
              <a:xfrm>
                <a:off x="6459569" y="5359431"/>
                <a:ext cx="396621" cy="291274"/>
              </a:xfrm>
              <a:custGeom>
                <a:avLst/>
                <a:gdLst/>
                <a:ahLst/>
                <a:cxnLst/>
                <a:rect l="l" t="t" r="r" b="b"/>
                <a:pathLst>
                  <a:path w="396621" h="291274" extrusionOk="0">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6"/>
              <p:cNvSpPr/>
              <p:nvPr/>
            </p:nvSpPr>
            <p:spPr>
              <a:xfrm>
                <a:off x="6459569" y="5359431"/>
                <a:ext cx="140303" cy="59054"/>
              </a:xfrm>
              <a:custGeom>
                <a:avLst/>
                <a:gdLst/>
                <a:ahLst/>
                <a:cxnLst/>
                <a:rect l="l" t="t" r="r" b="b"/>
                <a:pathLst>
                  <a:path w="140303" h="59054" extrusionOk="0">
                    <a:moveTo>
                      <a:pt x="0" y="0"/>
                    </a:moveTo>
                    <a:lnTo>
                      <a:pt x="140304" y="0"/>
                    </a:lnTo>
                    <a:lnTo>
                      <a:pt x="140304" y="59055"/>
                    </a:lnTo>
                    <a:lnTo>
                      <a:pt x="0" y="42862"/>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6"/>
              <p:cNvSpPr/>
              <p:nvPr/>
            </p:nvSpPr>
            <p:spPr>
              <a:xfrm>
                <a:off x="6715982" y="5359431"/>
                <a:ext cx="140207" cy="88391"/>
              </a:xfrm>
              <a:custGeom>
                <a:avLst/>
                <a:gdLst/>
                <a:ahLst/>
                <a:cxnLst/>
                <a:rect l="l" t="t" r="r" b="b"/>
                <a:pathLst>
                  <a:path w="140207" h="88391" extrusionOk="0">
                    <a:moveTo>
                      <a:pt x="140208" y="0"/>
                    </a:moveTo>
                    <a:lnTo>
                      <a:pt x="140208" y="88392"/>
                    </a:lnTo>
                    <a:lnTo>
                      <a:pt x="0" y="72295"/>
                    </a:lnTo>
                    <a:lnTo>
                      <a:pt x="0" y="0"/>
                    </a:lnTo>
                    <a:lnTo>
                      <a:pt x="1402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6"/>
              <p:cNvSpPr/>
              <p:nvPr/>
            </p:nvSpPr>
            <p:spPr>
              <a:xfrm>
                <a:off x="6183439" y="5647467"/>
                <a:ext cx="948880" cy="39528"/>
              </a:xfrm>
              <a:custGeom>
                <a:avLst/>
                <a:gdLst/>
                <a:ahLst/>
                <a:cxnLst/>
                <a:rect l="l" t="t" r="r" b="b"/>
                <a:pathLst>
                  <a:path w="948880" h="39528" extrusionOk="0">
                    <a:moveTo>
                      <a:pt x="0" y="0"/>
                    </a:moveTo>
                    <a:lnTo>
                      <a:pt x="948880" y="0"/>
                    </a:lnTo>
                    <a:lnTo>
                      <a:pt x="948880" y="39529"/>
                    </a:lnTo>
                    <a:lnTo>
                      <a:pt x="0" y="395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1" name="Google Shape;711;p26"/>
            <p:cNvSpPr/>
            <p:nvPr/>
          </p:nvSpPr>
          <p:spPr>
            <a:xfrm>
              <a:off x="5311140" y="3874579"/>
              <a:ext cx="2693384" cy="1517428"/>
            </a:xfrm>
            <a:custGeom>
              <a:avLst/>
              <a:gdLst/>
              <a:ahLst/>
              <a:cxnLst/>
              <a:rect l="l" t="t" r="r" b="b"/>
              <a:pathLst>
                <a:path w="2693384" h="1517428" extrusionOk="0">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6"/>
            <p:cNvSpPr/>
            <p:nvPr/>
          </p:nvSpPr>
          <p:spPr>
            <a:xfrm>
              <a:off x="5311140" y="4009739"/>
              <a:ext cx="2693384" cy="1223295"/>
            </a:xfrm>
            <a:custGeom>
              <a:avLst/>
              <a:gdLst/>
              <a:ahLst/>
              <a:cxnLst/>
              <a:rect l="l" t="t" r="r" b="b"/>
              <a:pathLst>
                <a:path w="2693384" h="1223295" extrusionOk="0">
                  <a:moveTo>
                    <a:pt x="0" y="0"/>
                  </a:moveTo>
                  <a:lnTo>
                    <a:pt x="2693384" y="0"/>
                  </a:lnTo>
                  <a:lnTo>
                    <a:pt x="2693384" y="1223296"/>
                  </a:lnTo>
                  <a:lnTo>
                    <a:pt x="0" y="12232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6"/>
            <p:cNvSpPr/>
            <p:nvPr/>
          </p:nvSpPr>
          <p:spPr>
            <a:xfrm>
              <a:off x="6619875" y="5273611"/>
              <a:ext cx="76009" cy="76009"/>
            </a:xfrm>
            <a:custGeom>
              <a:avLst/>
              <a:gdLst/>
              <a:ahLst/>
              <a:cxnLst/>
              <a:rect l="l" t="t" r="r" b="b"/>
              <a:pathLst>
                <a:path w="76009" h="76009" extrusionOk="0">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6"/>
          <p:cNvGrpSpPr/>
          <p:nvPr/>
        </p:nvGrpSpPr>
        <p:grpSpPr>
          <a:xfrm>
            <a:off x="6285440" y="656304"/>
            <a:ext cx="1654423" cy="835905"/>
            <a:chOff x="5905690" y="2867310"/>
            <a:chExt cx="1504568" cy="760190"/>
          </a:xfrm>
        </p:grpSpPr>
        <p:sp>
          <p:nvSpPr>
            <p:cNvPr id="715" name="Google Shape;715;p26"/>
            <p:cNvSpPr/>
            <p:nvPr/>
          </p:nvSpPr>
          <p:spPr>
            <a:xfrm>
              <a:off x="5905690" y="2867310"/>
              <a:ext cx="1504568" cy="760190"/>
            </a:xfrm>
            <a:custGeom>
              <a:avLst/>
              <a:gdLst/>
              <a:ahLst/>
              <a:cxnLst/>
              <a:rect l="l" t="t" r="r" b="b"/>
              <a:pathLst>
                <a:path w="1504568" h="760190" extrusionOk="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6"/>
            <p:cNvSpPr/>
            <p:nvPr/>
          </p:nvSpPr>
          <p:spPr>
            <a:xfrm>
              <a:off x="5905690" y="2918364"/>
              <a:ext cx="922591" cy="709136"/>
            </a:xfrm>
            <a:custGeom>
              <a:avLst/>
              <a:gdLst/>
              <a:ahLst/>
              <a:cxnLst/>
              <a:rect l="l" t="t" r="r" b="b"/>
              <a:pathLst>
                <a:path w="922591" h="709136" extrusionOk="0">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7" name="Google Shape;717;p26"/>
          <p:cNvGrpSpPr/>
          <p:nvPr/>
        </p:nvGrpSpPr>
        <p:grpSpPr>
          <a:xfrm>
            <a:off x="8276803" y="1327941"/>
            <a:ext cx="387944" cy="273258"/>
            <a:chOff x="7716678" y="3270218"/>
            <a:chExt cx="352805" cy="248507"/>
          </a:xfrm>
        </p:grpSpPr>
        <p:sp>
          <p:nvSpPr>
            <p:cNvPr id="718" name="Google Shape;718;p26"/>
            <p:cNvSpPr/>
            <p:nvPr/>
          </p:nvSpPr>
          <p:spPr>
            <a:xfrm>
              <a:off x="7716678" y="3270218"/>
              <a:ext cx="352805" cy="248507"/>
            </a:xfrm>
            <a:custGeom>
              <a:avLst/>
              <a:gdLst/>
              <a:ahLst/>
              <a:cxnLst/>
              <a:rect l="l" t="t" r="r" b="b"/>
              <a:pathLst>
                <a:path w="352805" h="248507" extrusionOk="0">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6"/>
            <p:cNvSpPr/>
            <p:nvPr/>
          </p:nvSpPr>
          <p:spPr>
            <a:xfrm>
              <a:off x="7783353" y="3331749"/>
              <a:ext cx="219455" cy="59054"/>
            </a:xfrm>
            <a:custGeom>
              <a:avLst/>
              <a:gdLst/>
              <a:ahLst/>
              <a:cxnLst/>
              <a:rect l="l" t="t" r="r" b="b"/>
              <a:pathLst>
                <a:path w="219455" h="59054" extrusionOk="0">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0" name="Google Shape;720;p26"/>
          <p:cNvSpPr/>
          <p:nvPr/>
        </p:nvSpPr>
        <p:spPr>
          <a:xfrm>
            <a:off x="7148815" y="1542896"/>
            <a:ext cx="10501" cy="432759"/>
          </a:xfrm>
          <a:custGeom>
            <a:avLst/>
            <a:gdLst/>
            <a:ahLst/>
            <a:cxnLst/>
            <a:rect l="l" t="t" r="r" b="b"/>
            <a:pathLst>
              <a:path w="9525" h="392525" extrusionOk="0">
                <a:moveTo>
                  <a:pt x="0" y="0"/>
                </a:moveTo>
                <a:lnTo>
                  <a:pt x="0" y="392525"/>
                </a:lnTo>
              </a:path>
            </a:pathLst>
          </a:custGeom>
          <a:noFill/>
          <a:ln w="29900" cap="rnd"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26"/>
          <p:cNvGrpSpPr/>
          <p:nvPr/>
        </p:nvGrpSpPr>
        <p:grpSpPr>
          <a:xfrm>
            <a:off x="5483130" y="2415465"/>
            <a:ext cx="27232" cy="532378"/>
            <a:chOff x="3534917" y="4467129"/>
            <a:chExt cx="24765" cy="484156"/>
          </a:xfrm>
        </p:grpSpPr>
        <p:sp>
          <p:nvSpPr>
            <p:cNvPr id="722" name="Google Shape;722;p26"/>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6"/>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5" name="Google Shape;725;p26"/>
          <p:cNvGrpSpPr/>
          <p:nvPr/>
        </p:nvGrpSpPr>
        <p:grpSpPr>
          <a:xfrm>
            <a:off x="5643247" y="2277185"/>
            <a:ext cx="749418" cy="303868"/>
            <a:chOff x="3680531" y="4341375"/>
            <a:chExt cx="681537" cy="276344"/>
          </a:xfrm>
        </p:grpSpPr>
        <p:sp>
          <p:nvSpPr>
            <p:cNvPr id="726" name="Google Shape;726;p26"/>
            <p:cNvSpPr/>
            <p:nvPr/>
          </p:nvSpPr>
          <p:spPr>
            <a:xfrm>
              <a:off x="3692461" y="4353401"/>
              <a:ext cx="657796" cy="251936"/>
            </a:xfrm>
            <a:custGeom>
              <a:avLst/>
              <a:gdLst/>
              <a:ahLst/>
              <a:cxnLst/>
              <a:rect l="l" t="t" r="r" b="b"/>
              <a:pathLst>
                <a:path w="657796" h="251936" extrusionOk="0">
                  <a:moveTo>
                    <a:pt x="0" y="0"/>
                  </a:moveTo>
                  <a:lnTo>
                    <a:pt x="217075" y="217075"/>
                  </a:lnTo>
                  <a:cubicBezTo>
                    <a:pt x="239363" y="239363"/>
                    <a:pt x="269653" y="251936"/>
                    <a:pt x="301180" y="251936"/>
                  </a:cubicBezTo>
                  <a:lnTo>
                    <a:pt x="657797" y="251936"/>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6"/>
            <p:cNvSpPr/>
            <p:nvPr/>
          </p:nvSpPr>
          <p:spPr>
            <a:xfrm>
              <a:off x="3680531" y="4341375"/>
              <a:ext cx="24812" cy="24812"/>
            </a:xfrm>
            <a:custGeom>
              <a:avLst/>
              <a:gdLst/>
              <a:ahLst/>
              <a:cxnLst/>
              <a:rect l="l" t="t" r="r" b="b"/>
              <a:pathLst>
                <a:path w="24812" h="24812" extrusionOk="0">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6"/>
            <p:cNvSpPr/>
            <p:nvPr/>
          </p:nvSpPr>
          <p:spPr>
            <a:xfrm>
              <a:off x="4337303" y="4592955"/>
              <a:ext cx="24765" cy="24764"/>
            </a:xfrm>
            <a:custGeom>
              <a:avLst/>
              <a:gdLst/>
              <a:ahLst/>
              <a:cxnLst/>
              <a:rect l="l" t="t" r="r" b="b"/>
              <a:pathLst>
                <a:path w="24765" h="24764" extrusionOk="0">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26"/>
          <p:cNvGrpSpPr/>
          <p:nvPr/>
        </p:nvGrpSpPr>
        <p:grpSpPr>
          <a:xfrm>
            <a:off x="8163164" y="4027994"/>
            <a:ext cx="202142" cy="355685"/>
            <a:chOff x="7613332" y="5933598"/>
            <a:chExt cx="183832" cy="323468"/>
          </a:xfrm>
        </p:grpSpPr>
        <p:sp>
          <p:nvSpPr>
            <p:cNvPr id="730" name="Google Shape;730;p26"/>
            <p:cNvSpPr/>
            <p:nvPr/>
          </p:nvSpPr>
          <p:spPr>
            <a:xfrm>
              <a:off x="7613332" y="5933598"/>
              <a:ext cx="183832" cy="323468"/>
            </a:xfrm>
            <a:custGeom>
              <a:avLst/>
              <a:gdLst/>
              <a:ahLst/>
              <a:cxnLst/>
              <a:rect l="l" t="t" r="r" b="b"/>
              <a:pathLst>
                <a:path w="183832" h="323468" extrusionOk="0">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6"/>
            <p:cNvSpPr/>
            <p:nvPr/>
          </p:nvSpPr>
          <p:spPr>
            <a:xfrm>
              <a:off x="7699533" y="5961602"/>
              <a:ext cx="11430" cy="54101"/>
            </a:xfrm>
            <a:custGeom>
              <a:avLst/>
              <a:gdLst/>
              <a:ahLst/>
              <a:cxnLst/>
              <a:rect l="l" t="t" r="r" b="b"/>
              <a:pathLst>
                <a:path w="11430" h="54101" extrusionOk="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26"/>
          <p:cNvGrpSpPr/>
          <p:nvPr/>
        </p:nvGrpSpPr>
        <p:grpSpPr>
          <a:xfrm>
            <a:off x="6427831" y="3923439"/>
            <a:ext cx="1533857" cy="564092"/>
            <a:chOff x="6546554" y="3679108"/>
            <a:chExt cx="1256642" cy="462143"/>
          </a:xfrm>
        </p:grpSpPr>
        <p:sp>
          <p:nvSpPr>
            <p:cNvPr id="733" name="Google Shape;733;p26"/>
            <p:cNvSpPr/>
            <p:nvPr/>
          </p:nvSpPr>
          <p:spPr>
            <a:xfrm>
              <a:off x="6546554" y="3679108"/>
              <a:ext cx="1256642" cy="462143"/>
            </a:xfrm>
            <a:custGeom>
              <a:avLst/>
              <a:gdLst/>
              <a:ahLst/>
              <a:cxnLst/>
              <a:rect l="l" t="t" r="r" b="b"/>
              <a:pathLst>
                <a:path w="1396269" h="513492" extrusionOk="0">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6"/>
            <p:cNvSpPr/>
            <p:nvPr/>
          </p:nvSpPr>
          <p:spPr>
            <a:xfrm>
              <a:off x="6661108" y="3712144"/>
              <a:ext cx="69522" cy="69522"/>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26"/>
            <p:cNvGrpSpPr/>
            <p:nvPr/>
          </p:nvGrpSpPr>
          <p:grpSpPr>
            <a:xfrm>
              <a:off x="6805960" y="3712311"/>
              <a:ext cx="391811" cy="69592"/>
              <a:chOff x="6322885" y="5875210"/>
              <a:chExt cx="434911" cy="77247"/>
            </a:xfrm>
          </p:grpSpPr>
          <p:sp>
            <p:nvSpPr>
              <p:cNvPr id="736" name="Google Shape;736;p26"/>
              <p:cNvSpPr/>
              <p:nvPr/>
            </p:nvSpPr>
            <p:spPr>
              <a:xfrm>
                <a:off x="632288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6"/>
              <p:cNvSpPr/>
              <p:nvPr/>
            </p:nvSpPr>
            <p:spPr>
              <a:xfrm>
                <a:off x="641232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6"/>
              <p:cNvSpPr/>
              <p:nvPr/>
            </p:nvSpPr>
            <p:spPr>
              <a:xfrm>
                <a:off x="6501765"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6"/>
              <p:cNvSpPr/>
              <p:nvPr/>
            </p:nvSpPr>
            <p:spPr>
              <a:xfrm>
                <a:off x="6591109"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6"/>
              <p:cNvSpPr/>
              <p:nvPr/>
            </p:nvSpPr>
            <p:spPr>
              <a:xfrm>
                <a:off x="6680549"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26"/>
            <p:cNvGrpSpPr/>
            <p:nvPr/>
          </p:nvGrpSpPr>
          <p:grpSpPr>
            <a:xfrm>
              <a:off x="7285642" y="3712311"/>
              <a:ext cx="391897" cy="69592"/>
              <a:chOff x="6855333" y="5875210"/>
              <a:chExt cx="435006" cy="77247"/>
            </a:xfrm>
          </p:grpSpPr>
          <p:sp>
            <p:nvSpPr>
              <p:cNvPr id="742" name="Google Shape;742;p26"/>
              <p:cNvSpPr/>
              <p:nvPr/>
            </p:nvSpPr>
            <p:spPr>
              <a:xfrm>
                <a:off x="6855333"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6"/>
              <p:cNvSpPr/>
              <p:nvPr/>
            </p:nvSpPr>
            <p:spPr>
              <a:xfrm>
                <a:off x="6944772"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6"/>
              <p:cNvSpPr/>
              <p:nvPr/>
            </p:nvSpPr>
            <p:spPr>
              <a:xfrm>
                <a:off x="703421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6"/>
              <p:cNvSpPr/>
              <p:nvPr/>
            </p:nvSpPr>
            <p:spPr>
              <a:xfrm>
                <a:off x="712365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6"/>
              <p:cNvSpPr/>
              <p:nvPr/>
            </p:nvSpPr>
            <p:spPr>
              <a:xfrm>
                <a:off x="721309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26"/>
            <p:cNvGrpSpPr/>
            <p:nvPr/>
          </p:nvGrpSpPr>
          <p:grpSpPr>
            <a:xfrm>
              <a:off x="6577103" y="3819746"/>
              <a:ext cx="1198690" cy="70794"/>
              <a:chOff x="6068853" y="5994463"/>
              <a:chExt cx="1330547" cy="78581"/>
            </a:xfrm>
          </p:grpSpPr>
          <p:sp>
            <p:nvSpPr>
              <p:cNvPr id="748" name="Google Shape;748;p26"/>
              <p:cNvSpPr/>
              <p:nvPr/>
            </p:nvSpPr>
            <p:spPr>
              <a:xfrm>
                <a:off x="6068853"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6"/>
              <p:cNvSpPr/>
              <p:nvPr/>
            </p:nvSpPr>
            <p:spPr>
              <a:xfrm>
                <a:off x="617315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6"/>
              <p:cNvSpPr/>
              <p:nvPr/>
            </p:nvSpPr>
            <p:spPr>
              <a:xfrm>
                <a:off x="6277451"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6"/>
              <p:cNvSpPr/>
              <p:nvPr/>
            </p:nvSpPr>
            <p:spPr>
              <a:xfrm>
                <a:off x="638184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6"/>
              <p:cNvSpPr/>
              <p:nvPr/>
            </p:nvSpPr>
            <p:spPr>
              <a:xfrm>
                <a:off x="648614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6"/>
              <p:cNvSpPr/>
              <p:nvPr/>
            </p:nvSpPr>
            <p:spPr>
              <a:xfrm>
                <a:off x="659044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6"/>
              <p:cNvSpPr/>
              <p:nvPr/>
            </p:nvSpPr>
            <p:spPr>
              <a:xfrm>
                <a:off x="669483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6"/>
              <p:cNvSpPr/>
              <p:nvPr/>
            </p:nvSpPr>
            <p:spPr>
              <a:xfrm>
                <a:off x="679913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6"/>
              <p:cNvSpPr/>
              <p:nvPr/>
            </p:nvSpPr>
            <p:spPr>
              <a:xfrm>
                <a:off x="690343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6"/>
              <p:cNvSpPr/>
              <p:nvPr/>
            </p:nvSpPr>
            <p:spPr>
              <a:xfrm>
                <a:off x="7007828"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6"/>
              <p:cNvSpPr/>
              <p:nvPr/>
            </p:nvSpPr>
            <p:spPr>
              <a:xfrm>
                <a:off x="711212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6"/>
              <p:cNvSpPr/>
              <p:nvPr/>
            </p:nvSpPr>
            <p:spPr>
              <a:xfrm>
                <a:off x="721642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6"/>
              <p:cNvSpPr/>
              <p:nvPr/>
            </p:nvSpPr>
            <p:spPr>
              <a:xfrm>
                <a:off x="7320819" y="5994463"/>
                <a:ext cx="78581" cy="78581"/>
              </a:xfrm>
              <a:custGeom>
                <a:avLst/>
                <a:gdLst/>
                <a:ahLst/>
                <a:cxnLst/>
                <a:rect l="l" t="t" r="r" b="b"/>
                <a:pathLst>
                  <a:path w="78581" h="78581" extrusionOk="0">
                    <a:moveTo>
                      <a:pt x="0" y="0"/>
                    </a:moveTo>
                    <a:lnTo>
                      <a:pt x="78582" y="0"/>
                    </a:lnTo>
                    <a:lnTo>
                      <a:pt x="78582"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1" name="Google Shape;761;p26"/>
            <p:cNvGrpSpPr/>
            <p:nvPr/>
          </p:nvGrpSpPr>
          <p:grpSpPr>
            <a:xfrm>
              <a:off x="6577103" y="3995572"/>
              <a:ext cx="1198690" cy="70794"/>
              <a:chOff x="6068853" y="6189630"/>
              <a:chExt cx="1330547" cy="78581"/>
            </a:xfrm>
          </p:grpSpPr>
          <p:sp>
            <p:nvSpPr>
              <p:cNvPr id="762" name="Google Shape;762;p26"/>
              <p:cNvSpPr/>
              <p:nvPr/>
            </p:nvSpPr>
            <p:spPr>
              <a:xfrm>
                <a:off x="6068853"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6"/>
              <p:cNvSpPr/>
              <p:nvPr/>
            </p:nvSpPr>
            <p:spPr>
              <a:xfrm>
                <a:off x="6173152"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6"/>
              <p:cNvSpPr/>
              <p:nvPr/>
            </p:nvSpPr>
            <p:spPr>
              <a:xfrm>
                <a:off x="6277451" y="6189630"/>
                <a:ext cx="497300" cy="78581"/>
              </a:xfrm>
              <a:custGeom>
                <a:avLst/>
                <a:gdLst/>
                <a:ahLst/>
                <a:cxnLst/>
                <a:rect l="l" t="t" r="r" b="b"/>
                <a:pathLst>
                  <a:path w="497300" h="78581" extrusionOk="0">
                    <a:moveTo>
                      <a:pt x="0" y="0"/>
                    </a:moveTo>
                    <a:lnTo>
                      <a:pt x="497300" y="0"/>
                    </a:lnTo>
                    <a:lnTo>
                      <a:pt x="497300"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6"/>
              <p:cNvSpPr/>
              <p:nvPr/>
            </p:nvSpPr>
            <p:spPr>
              <a:xfrm>
                <a:off x="679913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6"/>
              <p:cNvSpPr/>
              <p:nvPr/>
            </p:nvSpPr>
            <p:spPr>
              <a:xfrm>
                <a:off x="6903434"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6"/>
              <p:cNvSpPr/>
              <p:nvPr/>
            </p:nvSpPr>
            <p:spPr>
              <a:xfrm>
                <a:off x="7007828"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6"/>
              <p:cNvSpPr/>
              <p:nvPr/>
            </p:nvSpPr>
            <p:spPr>
              <a:xfrm>
                <a:off x="7112126"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6"/>
              <p:cNvSpPr/>
              <p:nvPr/>
            </p:nvSpPr>
            <p:spPr>
              <a:xfrm>
                <a:off x="721642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6"/>
              <p:cNvSpPr/>
              <p:nvPr/>
            </p:nvSpPr>
            <p:spPr>
              <a:xfrm>
                <a:off x="7320819" y="6189630"/>
                <a:ext cx="78581" cy="78581"/>
              </a:xfrm>
              <a:custGeom>
                <a:avLst/>
                <a:gdLst/>
                <a:ahLst/>
                <a:cxnLst/>
                <a:rect l="l" t="t" r="r" b="b"/>
                <a:pathLst>
                  <a:path w="78581" h="78581" extrusionOk="0">
                    <a:moveTo>
                      <a:pt x="0" y="0"/>
                    </a:moveTo>
                    <a:lnTo>
                      <a:pt x="78582" y="0"/>
                    </a:lnTo>
                    <a:lnTo>
                      <a:pt x="78582"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6"/>
            <p:cNvGrpSpPr/>
            <p:nvPr/>
          </p:nvGrpSpPr>
          <p:grpSpPr>
            <a:xfrm>
              <a:off x="6622239" y="3908904"/>
              <a:ext cx="1104727" cy="70794"/>
              <a:chOff x="6118955" y="6093428"/>
              <a:chExt cx="1226248" cy="78581"/>
            </a:xfrm>
          </p:grpSpPr>
          <p:sp>
            <p:nvSpPr>
              <p:cNvPr id="772" name="Google Shape;772;p26"/>
              <p:cNvSpPr/>
              <p:nvPr/>
            </p:nvSpPr>
            <p:spPr>
              <a:xfrm>
                <a:off x="611895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6"/>
              <p:cNvSpPr/>
              <p:nvPr/>
            </p:nvSpPr>
            <p:spPr>
              <a:xfrm>
                <a:off x="6223254"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6"/>
              <p:cNvSpPr/>
              <p:nvPr/>
            </p:nvSpPr>
            <p:spPr>
              <a:xfrm>
                <a:off x="632764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6"/>
              <p:cNvSpPr/>
              <p:nvPr/>
            </p:nvSpPr>
            <p:spPr>
              <a:xfrm>
                <a:off x="6431946"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6"/>
              <p:cNvSpPr/>
              <p:nvPr/>
            </p:nvSpPr>
            <p:spPr>
              <a:xfrm>
                <a:off x="653624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6"/>
              <p:cNvSpPr/>
              <p:nvPr/>
            </p:nvSpPr>
            <p:spPr>
              <a:xfrm>
                <a:off x="664063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6"/>
              <p:cNvSpPr/>
              <p:nvPr/>
            </p:nvSpPr>
            <p:spPr>
              <a:xfrm>
                <a:off x="674493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6"/>
              <p:cNvSpPr/>
              <p:nvPr/>
            </p:nvSpPr>
            <p:spPr>
              <a:xfrm>
                <a:off x="6849237"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6"/>
              <p:cNvSpPr/>
              <p:nvPr/>
            </p:nvSpPr>
            <p:spPr>
              <a:xfrm>
                <a:off x="6953631"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6"/>
              <p:cNvSpPr/>
              <p:nvPr/>
            </p:nvSpPr>
            <p:spPr>
              <a:xfrm>
                <a:off x="705792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6"/>
              <p:cNvSpPr/>
              <p:nvPr/>
            </p:nvSpPr>
            <p:spPr>
              <a:xfrm>
                <a:off x="716222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6"/>
              <p:cNvSpPr/>
              <p:nvPr/>
            </p:nvSpPr>
            <p:spPr>
              <a:xfrm>
                <a:off x="7266622"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26"/>
            <p:cNvSpPr/>
            <p:nvPr/>
          </p:nvSpPr>
          <p:spPr>
            <a:xfrm>
              <a:off x="7740658" y="3711543"/>
              <a:ext cx="33604" cy="33604"/>
            </a:xfrm>
            <a:custGeom>
              <a:avLst/>
              <a:gdLst/>
              <a:ahLst/>
              <a:cxnLst/>
              <a:rect l="l" t="t" r="r" b="b"/>
              <a:pathLst>
                <a:path w="37338" h="37338" extrusionOk="0">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5" name="Google Shape;785;p26"/>
          <p:cNvGrpSpPr/>
          <p:nvPr/>
        </p:nvGrpSpPr>
        <p:grpSpPr>
          <a:xfrm>
            <a:off x="6367914" y="2012818"/>
            <a:ext cx="1448168" cy="1250722"/>
            <a:chOff x="6497466" y="2113795"/>
            <a:chExt cx="1186439" cy="1024678"/>
          </a:xfrm>
        </p:grpSpPr>
        <p:sp>
          <p:nvSpPr>
            <p:cNvPr id="786" name="Google Shape;786;p26"/>
            <p:cNvSpPr/>
            <p:nvPr/>
          </p:nvSpPr>
          <p:spPr>
            <a:xfrm>
              <a:off x="6497466" y="2113795"/>
              <a:ext cx="1186433" cy="1024678"/>
            </a:xfrm>
            <a:custGeom>
              <a:avLst/>
              <a:gdLst/>
              <a:ahLst/>
              <a:cxnLst/>
              <a:rect l="l" t="t" r="r" b="b"/>
              <a:pathLst>
                <a:path w="1318259" h="1915286" extrusionOk="0">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6"/>
            <p:cNvSpPr/>
            <p:nvPr/>
          </p:nvSpPr>
          <p:spPr>
            <a:xfrm>
              <a:off x="6497472" y="2113798"/>
              <a:ext cx="1186433" cy="84696"/>
            </a:xfrm>
            <a:custGeom>
              <a:avLst/>
              <a:gdLst/>
              <a:ahLst/>
              <a:cxnLst/>
              <a:rect l="l" t="t" r="r" b="b"/>
              <a:pathLst>
                <a:path w="1318259" h="94107" extrusionOk="0">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8" name="Google Shape;788;p26"/>
            <p:cNvGrpSpPr/>
            <p:nvPr/>
          </p:nvGrpSpPr>
          <p:grpSpPr>
            <a:xfrm>
              <a:off x="7512268" y="2145579"/>
              <a:ext cx="126741" cy="28145"/>
              <a:chOff x="7106888" y="4136136"/>
              <a:chExt cx="140683" cy="31241"/>
            </a:xfrm>
          </p:grpSpPr>
          <p:sp>
            <p:nvSpPr>
              <p:cNvPr id="789" name="Google Shape;789;p26"/>
              <p:cNvSpPr/>
              <p:nvPr/>
            </p:nvSpPr>
            <p:spPr>
              <a:xfrm>
                <a:off x="7216330"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6"/>
              <p:cNvSpPr/>
              <p:nvPr/>
            </p:nvSpPr>
            <p:spPr>
              <a:xfrm>
                <a:off x="7161561"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6"/>
              <p:cNvSpPr/>
              <p:nvPr/>
            </p:nvSpPr>
            <p:spPr>
              <a:xfrm>
                <a:off x="7106888" y="4136136"/>
                <a:ext cx="31241" cy="31241"/>
              </a:xfrm>
              <a:custGeom>
                <a:avLst/>
                <a:gdLst/>
                <a:ahLst/>
                <a:cxnLst/>
                <a:rect l="l" t="t" r="r" b="b"/>
                <a:pathLst>
                  <a:path w="31241" h="31241" extrusionOk="0">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26"/>
            <p:cNvSpPr/>
            <p:nvPr/>
          </p:nvSpPr>
          <p:spPr>
            <a:xfrm>
              <a:off x="6515578" y="2215995"/>
              <a:ext cx="1150258" cy="460514"/>
            </a:xfrm>
            <a:custGeom>
              <a:avLst/>
              <a:gdLst/>
              <a:ahLst/>
              <a:cxnLst/>
              <a:rect l="l" t="t" r="r" b="b"/>
              <a:pathLst>
                <a:path w="1278064" h="511682" extrusionOk="0">
                  <a:moveTo>
                    <a:pt x="0" y="0"/>
                  </a:moveTo>
                  <a:lnTo>
                    <a:pt x="1278064" y="0"/>
                  </a:lnTo>
                  <a:lnTo>
                    <a:pt x="1278064" y="511683"/>
                  </a:lnTo>
                  <a:lnTo>
                    <a:pt x="0" y="5116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6"/>
            <p:cNvSpPr/>
            <p:nvPr/>
          </p:nvSpPr>
          <p:spPr>
            <a:xfrm>
              <a:off x="6548699" y="2724580"/>
              <a:ext cx="316840" cy="275091"/>
            </a:xfrm>
            <a:custGeom>
              <a:avLst/>
              <a:gdLst/>
              <a:ahLst/>
              <a:cxnLst/>
              <a:rect l="l" t="t" r="r" b="b"/>
              <a:pathLst>
                <a:path w="352044" h="305657" extrusionOk="0">
                  <a:moveTo>
                    <a:pt x="0" y="0"/>
                  </a:moveTo>
                  <a:lnTo>
                    <a:pt x="352044" y="0"/>
                  </a:lnTo>
                  <a:lnTo>
                    <a:pt x="352044" y="305657"/>
                  </a:lnTo>
                  <a:lnTo>
                    <a:pt x="0" y="30565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6"/>
            <p:cNvSpPr/>
            <p:nvPr/>
          </p:nvSpPr>
          <p:spPr>
            <a:xfrm>
              <a:off x="6896308" y="2724580"/>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6"/>
            <p:cNvSpPr/>
            <p:nvPr/>
          </p:nvSpPr>
          <p:spPr>
            <a:xfrm>
              <a:off x="6896308" y="2775721"/>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6"/>
            <p:cNvSpPr/>
            <p:nvPr/>
          </p:nvSpPr>
          <p:spPr>
            <a:xfrm>
              <a:off x="6896308" y="2826777"/>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6"/>
            <p:cNvSpPr/>
            <p:nvPr/>
          </p:nvSpPr>
          <p:spPr>
            <a:xfrm>
              <a:off x="6896308" y="2877919"/>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8" name="Google Shape;798;p26"/>
            <p:cNvGrpSpPr/>
            <p:nvPr/>
          </p:nvGrpSpPr>
          <p:grpSpPr>
            <a:xfrm>
              <a:off x="7422424" y="2953744"/>
              <a:ext cx="216586" cy="46337"/>
              <a:chOff x="7007161" y="5033200"/>
              <a:chExt cx="240411" cy="51434"/>
            </a:xfrm>
          </p:grpSpPr>
          <p:sp>
            <p:nvSpPr>
              <p:cNvPr id="799" name="Google Shape;799;p26"/>
              <p:cNvSpPr/>
              <p:nvPr/>
            </p:nvSpPr>
            <p:spPr>
              <a:xfrm>
                <a:off x="7007161" y="5033200"/>
                <a:ext cx="240411" cy="51434"/>
              </a:xfrm>
              <a:custGeom>
                <a:avLst/>
                <a:gdLst/>
                <a:ahLst/>
                <a:cxnLst/>
                <a:rect l="l" t="t" r="r" b="b"/>
                <a:pathLst>
                  <a:path w="240411" h="51434" extrusionOk="0">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6"/>
              <p:cNvSpPr/>
              <p:nvPr/>
            </p:nvSpPr>
            <p:spPr>
              <a:xfrm>
                <a:off x="7073264" y="5047202"/>
                <a:ext cx="108204" cy="23240"/>
              </a:xfrm>
              <a:custGeom>
                <a:avLst/>
                <a:gdLst/>
                <a:ahLst/>
                <a:cxnLst/>
                <a:rect l="l" t="t" r="r" b="b"/>
                <a:pathLst>
                  <a:path w="108204" h="23240" extrusionOk="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1" name="Google Shape;801;p26"/>
            <p:cNvGrpSpPr/>
            <p:nvPr/>
          </p:nvGrpSpPr>
          <p:grpSpPr>
            <a:xfrm>
              <a:off x="6548871" y="2408331"/>
              <a:ext cx="1090139" cy="89414"/>
              <a:chOff x="6037516" y="4427791"/>
              <a:chExt cx="1210056" cy="99250"/>
            </a:xfrm>
          </p:grpSpPr>
          <p:sp>
            <p:nvSpPr>
              <p:cNvPr id="802" name="Google Shape;802;p26"/>
              <p:cNvSpPr/>
              <p:nvPr/>
            </p:nvSpPr>
            <p:spPr>
              <a:xfrm>
                <a:off x="6037516" y="4427791"/>
                <a:ext cx="49625" cy="99250"/>
              </a:xfrm>
              <a:custGeom>
                <a:avLst/>
                <a:gdLst/>
                <a:ahLst/>
                <a:cxnLst/>
                <a:rect l="l" t="t" r="r" b="b"/>
                <a:pathLst>
                  <a:path w="49625" h="99250" extrusionOk="0">
                    <a:moveTo>
                      <a:pt x="0" y="49625"/>
                    </a:moveTo>
                    <a:lnTo>
                      <a:pt x="49625" y="99251"/>
                    </a:lnTo>
                    <a:lnTo>
                      <a:pt x="49625" y="0"/>
                    </a:lnTo>
                    <a:lnTo>
                      <a:pt x="0" y="496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6"/>
              <p:cNvSpPr/>
              <p:nvPr/>
            </p:nvSpPr>
            <p:spPr>
              <a:xfrm>
                <a:off x="7197947" y="4427791"/>
                <a:ext cx="49625" cy="99250"/>
              </a:xfrm>
              <a:custGeom>
                <a:avLst/>
                <a:gdLst/>
                <a:ahLst/>
                <a:cxnLst/>
                <a:rect l="l" t="t" r="r" b="b"/>
                <a:pathLst>
                  <a:path w="49625" h="99250" extrusionOk="0">
                    <a:moveTo>
                      <a:pt x="0" y="0"/>
                    </a:moveTo>
                    <a:lnTo>
                      <a:pt x="0" y="99251"/>
                    </a:lnTo>
                    <a:lnTo>
                      <a:pt x="49625" y="4962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26"/>
            <p:cNvGrpSpPr/>
            <p:nvPr/>
          </p:nvGrpSpPr>
          <p:grpSpPr>
            <a:xfrm>
              <a:off x="7012935" y="2651519"/>
              <a:ext cx="157033" cy="16304"/>
              <a:chOff x="6552628" y="4697730"/>
              <a:chExt cx="174307" cy="18097"/>
            </a:xfrm>
          </p:grpSpPr>
          <p:sp>
            <p:nvSpPr>
              <p:cNvPr id="805" name="Google Shape;805;p26"/>
              <p:cNvSpPr/>
              <p:nvPr/>
            </p:nvSpPr>
            <p:spPr>
              <a:xfrm>
                <a:off x="6552628" y="4697730"/>
                <a:ext cx="18097" cy="18097"/>
              </a:xfrm>
              <a:custGeom>
                <a:avLst/>
                <a:gdLst/>
                <a:ahLst/>
                <a:cxnLst/>
                <a:rect l="l" t="t" r="r" b="b"/>
                <a:pathLst>
                  <a:path w="18097" h="18097" extrusionOk="0">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6"/>
              <p:cNvSpPr/>
              <p:nvPr/>
            </p:nvSpPr>
            <p:spPr>
              <a:xfrm>
                <a:off x="65916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6"/>
              <p:cNvSpPr/>
              <p:nvPr/>
            </p:nvSpPr>
            <p:spPr>
              <a:xfrm>
                <a:off x="6630733" y="4697730"/>
                <a:ext cx="18097" cy="18097"/>
              </a:xfrm>
              <a:custGeom>
                <a:avLst/>
                <a:gdLst/>
                <a:ahLst/>
                <a:cxnLst/>
                <a:rect l="l" t="t" r="r" b="b"/>
                <a:pathLst>
                  <a:path w="18097" h="18097" extrusionOk="0">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6"/>
              <p:cNvSpPr/>
              <p:nvPr/>
            </p:nvSpPr>
            <p:spPr>
              <a:xfrm>
                <a:off x="66698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6"/>
              <p:cNvSpPr/>
              <p:nvPr/>
            </p:nvSpPr>
            <p:spPr>
              <a:xfrm>
                <a:off x="6708838" y="4697730"/>
                <a:ext cx="18097" cy="18097"/>
              </a:xfrm>
              <a:custGeom>
                <a:avLst/>
                <a:gdLst/>
                <a:ahLst/>
                <a:cxnLst/>
                <a:rect l="l" t="t" r="r" b="b"/>
                <a:pathLst>
                  <a:path w="18097" h="18097" extrusionOk="0">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26"/>
            <p:cNvSpPr/>
            <p:nvPr/>
          </p:nvSpPr>
          <p:spPr>
            <a:xfrm>
              <a:off x="6548699" y="3046960"/>
              <a:ext cx="1089050" cy="8572"/>
            </a:xfrm>
            <a:custGeom>
              <a:avLst/>
              <a:gdLst/>
              <a:ahLst/>
              <a:cxnLst/>
              <a:rect l="l" t="t" r="r" b="b"/>
              <a:pathLst>
                <a:path w="1210055" h="9525" extrusionOk="0">
                  <a:moveTo>
                    <a:pt x="0" y="0"/>
                  </a:moveTo>
                  <a:lnTo>
                    <a:pt x="1210056" y="0"/>
                  </a:lnTo>
                </a:path>
              </a:pathLst>
            </a:custGeom>
            <a:noFill/>
            <a:ln w="17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1" name="Google Shape;811;p26"/>
            <p:cNvGrpSpPr/>
            <p:nvPr/>
          </p:nvGrpSpPr>
          <p:grpSpPr>
            <a:xfrm>
              <a:off x="6505708" y="2659414"/>
              <a:ext cx="413779" cy="413778"/>
              <a:chOff x="5989605" y="4706493"/>
              <a:chExt cx="459295" cy="459294"/>
            </a:xfrm>
          </p:grpSpPr>
          <p:grpSp>
            <p:nvGrpSpPr>
              <p:cNvPr id="812" name="Google Shape;812;p26"/>
              <p:cNvGrpSpPr/>
              <p:nvPr/>
            </p:nvGrpSpPr>
            <p:grpSpPr>
              <a:xfrm>
                <a:off x="6001893" y="4718780"/>
                <a:ext cx="444150" cy="444151"/>
                <a:chOff x="6001893" y="4718780"/>
                <a:chExt cx="444150" cy="444151"/>
              </a:xfrm>
            </p:grpSpPr>
            <p:sp>
              <p:nvSpPr>
                <p:cNvPr id="813" name="Google Shape;813;p26"/>
                <p:cNvSpPr/>
                <p:nvPr/>
              </p:nvSpPr>
              <p:spPr>
                <a:xfrm>
                  <a:off x="6017418" y="5153406"/>
                  <a:ext cx="388048" cy="9525"/>
                </a:xfrm>
                <a:custGeom>
                  <a:avLst/>
                  <a:gdLst/>
                  <a:ahLst/>
                  <a:cxnLst/>
                  <a:rect l="l" t="t" r="r" b="b"/>
                  <a:pathLst>
                    <a:path w="388048" h="9525" extrusionOk="0">
                      <a:moveTo>
                        <a:pt x="388048" y="0"/>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6"/>
                <p:cNvSpPr/>
                <p:nvPr/>
              </p:nvSpPr>
              <p:spPr>
                <a:xfrm>
                  <a:off x="6001893" y="4734306"/>
                  <a:ext cx="9525" cy="388048"/>
                </a:xfrm>
                <a:custGeom>
                  <a:avLst/>
                  <a:gdLst/>
                  <a:ahLst/>
                  <a:cxnLst/>
                  <a:rect l="l" t="t" r="r" b="b"/>
                  <a:pathLst>
                    <a:path w="9525" h="388048" extrusionOk="0">
                      <a:moveTo>
                        <a:pt x="0" y="388049"/>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6"/>
                <p:cNvSpPr/>
                <p:nvPr/>
              </p:nvSpPr>
              <p:spPr>
                <a:xfrm>
                  <a:off x="6032944" y="4718780"/>
                  <a:ext cx="388048" cy="9525"/>
                </a:xfrm>
                <a:custGeom>
                  <a:avLst/>
                  <a:gdLst/>
                  <a:ahLst/>
                  <a:cxnLst/>
                  <a:rect l="l" t="t" r="r" b="b"/>
                  <a:pathLst>
                    <a:path w="388048" h="9525" extrusionOk="0">
                      <a:moveTo>
                        <a:pt x="0" y="0"/>
                      </a:moveTo>
                      <a:lnTo>
                        <a:pt x="388048"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6"/>
                <p:cNvSpPr/>
                <p:nvPr/>
              </p:nvSpPr>
              <p:spPr>
                <a:xfrm>
                  <a:off x="6436518" y="4749831"/>
                  <a:ext cx="9525" cy="388048"/>
                </a:xfrm>
                <a:custGeom>
                  <a:avLst/>
                  <a:gdLst/>
                  <a:ahLst/>
                  <a:cxnLst/>
                  <a:rect l="l" t="t" r="r" b="b"/>
                  <a:pathLst>
                    <a:path w="9525" h="388048" extrusionOk="0">
                      <a:moveTo>
                        <a:pt x="0" y="0"/>
                      </a:moveTo>
                      <a:lnTo>
                        <a:pt x="0" y="388049"/>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7" name="Google Shape;817;p26"/>
              <p:cNvGrpSpPr/>
              <p:nvPr/>
            </p:nvGrpSpPr>
            <p:grpSpPr>
              <a:xfrm>
                <a:off x="5989605" y="4706493"/>
                <a:ext cx="459295" cy="459294"/>
                <a:chOff x="5989605" y="4706493"/>
                <a:chExt cx="459295" cy="459294"/>
              </a:xfrm>
            </p:grpSpPr>
            <p:grpSp>
              <p:nvGrpSpPr>
                <p:cNvPr id="818" name="Google Shape;818;p26"/>
                <p:cNvGrpSpPr/>
                <p:nvPr/>
              </p:nvGrpSpPr>
              <p:grpSpPr>
                <a:xfrm>
                  <a:off x="5989605" y="4706493"/>
                  <a:ext cx="459295" cy="24669"/>
                  <a:chOff x="5989605" y="4706493"/>
                  <a:chExt cx="459295" cy="24669"/>
                </a:xfrm>
              </p:grpSpPr>
              <p:sp>
                <p:nvSpPr>
                  <p:cNvPr id="819" name="Google Shape;819;p26"/>
                  <p:cNvSpPr/>
                  <p:nvPr/>
                </p:nvSpPr>
                <p:spPr>
                  <a:xfrm>
                    <a:off x="5989605"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6"/>
                  <p:cNvSpPr/>
                  <p:nvPr/>
                </p:nvSpPr>
                <p:spPr>
                  <a:xfrm>
                    <a:off x="620687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6"/>
                  <p:cNvSpPr/>
                  <p:nvPr/>
                </p:nvSpPr>
                <p:spPr>
                  <a:xfrm>
                    <a:off x="642423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6"/>
                <p:cNvGrpSpPr/>
                <p:nvPr/>
              </p:nvGrpSpPr>
              <p:grpSpPr>
                <a:xfrm>
                  <a:off x="5989605" y="4923758"/>
                  <a:ext cx="459295" cy="24669"/>
                  <a:chOff x="5989605" y="4923758"/>
                  <a:chExt cx="459295" cy="24669"/>
                </a:xfrm>
              </p:grpSpPr>
              <p:sp>
                <p:nvSpPr>
                  <p:cNvPr id="823" name="Google Shape;823;p26"/>
                  <p:cNvSpPr/>
                  <p:nvPr/>
                </p:nvSpPr>
                <p:spPr>
                  <a:xfrm>
                    <a:off x="5989605"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6"/>
                  <p:cNvSpPr/>
                  <p:nvPr/>
                </p:nvSpPr>
                <p:spPr>
                  <a:xfrm>
                    <a:off x="6424231"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26"/>
                <p:cNvGrpSpPr/>
                <p:nvPr/>
              </p:nvGrpSpPr>
              <p:grpSpPr>
                <a:xfrm>
                  <a:off x="5989605" y="5141118"/>
                  <a:ext cx="459295" cy="24669"/>
                  <a:chOff x="5989605" y="5141118"/>
                  <a:chExt cx="459295" cy="24669"/>
                </a:xfrm>
              </p:grpSpPr>
              <p:sp>
                <p:nvSpPr>
                  <p:cNvPr id="826" name="Google Shape;826;p26"/>
                  <p:cNvSpPr/>
                  <p:nvPr/>
                </p:nvSpPr>
                <p:spPr>
                  <a:xfrm>
                    <a:off x="5989605"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6"/>
                  <p:cNvSpPr/>
                  <p:nvPr/>
                </p:nvSpPr>
                <p:spPr>
                  <a:xfrm>
                    <a:off x="620687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6"/>
                  <p:cNvSpPr/>
                  <p:nvPr/>
                </p:nvSpPr>
                <p:spPr>
                  <a:xfrm>
                    <a:off x="642423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829" name="Google Shape;829;p26"/>
          <p:cNvGrpSpPr/>
          <p:nvPr/>
        </p:nvGrpSpPr>
        <p:grpSpPr>
          <a:xfrm>
            <a:off x="5248799" y="1817418"/>
            <a:ext cx="479083" cy="595031"/>
            <a:chOff x="5580610" y="1953710"/>
            <a:chExt cx="392498" cy="487491"/>
          </a:xfrm>
        </p:grpSpPr>
        <p:grpSp>
          <p:nvGrpSpPr>
            <p:cNvPr id="830" name="Google Shape;830;p26"/>
            <p:cNvGrpSpPr/>
            <p:nvPr/>
          </p:nvGrpSpPr>
          <p:grpSpPr>
            <a:xfrm>
              <a:off x="5580610" y="1953710"/>
              <a:ext cx="392498" cy="487491"/>
              <a:chOff x="7385113" y="1535430"/>
              <a:chExt cx="435673" cy="541115"/>
            </a:xfrm>
          </p:grpSpPr>
          <p:sp>
            <p:nvSpPr>
              <p:cNvPr id="831" name="Google Shape;831;p26"/>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6"/>
              <p:cNvGrpSpPr/>
              <p:nvPr/>
            </p:nvGrpSpPr>
            <p:grpSpPr>
              <a:xfrm>
                <a:off x="7612094" y="1566576"/>
                <a:ext cx="164781" cy="41529"/>
                <a:chOff x="7612094" y="1566576"/>
                <a:chExt cx="164781" cy="41529"/>
              </a:xfrm>
            </p:grpSpPr>
            <p:sp>
              <p:nvSpPr>
                <p:cNvPr id="833" name="Google Shape;833;p26"/>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6"/>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6"/>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6" name="Google Shape;836;p26"/>
            <p:cNvGrpSpPr/>
            <p:nvPr/>
          </p:nvGrpSpPr>
          <p:grpSpPr>
            <a:xfrm>
              <a:off x="5612446" y="2047672"/>
              <a:ext cx="323505" cy="338352"/>
              <a:chOff x="7420451" y="1639728"/>
              <a:chExt cx="359091" cy="375571"/>
            </a:xfrm>
          </p:grpSpPr>
          <p:sp>
            <p:nvSpPr>
              <p:cNvPr id="837" name="Google Shape;837;p26"/>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6"/>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9" name="Google Shape;839;p26"/>
          <p:cNvGrpSpPr/>
          <p:nvPr/>
        </p:nvGrpSpPr>
        <p:grpSpPr>
          <a:xfrm>
            <a:off x="7810967" y="2543174"/>
            <a:ext cx="1047787" cy="27232"/>
            <a:chOff x="7384446" y="3573113"/>
            <a:chExt cx="952880" cy="24765"/>
          </a:xfrm>
        </p:grpSpPr>
        <p:sp>
          <p:nvSpPr>
            <p:cNvPr id="840" name="Google Shape;840;p26"/>
            <p:cNvSpPr/>
            <p:nvPr/>
          </p:nvSpPr>
          <p:spPr>
            <a:xfrm>
              <a:off x="7396162" y="3585495"/>
              <a:ext cx="929354" cy="9525"/>
            </a:xfrm>
            <a:custGeom>
              <a:avLst/>
              <a:gdLst/>
              <a:ahLst/>
              <a:cxnLst/>
              <a:rect l="l" t="t" r="r" b="b"/>
              <a:pathLst>
                <a:path w="929354" h="9525" extrusionOk="0">
                  <a:moveTo>
                    <a:pt x="929354" y="0"/>
                  </a:moveTo>
                  <a:lnTo>
                    <a:pt x="0"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6"/>
            <p:cNvSpPr/>
            <p:nvPr/>
          </p:nvSpPr>
          <p:spPr>
            <a:xfrm>
              <a:off x="8312562" y="3573113"/>
              <a:ext cx="24764" cy="24765"/>
            </a:xfrm>
            <a:custGeom>
              <a:avLst/>
              <a:gdLst/>
              <a:ahLst/>
              <a:cxnLst/>
              <a:rect l="l" t="t" r="r" b="b"/>
              <a:pathLst>
                <a:path w="24764" h="24765" extrusionOk="0">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6"/>
            <p:cNvSpPr/>
            <p:nvPr/>
          </p:nvSpPr>
          <p:spPr>
            <a:xfrm>
              <a:off x="7384446" y="3573113"/>
              <a:ext cx="24764" cy="24765"/>
            </a:xfrm>
            <a:custGeom>
              <a:avLst/>
              <a:gdLst/>
              <a:ahLst/>
              <a:cxnLst/>
              <a:rect l="l" t="t" r="r" b="b"/>
              <a:pathLst>
                <a:path w="24764" h="24765" extrusionOk="0">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3" name="Google Shape;843;p26"/>
          <p:cNvGrpSpPr/>
          <p:nvPr/>
        </p:nvGrpSpPr>
        <p:grpSpPr>
          <a:xfrm>
            <a:off x="8348540" y="2013384"/>
            <a:ext cx="657643" cy="856749"/>
            <a:chOff x="-2" y="3134666"/>
            <a:chExt cx="498554" cy="649495"/>
          </a:xfrm>
        </p:grpSpPr>
        <p:grpSp>
          <p:nvGrpSpPr>
            <p:cNvPr id="844" name="Google Shape;844;p26"/>
            <p:cNvGrpSpPr/>
            <p:nvPr/>
          </p:nvGrpSpPr>
          <p:grpSpPr>
            <a:xfrm>
              <a:off x="-2" y="3134666"/>
              <a:ext cx="498554" cy="649495"/>
              <a:chOff x="895350" y="4265199"/>
              <a:chExt cx="598074" cy="779145"/>
            </a:xfrm>
          </p:grpSpPr>
          <p:sp>
            <p:nvSpPr>
              <p:cNvPr id="845" name="Google Shape;845;p26"/>
              <p:cNvSpPr/>
              <p:nvPr/>
            </p:nvSpPr>
            <p:spPr>
              <a:xfrm>
                <a:off x="895350" y="4265199"/>
                <a:ext cx="598074" cy="779145"/>
              </a:xfrm>
              <a:custGeom>
                <a:avLst/>
                <a:gdLst/>
                <a:ahLst/>
                <a:cxnLst/>
                <a:rect l="l" t="t" r="r" b="b"/>
                <a:pathLst>
                  <a:path w="598074" h="779145" extrusionOk="0">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6" name="Google Shape;846;p26"/>
              <p:cNvGrpSpPr/>
              <p:nvPr/>
            </p:nvGrpSpPr>
            <p:grpSpPr>
              <a:xfrm>
                <a:off x="1284732" y="4296441"/>
                <a:ext cx="164876" cy="41528"/>
                <a:chOff x="1284732" y="4296441"/>
                <a:chExt cx="164876" cy="41528"/>
              </a:xfrm>
            </p:grpSpPr>
            <p:sp>
              <p:nvSpPr>
                <p:cNvPr id="847" name="Google Shape;847;p26"/>
                <p:cNvSpPr/>
                <p:nvPr/>
              </p:nvSpPr>
              <p:spPr>
                <a:xfrm>
                  <a:off x="1408080" y="4296441"/>
                  <a:ext cx="41528" cy="41528"/>
                </a:xfrm>
                <a:custGeom>
                  <a:avLst/>
                  <a:gdLst/>
                  <a:ahLst/>
                  <a:cxnLst/>
                  <a:rect l="l" t="t" r="r" b="b"/>
                  <a:pathLst>
                    <a:path w="41528" h="41528" extrusionOk="0">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6"/>
                <p:cNvSpPr/>
                <p:nvPr/>
              </p:nvSpPr>
              <p:spPr>
                <a:xfrm>
                  <a:off x="1346358" y="4296441"/>
                  <a:ext cx="41529" cy="41528"/>
                </a:xfrm>
                <a:custGeom>
                  <a:avLst/>
                  <a:gdLst/>
                  <a:ahLst/>
                  <a:cxnLst/>
                  <a:rect l="l" t="t" r="r" b="b"/>
                  <a:pathLst>
                    <a:path w="41529" h="41528" extrusionOk="0">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6"/>
                <p:cNvSpPr/>
                <p:nvPr/>
              </p:nvSpPr>
              <p:spPr>
                <a:xfrm>
                  <a:off x="1284732" y="4296441"/>
                  <a:ext cx="41529" cy="41528"/>
                </a:xfrm>
                <a:custGeom>
                  <a:avLst/>
                  <a:gdLst/>
                  <a:ahLst/>
                  <a:cxnLst/>
                  <a:rect l="l" t="t" r="r" b="b"/>
                  <a:pathLst>
                    <a:path w="41529" h="41528" extrusionOk="0">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0" name="Google Shape;850;p26"/>
            <p:cNvGrpSpPr/>
            <p:nvPr/>
          </p:nvGrpSpPr>
          <p:grpSpPr>
            <a:xfrm>
              <a:off x="59230" y="3269171"/>
              <a:ext cx="382391" cy="400019"/>
              <a:chOff x="966406" y="4426553"/>
              <a:chExt cx="458723" cy="479869"/>
            </a:xfrm>
          </p:grpSpPr>
          <p:sp>
            <p:nvSpPr>
              <p:cNvPr id="851" name="Google Shape;851;p26"/>
              <p:cNvSpPr/>
              <p:nvPr/>
            </p:nvSpPr>
            <p:spPr>
              <a:xfrm>
                <a:off x="966406" y="4697825"/>
                <a:ext cx="456723" cy="208597"/>
              </a:xfrm>
              <a:custGeom>
                <a:avLst/>
                <a:gdLst/>
                <a:ahLst/>
                <a:cxnLst/>
                <a:rect l="l" t="t" r="r" b="b"/>
                <a:pathLst>
                  <a:path w="456723" h="208597" extrusionOk="0">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6"/>
              <p:cNvSpPr/>
              <p:nvPr/>
            </p:nvSpPr>
            <p:spPr>
              <a:xfrm>
                <a:off x="972883" y="4426553"/>
                <a:ext cx="452246" cy="230219"/>
              </a:xfrm>
              <a:custGeom>
                <a:avLst/>
                <a:gdLst/>
                <a:ahLst/>
                <a:cxnLst/>
                <a:rect l="l" t="t" r="r" b="b"/>
                <a:pathLst>
                  <a:path w="452246" h="230219" extrusionOk="0">
                    <a:moveTo>
                      <a:pt x="0" y="0"/>
                    </a:moveTo>
                    <a:lnTo>
                      <a:pt x="452247" y="0"/>
                    </a:lnTo>
                    <a:lnTo>
                      <a:pt x="452247" y="230219"/>
                    </a:lnTo>
                    <a:lnTo>
                      <a:pt x="0" y="230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3" name="Google Shape;853;p26"/>
          <p:cNvGrpSpPr/>
          <p:nvPr/>
        </p:nvGrpSpPr>
        <p:grpSpPr>
          <a:xfrm>
            <a:off x="5165167" y="2950875"/>
            <a:ext cx="645598" cy="1166771"/>
            <a:chOff x="5165167" y="2950875"/>
            <a:chExt cx="645598" cy="1166771"/>
          </a:xfrm>
        </p:grpSpPr>
        <p:grpSp>
          <p:nvGrpSpPr>
            <p:cNvPr id="854" name="Google Shape;854;p26"/>
            <p:cNvGrpSpPr/>
            <p:nvPr/>
          </p:nvGrpSpPr>
          <p:grpSpPr>
            <a:xfrm>
              <a:off x="5165167" y="2950875"/>
              <a:ext cx="645598" cy="1166771"/>
              <a:chOff x="1024660" y="3708890"/>
              <a:chExt cx="489423" cy="884520"/>
            </a:xfrm>
          </p:grpSpPr>
          <p:grpSp>
            <p:nvGrpSpPr>
              <p:cNvPr id="855" name="Google Shape;855;p26"/>
              <p:cNvGrpSpPr/>
              <p:nvPr/>
            </p:nvGrpSpPr>
            <p:grpSpPr>
              <a:xfrm>
                <a:off x="1024660" y="3708890"/>
                <a:ext cx="489423" cy="884520"/>
                <a:chOff x="2124551" y="4954047"/>
                <a:chExt cx="587120" cy="1061085"/>
              </a:xfrm>
            </p:grpSpPr>
            <p:sp>
              <p:nvSpPr>
                <p:cNvPr id="856" name="Google Shape;856;p26"/>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6"/>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8" name="Google Shape;858;p26"/>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9" name="Google Shape;859;p26"/>
              <p:cNvGrpSpPr/>
              <p:nvPr/>
            </p:nvGrpSpPr>
            <p:grpSpPr>
              <a:xfrm>
                <a:off x="1108189" y="4182116"/>
                <a:ext cx="322524" cy="131011"/>
                <a:chOff x="2224754" y="5521737"/>
                <a:chExt cx="386905" cy="157163"/>
              </a:xfrm>
            </p:grpSpPr>
            <p:grpSp>
              <p:nvGrpSpPr>
                <p:cNvPr id="860" name="Google Shape;860;p26"/>
                <p:cNvGrpSpPr/>
                <p:nvPr/>
              </p:nvGrpSpPr>
              <p:grpSpPr>
                <a:xfrm>
                  <a:off x="2224754" y="5521737"/>
                  <a:ext cx="386905" cy="157163"/>
                  <a:chOff x="2224754" y="5521737"/>
                  <a:chExt cx="386905" cy="157163"/>
                </a:xfrm>
              </p:grpSpPr>
              <p:grpSp>
                <p:nvGrpSpPr>
                  <p:cNvPr id="861" name="Google Shape;861;p26"/>
                  <p:cNvGrpSpPr/>
                  <p:nvPr/>
                </p:nvGrpSpPr>
                <p:grpSpPr>
                  <a:xfrm>
                    <a:off x="2224754" y="5521737"/>
                    <a:ext cx="386905" cy="65532"/>
                    <a:chOff x="2224754" y="5521737"/>
                    <a:chExt cx="386905" cy="65532"/>
                  </a:xfrm>
                </p:grpSpPr>
                <p:sp>
                  <p:nvSpPr>
                    <p:cNvPr id="862" name="Google Shape;862;p26"/>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6"/>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26"/>
                  <p:cNvGrpSpPr/>
                  <p:nvPr/>
                </p:nvGrpSpPr>
                <p:grpSpPr>
                  <a:xfrm>
                    <a:off x="2224754" y="5613368"/>
                    <a:ext cx="386905" cy="65532"/>
                    <a:chOff x="2224754" y="5613368"/>
                    <a:chExt cx="386905" cy="65532"/>
                  </a:xfrm>
                </p:grpSpPr>
                <p:sp>
                  <p:nvSpPr>
                    <p:cNvPr id="865" name="Google Shape;865;p26"/>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6"/>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7" name="Google Shape;867;p26"/>
                <p:cNvGrpSpPr/>
                <p:nvPr/>
              </p:nvGrpSpPr>
              <p:grpSpPr>
                <a:xfrm>
                  <a:off x="2336863" y="5554217"/>
                  <a:ext cx="177355" cy="15050"/>
                  <a:chOff x="2336863" y="5554217"/>
                  <a:chExt cx="177355" cy="15050"/>
                </a:xfrm>
              </p:grpSpPr>
              <p:sp>
                <p:nvSpPr>
                  <p:cNvPr id="868" name="Google Shape;868;p26"/>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6"/>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6"/>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6"/>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6"/>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26"/>
                <p:cNvGrpSpPr/>
                <p:nvPr/>
              </p:nvGrpSpPr>
              <p:grpSpPr>
                <a:xfrm>
                  <a:off x="2336863" y="5641848"/>
                  <a:ext cx="177355" cy="15049"/>
                  <a:chOff x="2336863" y="5641848"/>
                  <a:chExt cx="177355" cy="15049"/>
                </a:xfrm>
              </p:grpSpPr>
              <p:sp>
                <p:nvSpPr>
                  <p:cNvPr id="874" name="Google Shape;874;p26"/>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6"/>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6"/>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6"/>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6"/>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9" name="Google Shape;879;p26"/>
              <p:cNvGrpSpPr/>
              <p:nvPr/>
            </p:nvGrpSpPr>
            <p:grpSpPr>
              <a:xfrm>
                <a:off x="1161625" y="3903897"/>
                <a:ext cx="215413" cy="215333"/>
                <a:chOff x="2288857" y="5187981"/>
                <a:chExt cx="258413" cy="258317"/>
              </a:xfrm>
            </p:grpSpPr>
            <p:sp>
              <p:nvSpPr>
                <p:cNvPr id="880" name="Google Shape;880;p26"/>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6"/>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2" name="Google Shape;882;p26"/>
            <p:cNvSpPr/>
            <p:nvPr/>
          </p:nvSpPr>
          <p:spPr>
            <a:xfrm>
              <a:off x="5401558" y="4012919"/>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C390D71E-0F32-4423-5197-1E7FF05DBCE4}"/>
              </a:ext>
            </a:extLst>
          </p:cNvPr>
          <p:cNvSpPr txBox="1"/>
          <p:nvPr/>
        </p:nvSpPr>
        <p:spPr>
          <a:xfrm>
            <a:off x="146958" y="1404257"/>
            <a:ext cx="5551714" cy="1569660"/>
          </a:xfrm>
          <a:prstGeom prst="rect">
            <a:avLst/>
          </a:prstGeom>
          <a:noFill/>
        </p:spPr>
        <p:txBody>
          <a:bodyPr wrap="square" rtlCol="0">
            <a:spAutoFit/>
          </a:bodyPr>
          <a:lstStyle/>
          <a:p>
            <a:r>
              <a:rPr lang="en-GB" sz="3100" b="1" dirty="0">
                <a:latin typeface="Times New Roman" panose="02020603050405020304" pitchFamily="18" charset="0"/>
                <a:cs typeface="Times New Roman" panose="02020603050405020304" pitchFamily="18" charset="0"/>
              </a:rPr>
              <a:t>Welcome to </a:t>
            </a:r>
          </a:p>
          <a:p>
            <a:r>
              <a:rPr lang="en-GB" sz="3100" b="1" dirty="0">
                <a:latin typeface="Times New Roman" panose="02020603050405020304" pitchFamily="18" charset="0"/>
                <a:cs typeface="Times New Roman" panose="02020603050405020304" pitchFamily="18" charset="0"/>
              </a:rPr>
              <a:t>	Our  Presentation</a:t>
            </a:r>
          </a:p>
          <a:p>
            <a:r>
              <a:rPr lang="en-GB" sz="3100" b="1" dirty="0">
                <a:latin typeface="Times New Roman" panose="02020603050405020304" pitchFamily="18" charset="0"/>
                <a:cs typeface="Times New Roman" panose="02020603050405020304" pitchFamily="18" charset="0"/>
              </a:rPr>
              <a:t>Library Book Search System</a:t>
            </a:r>
            <a:endParaRPr lang="en-BD" sz="3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7" name="Google Shape;1237;p36"/>
          <p:cNvGrpSpPr/>
          <p:nvPr/>
        </p:nvGrpSpPr>
        <p:grpSpPr>
          <a:xfrm>
            <a:off x="191614" y="161154"/>
            <a:ext cx="917374" cy="683570"/>
            <a:chOff x="1914620" y="1930431"/>
            <a:chExt cx="572929" cy="426911"/>
          </a:xfrm>
        </p:grpSpPr>
        <p:grpSp>
          <p:nvGrpSpPr>
            <p:cNvPr id="1238" name="Google Shape;1238;p36"/>
            <p:cNvGrpSpPr/>
            <p:nvPr/>
          </p:nvGrpSpPr>
          <p:grpSpPr>
            <a:xfrm>
              <a:off x="1914620" y="1930431"/>
              <a:ext cx="572929" cy="426911"/>
              <a:chOff x="1914620" y="1930431"/>
              <a:chExt cx="572929" cy="426911"/>
            </a:xfrm>
          </p:grpSpPr>
          <p:sp>
            <p:nvSpPr>
              <p:cNvPr id="1239" name="Google Shape;1239;p3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3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3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2" name="Google Shape;1242;p3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DF8D5A7C-4087-C9C7-66F5-38D37737D062}"/>
              </a:ext>
            </a:extLst>
          </p:cNvPr>
          <p:cNvSpPr txBox="1"/>
          <p:nvPr/>
        </p:nvSpPr>
        <p:spPr>
          <a:xfrm>
            <a:off x="1081668" y="624470"/>
            <a:ext cx="2141933" cy="523220"/>
          </a:xfrm>
          <a:prstGeom prst="rect">
            <a:avLst/>
          </a:prstGeom>
          <a:noFill/>
        </p:spPr>
        <p:txBody>
          <a:bodyPr wrap="none" rtlCol="0">
            <a:spAutoFit/>
          </a:bodyPr>
          <a:lstStyle/>
          <a:p>
            <a:r>
              <a:rPr lang="en-GB" sz="2800" b="1" i="0" dirty="0">
                <a:solidFill>
                  <a:srgbClr val="0D0D0D"/>
                </a:solidFill>
                <a:effectLst/>
                <a:highlight>
                  <a:srgbClr val="FFFFFF"/>
                </a:highlight>
                <a:latin typeface="+mj-lt"/>
              </a:rPr>
              <a:t>Application</a:t>
            </a:r>
          </a:p>
        </p:txBody>
      </p:sp>
      <p:sp>
        <p:nvSpPr>
          <p:cNvPr id="3" name="TextBox 2">
            <a:extLst>
              <a:ext uri="{FF2B5EF4-FFF2-40B4-BE49-F238E27FC236}">
                <a16:creationId xmlns:a16="http://schemas.microsoft.com/office/drawing/2014/main" id="{22BC8DFA-BA16-0DFA-29BC-F3DB703435C2}"/>
              </a:ext>
            </a:extLst>
          </p:cNvPr>
          <p:cNvSpPr txBox="1"/>
          <p:nvPr/>
        </p:nvSpPr>
        <p:spPr>
          <a:xfrm>
            <a:off x="1278556" y="2274849"/>
            <a:ext cx="7475123" cy="1477328"/>
          </a:xfrm>
          <a:prstGeom prst="rect">
            <a:avLst/>
          </a:prstGeom>
          <a:noFill/>
        </p:spPr>
        <p:txBody>
          <a:bodyPr wrap="none" rtlCol="0">
            <a:spAutoFit/>
          </a:bodyPr>
          <a:lstStyle/>
          <a:p>
            <a:pPr marL="285750" lvl="2" indent="-285750" algn="just">
              <a:buFont typeface="Arial" panose="020B0604020202020204" pitchFamily="34" charset="0"/>
              <a:buChar char="•"/>
            </a:pPr>
            <a:r>
              <a:rPr lang="en-GB" sz="1800" b="0" i="0" dirty="0">
                <a:solidFill>
                  <a:srgbClr val="0D0D0D"/>
                </a:solidFill>
                <a:effectLst/>
                <a:latin typeface="+mj-lt"/>
              </a:rPr>
              <a:t>Large libraries where finding a specific book can be time-consuming.</a:t>
            </a:r>
          </a:p>
          <a:p>
            <a:pPr algn="just">
              <a:buFont typeface="Arial" panose="020B0604020202020204" pitchFamily="34" charset="0"/>
              <a:buChar char="•"/>
            </a:pPr>
            <a:endParaRPr lang="en-GB" sz="1800" b="0" i="0" dirty="0">
              <a:solidFill>
                <a:srgbClr val="0D0D0D"/>
              </a:solidFill>
              <a:effectLst/>
              <a:latin typeface="+mj-lt"/>
            </a:endParaRPr>
          </a:p>
          <a:p>
            <a:pPr marL="285750" indent="-285750" algn="just">
              <a:buFont typeface="Arial" panose="020B0604020202020204" pitchFamily="34" charset="0"/>
              <a:buChar char="•"/>
            </a:pPr>
            <a:r>
              <a:rPr lang="en-GB" sz="1800" b="0" i="0" dirty="0">
                <a:solidFill>
                  <a:srgbClr val="0D0D0D"/>
                </a:solidFill>
                <a:effectLst/>
                <a:latin typeface="+mj-lt"/>
              </a:rPr>
              <a:t>Warehouses for locating items efficiently.</a:t>
            </a:r>
          </a:p>
          <a:p>
            <a:pPr algn="just">
              <a:buFont typeface="Arial" panose="020B0604020202020204" pitchFamily="34" charset="0"/>
              <a:buChar char="•"/>
            </a:pPr>
            <a:endParaRPr lang="en-GB" sz="1800" b="0" i="0" dirty="0">
              <a:solidFill>
                <a:srgbClr val="0D0D0D"/>
              </a:solidFill>
              <a:effectLst/>
              <a:latin typeface="+mj-lt"/>
            </a:endParaRPr>
          </a:p>
          <a:p>
            <a:pPr marL="285750" indent="-285750" algn="just">
              <a:buFont typeface="Arial" panose="020B0604020202020204" pitchFamily="34" charset="0"/>
              <a:buChar char="•"/>
            </a:pPr>
            <a:r>
              <a:rPr lang="en-GB" sz="1800" b="0" i="0" dirty="0">
                <a:solidFill>
                  <a:srgbClr val="0D0D0D"/>
                </a:solidFill>
                <a:effectLst/>
                <a:latin typeface="+mj-lt"/>
              </a:rPr>
              <a:t>Museums for guiding visitors to specific exhibits.</a:t>
            </a:r>
          </a:p>
        </p:txBody>
      </p:sp>
      <p:sp>
        <p:nvSpPr>
          <p:cNvPr id="4" name="TextBox 3">
            <a:extLst>
              <a:ext uri="{FF2B5EF4-FFF2-40B4-BE49-F238E27FC236}">
                <a16:creationId xmlns:a16="http://schemas.microsoft.com/office/drawing/2014/main" id="{FEEAD32D-B63C-C7E4-D936-2FCCA63BE925}"/>
              </a:ext>
            </a:extLst>
          </p:cNvPr>
          <p:cNvSpPr txBox="1"/>
          <p:nvPr/>
        </p:nvSpPr>
        <p:spPr>
          <a:xfrm>
            <a:off x="1050770" y="1360449"/>
            <a:ext cx="6070893" cy="369332"/>
          </a:xfrm>
          <a:prstGeom prst="rect">
            <a:avLst/>
          </a:prstGeom>
          <a:noFill/>
        </p:spPr>
        <p:txBody>
          <a:bodyPr wrap="none" rtlCol="0">
            <a:spAutoFit/>
          </a:bodyPr>
          <a:lstStyle/>
          <a:p>
            <a:r>
              <a:rPr lang="en-GB" sz="1800" b="0" i="0" dirty="0">
                <a:solidFill>
                  <a:srgbClr val="0D0D0D"/>
                </a:solidFill>
                <a:effectLst/>
                <a:latin typeface="+mj-lt"/>
              </a:rPr>
              <a:t>This system can be applied in various scenarios, such as:</a:t>
            </a:r>
          </a:p>
        </p:txBody>
      </p:sp>
      <p:pic>
        <p:nvPicPr>
          <p:cNvPr id="5" name="object 10">
            <a:extLst>
              <a:ext uri="{FF2B5EF4-FFF2-40B4-BE49-F238E27FC236}">
                <a16:creationId xmlns:a16="http://schemas.microsoft.com/office/drawing/2014/main" id="{6948F786-FD7D-6651-7124-92204203C23F}"/>
              </a:ext>
            </a:extLst>
          </p:cNvPr>
          <p:cNvPicPr/>
          <p:nvPr/>
        </p:nvPicPr>
        <p:blipFill>
          <a:blip r:embed="rId3" cstate="print"/>
          <a:stretch>
            <a:fillRect/>
          </a:stretch>
        </p:blipFill>
        <p:spPr>
          <a:xfrm>
            <a:off x="180366" y="2390982"/>
            <a:ext cx="750569" cy="7505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2" name="TextBox 1">
            <a:extLst>
              <a:ext uri="{FF2B5EF4-FFF2-40B4-BE49-F238E27FC236}">
                <a16:creationId xmlns:a16="http://schemas.microsoft.com/office/drawing/2014/main" id="{BD028D1D-EAFC-4022-7271-F7175CA40E68}"/>
              </a:ext>
            </a:extLst>
          </p:cNvPr>
          <p:cNvSpPr txBox="1"/>
          <p:nvPr/>
        </p:nvSpPr>
        <p:spPr>
          <a:xfrm>
            <a:off x="925552" y="1527717"/>
            <a:ext cx="6869150" cy="2462213"/>
          </a:xfrm>
          <a:prstGeom prst="rect">
            <a:avLst/>
          </a:prstGeom>
          <a:noFill/>
        </p:spPr>
        <p:txBody>
          <a:bodyPr wrap="square" rtlCol="0">
            <a:spAutoFit/>
          </a:bodyPr>
          <a:lstStyle/>
          <a:p>
            <a:pPr algn="just"/>
            <a:r>
              <a:rPr lang="en-GB" sz="2000" b="0" i="0" dirty="0">
                <a:solidFill>
                  <a:srgbClr val="0D0D0D"/>
                </a:solidFill>
                <a:effectLst/>
                <a:latin typeface="Times New Roman" panose="02020603050405020304" pitchFamily="18" charset="0"/>
                <a:cs typeface="Times New Roman" panose="02020603050405020304" pitchFamily="18" charset="0"/>
              </a:rPr>
              <a:t>The Library Book Search System combines the efficiency of binary search for quick title lookup with the thoroughness of BFS for pathfinding. This hybrid approach ensures users can quickly and effectively locate and reach their desired books, even in complex layouts with obstacles. This system can significantly improve the user experience in libraries and similar environments by providing clear guidance and reducing search times.</a:t>
            </a:r>
          </a:p>
          <a:p>
            <a:endParaRPr lang="en-BD" dirty="0"/>
          </a:p>
        </p:txBody>
      </p:sp>
      <p:sp>
        <p:nvSpPr>
          <p:cNvPr id="4" name="TextBox 3">
            <a:extLst>
              <a:ext uri="{FF2B5EF4-FFF2-40B4-BE49-F238E27FC236}">
                <a16:creationId xmlns:a16="http://schemas.microsoft.com/office/drawing/2014/main" id="{E70DF5E3-ECD7-F6AA-46DE-EF1C652295BE}"/>
              </a:ext>
            </a:extLst>
          </p:cNvPr>
          <p:cNvSpPr txBox="1"/>
          <p:nvPr/>
        </p:nvSpPr>
        <p:spPr>
          <a:xfrm>
            <a:off x="922763" y="543064"/>
            <a:ext cx="2422603" cy="523220"/>
          </a:xfrm>
          <a:prstGeom prst="rect">
            <a:avLst/>
          </a:prstGeom>
          <a:noFill/>
        </p:spPr>
        <p:txBody>
          <a:bodyPr wrap="square">
            <a:spAutoFit/>
          </a:bodyPr>
          <a:lstStyle/>
          <a:p>
            <a:pPr algn="l"/>
            <a:r>
              <a:rPr lang="en-GB" sz="2800" b="1" i="0" dirty="0">
                <a:solidFill>
                  <a:srgbClr val="0D0D0D"/>
                </a:solidFill>
                <a:effectLst/>
                <a:highlight>
                  <a:srgbClr val="FFFFFF"/>
                </a:highlight>
                <a:latin typeface="+mj-lt"/>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grpSp>
        <p:nvGrpSpPr>
          <p:cNvPr id="1459" name="Google Shape;1459;p45"/>
          <p:cNvGrpSpPr/>
          <p:nvPr/>
        </p:nvGrpSpPr>
        <p:grpSpPr>
          <a:xfrm>
            <a:off x="8425930" y="3262140"/>
            <a:ext cx="27232" cy="532378"/>
            <a:chOff x="3534917" y="4467129"/>
            <a:chExt cx="24765" cy="484156"/>
          </a:xfrm>
        </p:grpSpPr>
        <p:sp>
          <p:nvSpPr>
            <p:cNvPr id="1460" name="Google Shape;1460;p45"/>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5"/>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5"/>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3" name="Google Shape;1463;p45"/>
          <p:cNvGrpSpPr/>
          <p:nvPr/>
        </p:nvGrpSpPr>
        <p:grpSpPr>
          <a:xfrm>
            <a:off x="8191599" y="2664093"/>
            <a:ext cx="479083" cy="595031"/>
            <a:chOff x="5580610" y="1953710"/>
            <a:chExt cx="392498" cy="487491"/>
          </a:xfrm>
        </p:grpSpPr>
        <p:grpSp>
          <p:nvGrpSpPr>
            <p:cNvPr id="1464" name="Google Shape;1464;p45"/>
            <p:cNvGrpSpPr/>
            <p:nvPr/>
          </p:nvGrpSpPr>
          <p:grpSpPr>
            <a:xfrm>
              <a:off x="5580610" y="1953710"/>
              <a:ext cx="392498" cy="487491"/>
              <a:chOff x="7385113" y="1535430"/>
              <a:chExt cx="435673" cy="541115"/>
            </a:xfrm>
          </p:grpSpPr>
          <p:sp>
            <p:nvSpPr>
              <p:cNvPr id="1465" name="Google Shape;1465;p45"/>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66" name="Google Shape;1466;p45"/>
              <p:cNvGrpSpPr/>
              <p:nvPr/>
            </p:nvGrpSpPr>
            <p:grpSpPr>
              <a:xfrm>
                <a:off x="7612094" y="1566576"/>
                <a:ext cx="164781" cy="41529"/>
                <a:chOff x="7612094" y="1566576"/>
                <a:chExt cx="164781" cy="41529"/>
              </a:xfrm>
            </p:grpSpPr>
            <p:sp>
              <p:nvSpPr>
                <p:cNvPr id="1467" name="Google Shape;1467;p45"/>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5"/>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5"/>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70" name="Google Shape;1470;p45"/>
            <p:cNvGrpSpPr/>
            <p:nvPr/>
          </p:nvGrpSpPr>
          <p:grpSpPr>
            <a:xfrm>
              <a:off x="5612446" y="2047672"/>
              <a:ext cx="323505" cy="338352"/>
              <a:chOff x="7420451" y="1639728"/>
              <a:chExt cx="359091" cy="375571"/>
            </a:xfrm>
          </p:grpSpPr>
          <p:sp>
            <p:nvSpPr>
              <p:cNvPr id="1471" name="Google Shape;1471;p45"/>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45"/>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73" name="Google Shape;1473;p45"/>
          <p:cNvGrpSpPr/>
          <p:nvPr/>
        </p:nvGrpSpPr>
        <p:grpSpPr>
          <a:xfrm>
            <a:off x="136103" y="321913"/>
            <a:ext cx="1153901" cy="1166750"/>
            <a:chOff x="6568493" y="8"/>
            <a:chExt cx="1820608" cy="1840590"/>
          </a:xfrm>
        </p:grpSpPr>
        <p:sp>
          <p:nvSpPr>
            <p:cNvPr id="1474" name="Google Shape;1474;p45"/>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5"/>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6" name="Google Shape;1476;p45"/>
            <p:cNvGrpSpPr/>
            <p:nvPr/>
          </p:nvGrpSpPr>
          <p:grpSpPr>
            <a:xfrm>
              <a:off x="6568493" y="84720"/>
              <a:ext cx="1649109" cy="1669065"/>
              <a:chOff x="8921020" y="472154"/>
              <a:chExt cx="1959958" cy="1983676"/>
            </a:xfrm>
          </p:grpSpPr>
          <p:sp>
            <p:nvSpPr>
              <p:cNvPr id="1477" name="Google Shape;1477;p45"/>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5"/>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9" name="Google Shape;1479;p45"/>
              <p:cNvGrpSpPr/>
              <p:nvPr/>
            </p:nvGrpSpPr>
            <p:grpSpPr>
              <a:xfrm>
                <a:off x="9011888" y="537781"/>
                <a:ext cx="255174" cy="64389"/>
                <a:chOff x="9011888" y="537781"/>
                <a:chExt cx="255174" cy="64389"/>
              </a:xfrm>
            </p:grpSpPr>
            <p:sp>
              <p:nvSpPr>
                <p:cNvPr id="1480" name="Google Shape;1480;p45"/>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45"/>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45"/>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83" name="Google Shape;1483;p45"/>
            <p:cNvGrpSpPr/>
            <p:nvPr/>
          </p:nvGrpSpPr>
          <p:grpSpPr>
            <a:xfrm>
              <a:off x="6795939" y="406335"/>
              <a:ext cx="1194216" cy="1228757"/>
              <a:chOff x="9191339" y="854392"/>
              <a:chExt cx="1419320" cy="1460372"/>
            </a:xfrm>
          </p:grpSpPr>
          <p:grpSp>
            <p:nvGrpSpPr>
              <p:cNvPr id="1484" name="Google Shape;1484;p45"/>
              <p:cNvGrpSpPr/>
              <p:nvPr/>
            </p:nvGrpSpPr>
            <p:grpSpPr>
              <a:xfrm>
                <a:off x="9191339" y="1884045"/>
                <a:ext cx="604932" cy="420243"/>
                <a:chOff x="9191339" y="1884045"/>
                <a:chExt cx="604932" cy="420243"/>
              </a:xfrm>
            </p:grpSpPr>
            <p:sp>
              <p:nvSpPr>
                <p:cNvPr id="1485" name="Google Shape;1485;p45"/>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5"/>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5"/>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5"/>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5"/>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5"/>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5"/>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5"/>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5"/>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5"/>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5" name="Google Shape;1495;p45"/>
              <p:cNvGrpSpPr/>
              <p:nvPr/>
            </p:nvGrpSpPr>
            <p:grpSpPr>
              <a:xfrm>
                <a:off x="10004774" y="854392"/>
                <a:ext cx="604932" cy="420243"/>
                <a:chOff x="10004774" y="854392"/>
                <a:chExt cx="604932" cy="420243"/>
              </a:xfrm>
            </p:grpSpPr>
            <p:sp>
              <p:nvSpPr>
                <p:cNvPr id="1496" name="Google Shape;1496;p45"/>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5"/>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5"/>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5"/>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5"/>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5"/>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5"/>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5"/>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5"/>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5"/>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6" name="Google Shape;1506;p45"/>
              <p:cNvGrpSpPr/>
              <p:nvPr/>
            </p:nvGrpSpPr>
            <p:grpSpPr>
              <a:xfrm>
                <a:off x="10004774" y="1374362"/>
                <a:ext cx="604932" cy="303466"/>
                <a:chOff x="10004774" y="1374362"/>
                <a:chExt cx="604932" cy="303466"/>
              </a:xfrm>
            </p:grpSpPr>
            <p:sp>
              <p:nvSpPr>
                <p:cNvPr id="1507" name="Google Shape;1507;p45"/>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5"/>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5"/>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5"/>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5"/>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5"/>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5"/>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45"/>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5" name="Google Shape;1515;p45"/>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5"/>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7" name="Google Shape;1517;p45"/>
            <p:cNvGrpSpPr/>
            <p:nvPr/>
          </p:nvGrpSpPr>
          <p:grpSpPr>
            <a:xfrm>
              <a:off x="6717319" y="354723"/>
              <a:ext cx="656533" cy="799751"/>
              <a:chOff x="9097899" y="793051"/>
              <a:chExt cx="780287" cy="950500"/>
            </a:xfrm>
          </p:grpSpPr>
          <p:grpSp>
            <p:nvGrpSpPr>
              <p:cNvPr id="1518" name="Google Shape;1518;p45"/>
              <p:cNvGrpSpPr/>
              <p:nvPr/>
            </p:nvGrpSpPr>
            <p:grpSpPr>
              <a:xfrm>
                <a:off x="9118758" y="814006"/>
                <a:ext cx="747999" cy="918020"/>
                <a:chOff x="9118758" y="814006"/>
                <a:chExt cx="747999" cy="918020"/>
              </a:xfrm>
            </p:grpSpPr>
            <p:sp>
              <p:nvSpPr>
                <p:cNvPr id="1519" name="Google Shape;1519;p45"/>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45"/>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45"/>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5"/>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3" name="Google Shape;1523;p45"/>
              <p:cNvGrpSpPr/>
              <p:nvPr/>
            </p:nvGrpSpPr>
            <p:grpSpPr>
              <a:xfrm>
                <a:off x="9097899" y="793051"/>
                <a:ext cx="780287" cy="950500"/>
                <a:chOff x="9097899" y="793051"/>
                <a:chExt cx="780287" cy="950500"/>
              </a:xfrm>
            </p:grpSpPr>
            <p:grpSp>
              <p:nvGrpSpPr>
                <p:cNvPr id="1524" name="Google Shape;1524;p45"/>
                <p:cNvGrpSpPr/>
                <p:nvPr/>
              </p:nvGrpSpPr>
              <p:grpSpPr>
                <a:xfrm>
                  <a:off x="9097899" y="793051"/>
                  <a:ext cx="780287" cy="41909"/>
                  <a:chOff x="9097899" y="793051"/>
                  <a:chExt cx="780287" cy="41909"/>
                </a:xfrm>
              </p:grpSpPr>
              <p:sp>
                <p:nvSpPr>
                  <p:cNvPr id="1525" name="Google Shape;1525;p45"/>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5"/>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45"/>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8" name="Google Shape;1528;p45"/>
                <p:cNvGrpSpPr/>
                <p:nvPr/>
              </p:nvGrpSpPr>
              <p:grpSpPr>
                <a:xfrm>
                  <a:off x="9097899" y="1247298"/>
                  <a:ext cx="780287" cy="41910"/>
                  <a:chOff x="9097899" y="1247298"/>
                  <a:chExt cx="780287" cy="41910"/>
                </a:xfrm>
              </p:grpSpPr>
              <p:sp>
                <p:nvSpPr>
                  <p:cNvPr id="1529" name="Google Shape;1529;p45"/>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5"/>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1" name="Google Shape;1531;p45"/>
                <p:cNvGrpSpPr/>
                <p:nvPr/>
              </p:nvGrpSpPr>
              <p:grpSpPr>
                <a:xfrm>
                  <a:off x="9097899" y="1701641"/>
                  <a:ext cx="780287" cy="41910"/>
                  <a:chOff x="9097899" y="1701641"/>
                  <a:chExt cx="780287" cy="41910"/>
                </a:xfrm>
              </p:grpSpPr>
              <p:sp>
                <p:nvSpPr>
                  <p:cNvPr id="1532" name="Google Shape;1532;p45"/>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5"/>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45"/>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535" name="Google Shape;1535;p45"/>
            <p:cNvGrpSpPr/>
            <p:nvPr/>
          </p:nvGrpSpPr>
          <p:grpSpPr>
            <a:xfrm>
              <a:off x="7074117" y="956519"/>
              <a:ext cx="215826" cy="125825"/>
              <a:chOff x="9521952" y="1508283"/>
              <a:chExt cx="256508" cy="149542"/>
            </a:xfrm>
          </p:grpSpPr>
          <p:sp>
            <p:nvSpPr>
              <p:cNvPr id="1536" name="Google Shape;1536;p45"/>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7" name="Google Shape;1537;p45"/>
              <p:cNvGrpSpPr/>
              <p:nvPr/>
            </p:nvGrpSpPr>
            <p:grpSpPr>
              <a:xfrm>
                <a:off x="9556578" y="1534618"/>
                <a:ext cx="183763" cy="98921"/>
                <a:chOff x="9556578" y="1534618"/>
                <a:chExt cx="183763" cy="98921"/>
              </a:xfrm>
            </p:grpSpPr>
            <p:grpSp>
              <p:nvGrpSpPr>
                <p:cNvPr id="1538" name="Google Shape;1538;p45"/>
                <p:cNvGrpSpPr/>
                <p:nvPr/>
              </p:nvGrpSpPr>
              <p:grpSpPr>
                <a:xfrm>
                  <a:off x="9645396" y="1536115"/>
                  <a:ext cx="94945" cy="94946"/>
                  <a:chOff x="9645396" y="1536115"/>
                  <a:chExt cx="94945" cy="94946"/>
                </a:xfrm>
              </p:grpSpPr>
              <p:sp>
                <p:nvSpPr>
                  <p:cNvPr id="1539" name="Google Shape;1539;p45"/>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5"/>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1" name="Google Shape;1541;p45"/>
                <p:cNvGrpSpPr/>
                <p:nvPr/>
              </p:nvGrpSpPr>
              <p:grpSpPr>
                <a:xfrm>
                  <a:off x="9556578" y="1534618"/>
                  <a:ext cx="98773" cy="98921"/>
                  <a:chOff x="9556578" y="1534618"/>
                  <a:chExt cx="98773" cy="98921"/>
                </a:xfrm>
              </p:grpSpPr>
              <p:sp>
                <p:nvSpPr>
                  <p:cNvPr id="1542" name="Google Shape;1542;p45"/>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45"/>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544" name="Google Shape;1544;p45"/>
          <p:cNvGrpSpPr/>
          <p:nvPr/>
        </p:nvGrpSpPr>
        <p:grpSpPr>
          <a:xfrm>
            <a:off x="8107967" y="3797550"/>
            <a:ext cx="645598" cy="1166771"/>
            <a:chOff x="8107967" y="3797550"/>
            <a:chExt cx="645598" cy="1166771"/>
          </a:xfrm>
        </p:grpSpPr>
        <p:grpSp>
          <p:nvGrpSpPr>
            <p:cNvPr id="1545" name="Google Shape;1545;p45"/>
            <p:cNvGrpSpPr/>
            <p:nvPr/>
          </p:nvGrpSpPr>
          <p:grpSpPr>
            <a:xfrm>
              <a:off x="8107967" y="3797550"/>
              <a:ext cx="645598" cy="1166771"/>
              <a:chOff x="1024660" y="3708890"/>
              <a:chExt cx="489423" cy="884520"/>
            </a:xfrm>
          </p:grpSpPr>
          <p:grpSp>
            <p:nvGrpSpPr>
              <p:cNvPr id="1546" name="Google Shape;1546;p45"/>
              <p:cNvGrpSpPr/>
              <p:nvPr/>
            </p:nvGrpSpPr>
            <p:grpSpPr>
              <a:xfrm>
                <a:off x="1024660" y="3708890"/>
                <a:ext cx="489423" cy="884520"/>
                <a:chOff x="2124551" y="4954047"/>
                <a:chExt cx="587120" cy="1061085"/>
              </a:xfrm>
            </p:grpSpPr>
            <p:sp>
              <p:nvSpPr>
                <p:cNvPr id="1547" name="Google Shape;1547;p45"/>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45"/>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9" name="Google Shape;1549;p45"/>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0" name="Google Shape;1550;p45"/>
              <p:cNvGrpSpPr/>
              <p:nvPr/>
            </p:nvGrpSpPr>
            <p:grpSpPr>
              <a:xfrm>
                <a:off x="1108189" y="4182116"/>
                <a:ext cx="322524" cy="131011"/>
                <a:chOff x="2224754" y="5521737"/>
                <a:chExt cx="386905" cy="157163"/>
              </a:xfrm>
            </p:grpSpPr>
            <p:grpSp>
              <p:nvGrpSpPr>
                <p:cNvPr id="1551" name="Google Shape;1551;p45"/>
                <p:cNvGrpSpPr/>
                <p:nvPr/>
              </p:nvGrpSpPr>
              <p:grpSpPr>
                <a:xfrm>
                  <a:off x="2224754" y="5521737"/>
                  <a:ext cx="386905" cy="157163"/>
                  <a:chOff x="2224754" y="5521737"/>
                  <a:chExt cx="386905" cy="157163"/>
                </a:xfrm>
              </p:grpSpPr>
              <p:grpSp>
                <p:nvGrpSpPr>
                  <p:cNvPr id="1552" name="Google Shape;1552;p45"/>
                  <p:cNvGrpSpPr/>
                  <p:nvPr/>
                </p:nvGrpSpPr>
                <p:grpSpPr>
                  <a:xfrm>
                    <a:off x="2224754" y="5521737"/>
                    <a:ext cx="386905" cy="65532"/>
                    <a:chOff x="2224754" y="5521737"/>
                    <a:chExt cx="386905" cy="65532"/>
                  </a:xfrm>
                </p:grpSpPr>
                <p:sp>
                  <p:nvSpPr>
                    <p:cNvPr id="1553" name="Google Shape;1553;p45"/>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45"/>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5" name="Google Shape;1555;p45"/>
                  <p:cNvGrpSpPr/>
                  <p:nvPr/>
                </p:nvGrpSpPr>
                <p:grpSpPr>
                  <a:xfrm>
                    <a:off x="2224754" y="5613368"/>
                    <a:ext cx="386905" cy="65532"/>
                    <a:chOff x="2224754" y="5613368"/>
                    <a:chExt cx="386905" cy="65532"/>
                  </a:xfrm>
                </p:grpSpPr>
                <p:sp>
                  <p:nvSpPr>
                    <p:cNvPr id="1556" name="Google Shape;1556;p45"/>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45"/>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8" name="Google Shape;1558;p45"/>
                <p:cNvGrpSpPr/>
                <p:nvPr/>
              </p:nvGrpSpPr>
              <p:grpSpPr>
                <a:xfrm>
                  <a:off x="2336863" y="5554217"/>
                  <a:ext cx="177355" cy="15050"/>
                  <a:chOff x="2336863" y="5554217"/>
                  <a:chExt cx="177355" cy="15050"/>
                </a:xfrm>
              </p:grpSpPr>
              <p:sp>
                <p:nvSpPr>
                  <p:cNvPr id="1559" name="Google Shape;1559;p45"/>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45"/>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45"/>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45"/>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45"/>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4" name="Google Shape;1564;p45"/>
                <p:cNvGrpSpPr/>
                <p:nvPr/>
              </p:nvGrpSpPr>
              <p:grpSpPr>
                <a:xfrm>
                  <a:off x="2336863" y="5641848"/>
                  <a:ext cx="177355" cy="15049"/>
                  <a:chOff x="2336863" y="5641848"/>
                  <a:chExt cx="177355" cy="15049"/>
                </a:xfrm>
              </p:grpSpPr>
              <p:sp>
                <p:nvSpPr>
                  <p:cNvPr id="1565" name="Google Shape;1565;p45"/>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45"/>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45"/>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45"/>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45"/>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70" name="Google Shape;1570;p45"/>
              <p:cNvGrpSpPr/>
              <p:nvPr/>
            </p:nvGrpSpPr>
            <p:grpSpPr>
              <a:xfrm>
                <a:off x="1161625" y="3903897"/>
                <a:ext cx="215413" cy="215333"/>
                <a:chOff x="2288857" y="5187981"/>
                <a:chExt cx="258413" cy="258317"/>
              </a:xfrm>
            </p:grpSpPr>
            <p:sp>
              <p:nvSpPr>
                <p:cNvPr id="1571" name="Google Shape;1571;p45"/>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45"/>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73" name="Google Shape;1573;p45"/>
            <p:cNvSpPr/>
            <p:nvPr/>
          </p:nvSpPr>
          <p:spPr>
            <a:xfrm>
              <a:off x="8344358" y="4860794"/>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CC0D3669-8DAE-FA37-F1C3-D9E2F9DAF368}"/>
              </a:ext>
            </a:extLst>
          </p:cNvPr>
          <p:cNvSpPr txBox="1"/>
          <p:nvPr/>
        </p:nvSpPr>
        <p:spPr>
          <a:xfrm>
            <a:off x="2875822" y="1793898"/>
            <a:ext cx="2428870" cy="646331"/>
          </a:xfrm>
          <a:prstGeom prst="rect">
            <a:avLst/>
          </a:prstGeom>
          <a:noFill/>
        </p:spPr>
        <p:txBody>
          <a:bodyPr wrap="none" rtlCol="0">
            <a:spAutoFit/>
          </a:bodyPr>
          <a:lstStyle/>
          <a:p>
            <a:r>
              <a:rPr lang="en-GB" sz="3600" b="1" dirty="0">
                <a:solidFill>
                  <a:srgbClr val="000000"/>
                </a:solidFill>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grpSp>
        <p:nvGrpSpPr>
          <p:cNvPr id="2" name="Google Shape;969;p30">
            <a:extLst>
              <a:ext uri="{FF2B5EF4-FFF2-40B4-BE49-F238E27FC236}">
                <a16:creationId xmlns:a16="http://schemas.microsoft.com/office/drawing/2014/main" id="{BB45CDDC-BD1C-1450-AA20-3EC99A74B272}"/>
              </a:ext>
            </a:extLst>
          </p:cNvPr>
          <p:cNvGrpSpPr/>
          <p:nvPr/>
        </p:nvGrpSpPr>
        <p:grpSpPr>
          <a:xfrm>
            <a:off x="1" y="1"/>
            <a:ext cx="822959" cy="788669"/>
            <a:chOff x="6568493" y="8"/>
            <a:chExt cx="1820608" cy="1840590"/>
          </a:xfrm>
        </p:grpSpPr>
        <p:sp>
          <p:nvSpPr>
            <p:cNvPr id="3" name="Google Shape;970;p30">
              <a:extLst>
                <a:ext uri="{FF2B5EF4-FFF2-40B4-BE49-F238E27FC236}">
                  <a16:creationId xmlns:a16="http://schemas.microsoft.com/office/drawing/2014/main" id="{DCD159BB-5A9E-AB37-7B60-E350C58F0EEF}"/>
                </a:ext>
              </a:extLst>
            </p:cNvPr>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971;p30">
              <a:extLst>
                <a:ext uri="{FF2B5EF4-FFF2-40B4-BE49-F238E27FC236}">
                  <a16:creationId xmlns:a16="http://schemas.microsoft.com/office/drawing/2014/main" id="{D3A11CAB-84F3-3ECD-9333-12E807054844}"/>
                </a:ext>
              </a:extLst>
            </p:cNvPr>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972;p30">
              <a:extLst>
                <a:ext uri="{FF2B5EF4-FFF2-40B4-BE49-F238E27FC236}">
                  <a16:creationId xmlns:a16="http://schemas.microsoft.com/office/drawing/2014/main" id="{3C0CE6AF-C66E-E034-02D5-0FE999760F9D}"/>
                </a:ext>
              </a:extLst>
            </p:cNvPr>
            <p:cNvGrpSpPr/>
            <p:nvPr/>
          </p:nvGrpSpPr>
          <p:grpSpPr>
            <a:xfrm>
              <a:off x="6568493" y="84720"/>
              <a:ext cx="1649109" cy="1669065"/>
              <a:chOff x="8921020" y="472154"/>
              <a:chExt cx="1959958" cy="1983676"/>
            </a:xfrm>
          </p:grpSpPr>
          <p:sp>
            <p:nvSpPr>
              <p:cNvPr id="835" name="Google Shape;973;p30">
                <a:extLst>
                  <a:ext uri="{FF2B5EF4-FFF2-40B4-BE49-F238E27FC236}">
                    <a16:creationId xmlns:a16="http://schemas.microsoft.com/office/drawing/2014/main" id="{3150577A-A880-06ED-C2B5-86D466742FC6}"/>
                  </a:ext>
                </a:extLst>
              </p:cNvPr>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974;p30">
                <a:extLst>
                  <a:ext uri="{FF2B5EF4-FFF2-40B4-BE49-F238E27FC236}">
                    <a16:creationId xmlns:a16="http://schemas.microsoft.com/office/drawing/2014/main" id="{538C7C2C-E3D4-874A-8053-4C2CB78B40A8}"/>
                  </a:ext>
                </a:extLst>
              </p:cNvPr>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7" name="Google Shape;975;p30">
                <a:extLst>
                  <a:ext uri="{FF2B5EF4-FFF2-40B4-BE49-F238E27FC236}">
                    <a16:creationId xmlns:a16="http://schemas.microsoft.com/office/drawing/2014/main" id="{25941469-7EF2-B6E2-AEC3-CB66DA03FD07}"/>
                  </a:ext>
                </a:extLst>
              </p:cNvPr>
              <p:cNvGrpSpPr/>
              <p:nvPr/>
            </p:nvGrpSpPr>
            <p:grpSpPr>
              <a:xfrm>
                <a:off x="9011888" y="537781"/>
                <a:ext cx="255174" cy="64389"/>
                <a:chOff x="9011888" y="537781"/>
                <a:chExt cx="255174" cy="64389"/>
              </a:xfrm>
            </p:grpSpPr>
            <p:sp>
              <p:nvSpPr>
                <p:cNvPr id="838" name="Google Shape;976;p30">
                  <a:extLst>
                    <a:ext uri="{FF2B5EF4-FFF2-40B4-BE49-F238E27FC236}">
                      <a16:creationId xmlns:a16="http://schemas.microsoft.com/office/drawing/2014/main" id="{089B04DB-5C5E-5860-ECC7-28C9A1BACE91}"/>
                    </a:ext>
                  </a:extLst>
                </p:cNvPr>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977;p30">
                  <a:extLst>
                    <a:ext uri="{FF2B5EF4-FFF2-40B4-BE49-F238E27FC236}">
                      <a16:creationId xmlns:a16="http://schemas.microsoft.com/office/drawing/2014/main" id="{3939DFF8-A49E-F717-DB73-3EFC12B7D764}"/>
                    </a:ext>
                  </a:extLst>
                </p:cNvPr>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978;p30">
                  <a:extLst>
                    <a:ext uri="{FF2B5EF4-FFF2-40B4-BE49-F238E27FC236}">
                      <a16:creationId xmlns:a16="http://schemas.microsoft.com/office/drawing/2014/main" id="{61D8F80D-63A3-D576-9784-B3C622BBF13C}"/>
                    </a:ext>
                  </a:extLst>
                </p:cNvPr>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 name="Google Shape;979;p30">
              <a:extLst>
                <a:ext uri="{FF2B5EF4-FFF2-40B4-BE49-F238E27FC236}">
                  <a16:creationId xmlns:a16="http://schemas.microsoft.com/office/drawing/2014/main" id="{53F073E9-7C0C-0828-E8BB-A6E7E1889FE7}"/>
                </a:ext>
              </a:extLst>
            </p:cNvPr>
            <p:cNvGrpSpPr/>
            <p:nvPr/>
          </p:nvGrpSpPr>
          <p:grpSpPr>
            <a:xfrm>
              <a:off x="6795939" y="406335"/>
              <a:ext cx="1194216" cy="1228757"/>
              <a:chOff x="9191339" y="854392"/>
              <a:chExt cx="1419320" cy="1460372"/>
            </a:xfrm>
          </p:grpSpPr>
          <p:grpSp>
            <p:nvGrpSpPr>
              <p:cNvPr id="34" name="Google Shape;980;p30">
                <a:extLst>
                  <a:ext uri="{FF2B5EF4-FFF2-40B4-BE49-F238E27FC236}">
                    <a16:creationId xmlns:a16="http://schemas.microsoft.com/office/drawing/2014/main" id="{8A232F1D-2BA8-A02D-E316-C739318B3DCC}"/>
                  </a:ext>
                </a:extLst>
              </p:cNvPr>
              <p:cNvGrpSpPr/>
              <p:nvPr/>
            </p:nvGrpSpPr>
            <p:grpSpPr>
              <a:xfrm>
                <a:off x="9191339" y="1884045"/>
                <a:ext cx="604932" cy="420243"/>
                <a:chOff x="9191339" y="1884045"/>
                <a:chExt cx="604932" cy="420243"/>
              </a:xfrm>
            </p:grpSpPr>
            <p:sp>
              <p:nvSpPr>
                <p:cNvPr id="57" name="Google Shape;981;p30">
                  <a:extLst>
                    <a:ext uri="{FF2B5EF4-FFF2-40B4-BE49-F238E27FC236}">
                      <a16:creationId xmlns:a16="http://schemas.microsoft.com/office/drawing/2014/main" id="{A9BB2556-6A12-CE19-6BDE-1E38A64DC7EE}"/>
                    </a:ext>
                  </a:extLst>
                </p:cNvPr>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982;p30">
                  <a:extLst>
                    <a:ext uri="{FF2B5EF4-FFF2-40B4-BE49-F238E27FC236}">
                      <a16:creationId xmlns:a16="http://schemas.microsoft.com/office/drawing/2014/main" id="{CC14ACC2-F822-9121-DFC0-F85AC39ABE9A}"/>
                    </a:ext>
                  </a:extLst>
                </p:cNvPr>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983;p30">
                  <a:extLst>
                    <a:ext uri="{FF2B5EF4-FFF2-40B4-BE49-F238E27FC236}">
                      <a16:creationId xmlns:a16="http://schemas.microsoft.com/office/drawing/2014/main" id="{EB035592-E3BC-C41E-111D-C71C16893426}"/>
                    </a:ext>
                  </a:extLst>
                </p:cNvPr>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984;p30">
                  <a:extLst>
                    <a:ext uri="{FF2B5EF4-FFF2-40B4-BE49-F238E27FC236}">
                      <a16:creationId xmlns:a16="http://schemas.microsoft.com/office/drawing/2014/main" id="{68DF1BB8-67A9-B27D-DF35-3465CA4656D5}"/>
                    </a:ext>
                  </a:extLst>
                </p:cNvPr>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985;p30">
                  <a:extLst>
                    <a:ext uri="{FF2B5EF4-FFF2-40B4-BE49-F238E27FC236}">
                      <a16:creationId xmlns:a16="http://schemas.microsoft.com/office/drawing/2014/main" id="{34620B2F-5E28-E8CF-7FB8-8CA710BDB4A1}"/>
                    </a:ext>
                  </a:extLst>
                </p:cNvPr>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986;p30">
                  <a:extLst>
                    <a:ext uri="{FF2B5EF4-FFF2-40B4-BE49-F238E27FC236}">
                      <a16:creationId xmlns:a16="http://schemas.microsoft.com/office/drawing/2014/main" id="{0957DE50-2265-D162-F70B-1105F6FC6142}"/>
                    </a:ext>
                  </a:extLst>
                </p:cNvPr>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987;p30">
                  <a:extLst>
                    <a:ext uri="{FF2B5EF4-FFF2-40B4-BE49-F238E27FC236}">
                      <a16:creationId xmlns:a16="http://schemas.microsoft.com/office/drawing/2014/main" id="{01C3CCC4-C821-9EFA-B3EC-2996A125DE90}"/>
                    </a:ext>
                  </a:extLst>
                </p:cNvPr>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988;p30">
                  <a:extLst>
                    <a:ext uri="{FF2B5EF4-FFF2-40B4-BE49-F238E27FC236}">
                      <a16:creationId xmlns:a16="http://schemas.microsoft.com/office/drawing/2014/main" id="{9A11E56C-AE59-8C68-1499-E5B088939D2A}"/>
                    </a:ext>
                  </a:extLst>
                </p:cNvPr>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989;p30">
                  <a:extLst>
                    <a:ext uri="{FF2B5EF4-FFF2-40B4-BE49-F238E27FC236}">
                      <a16:creationId xmlns:a16="http://schemas.microsoft.com/office/drawing/2014/main" id="{B1009CA4-E47F-1829-0393-9EA021DFE07A}"/>
                    </a:ext>
                  </a:extLst>
                </p:cNvPr>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990;p30">
                  <a:extLst>
                    <a:ext uri="{FF2B5EF4-FFF2-40B4-BE49-F238E27FC236}">
                      <a16:creationId xmlns:a16="http://schemas.microsoft.com/office/drawing/2014/main" id="{FB69083F-6943-0121-4E1B-10531EEB681B}"/>
                    </a:ext>
                  </a:extLst>
                </p:cNvPr>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991;p30">
                <a:extLst>
                  <a:ext uri="{FF2B5EF4-FFF2-40B4-BE49-F238E27FC236}">
                    <a16:creationId xmlns:a16="http://schemas.microsoft.com/office/drawing/2014/main" id="{78C870F6-25FE-C547-112F-11103E8F641E}"/>
                  </a:ext>
                </a:extLst>
              </p:cNvPr>
              <p:cNvGrpSpPr/>
              <p:nvPr/>
            </p:nvGrpSpPr>
            <p:grpSpPr>
              <a:xfrm>
                <a:off x="10004774" y="854392"/>
                <a:ext cx="604932" cy="420243"/>
                <a:chOff x="10004774" y="854392"/>
                <a:chExt cx="604932" cy="420243"/>
              </a:xfrm>
            </p:grpSpPr>
            <p:sp>
              <p:nvSpPr>
                <p:cNvPr id="47" name="Google Shape;992;p30">
                  <a:extLst>
                    <a:ext uri="{FF2B5EF4-FFF2-40B4-BE49-F238E27FC236}">
                      <a16:creationId xmlns:a16="http://schemas.microsoft.com/office/drawing/2014/main" id="{19957C2D-79BA-84B0-808C-307C0BFA3356}"/>
                    </a:ext>
                  </a:extLst>
                </p:cNvPr>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993;p30">
                  <a:extLst>
                    <a:ext uri="{FF2B5EF4-FFF2-40B4-BE49-F238E27FC236}">
                      <a16:creationId xmlns:a16="http://schemas.microsoft.com/office/drawing/2014/main" id="{04ACADED-8715-9584-60E2-988F89CBA429}"/>
                    </a:ext>
                  </a:extLst>
                </p:cNvPr>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994;p30">
                  <a:extLst>
                    <a:ext uri="{FF2B5EF4-FFF2-40B4-BE49-F238E27FC236}">
                      <a16:creationId xmlns:a16="http://schemas.microsoft.com/office/drawing/2014/main" id="{42D3A0EB-08A4-A478-6D46-864CAEFC3363}"/>
                    </a:ext>
                  </a:extLst>
                </p:cNvPr>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995;p30">
                  <a:extLst>
                    <a:ext uri="{FF2B5EF4-FFF2-40B4-BE49-F238E27FC236}">
                      <a16:creationId xmlns:a16="http://schemas.microsoft.com/office/drawing/2014/main" id="{19723013-7E6B-5F07-0A61-897688DCCEE3}"/>
                    </a:ext>
                  </a:extLst>
                </p:cNvPr>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996;p30">
                  <a:extLst>
                    <a:ext uri="{FF2B5EF4-FFF2-40B4-BE49-F238E27FC236}">
                      <a16:creationId xmlns:a16="http://schemas.microsoft.com/office/drawing/2014/main" id="{A4563750-EE75-FC16-10F3-414962FB84C2}"/>
                    </a:ext>
                  </a:extLst>
                </p:cNvPr>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997;p30">
                  <a:extLst>
                    <a:ext uri="{FF2B5EF4-FFF2-40B4-BE49-F238E27FC236}">
                      <a16:creationId xmlns:a16="http://schemas.microsoft.com/office/drawing/2014/main" id="{4CA83585-1B27-48D8-2961-290008F4AF6A}"/>
                    </a:ext>
                  </a:extLst>
                </p:cNvPr>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998;p30">
                  <a:extLst>
                    <a:ext uri="{FF2B5EF4-FFF2-40B4-BE49-F238E27FC236}">
                      <a16:creationId xmlns:a16="http://schemas.microsoft.com/office/drawing/2014/main" id="{6BCB1FF7-F545-B4E9-BF4D-5276CFCF01FC}"/>
                    </a:ext>
                  </a:extLst>
                </p:cNvPr>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999;p30">
                  <a:extLst>
                    <a:ext uri="{FF2B5EF4-FFF2-40B4-BE49-F238E27FC236}">
                      <a16:creationId xmlns:a16="http://schemas.microsoft.com/office/drawing/2014/main" id="{EAA10448-B884-82CE-10C0-DB1D555A0641}"/>
                    </a:ext>
                  </a:extLst>
                </p:cNvPr>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00;p30">
                  <a:extLst>
                    <a:ext uri="{FF2B5EF4-FFF2-40B4-BE49-F238E27FC236}">
                      <a16:creationId xmlns:a16="http://schemas.microsoft.com/office/drawing/2014/main" id="{97B7AA66-C920-4E51-5978-C9FBCB3AFABC}"/>
                    </a:ext>
                  </a:extLst>
                </p:cNvPr>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01;p30">
                  <a:extLst>
                    <a:ext uri="{FF2B5EF4-FFF2-40B4-BE49-F238E27FC236}">
                      <a16:creationId xmlns:a16="http://schemas.microsoft.com/office/drawing/2014/main" id="{65C81F15-758A-68BC-59ED-35E399EE7D0C}"/>
                    </a:ext>
                  </a:extLst>
                </p:cNvPr>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1002;p30">
                <a:extLst>
                  <a:ext uri="{FF2B5EF4-FFF2-40B4-BE49-F238E27FC236}">
                    <a16:creationId xmlns:a16="http://schemas.microsoft.com/office/drawing/2014/main" id="{DB20F20C-0B55-BA0F-BEF5-18F2C6FB8952}"/>
                  </a:ext>
                </a:extLst>
              </p:cNvPr>
              <p:cNvGrpSpPr/>
              <p:nvPr/>
            </p:nvGrpSpPr>
            <p:grpSpPr>
              <a:xfrm>
                <a:off x="10004774" y="1374362"/>
                <a:ext cx="604932" cy="303466"/>
                <a:chOff x="10004774" y="1374362"/>
                <a:chExt cx="604932" cy="303466"/>
              </a:xfrm>
            </p:grpSpPr>
            <p:sp>
              <p:nvSpPr>
                <p:cNvPr id="39" name="Google Shape;1003;p30">
                  <a:extLst>
                    <a:ext uri="{FF2B5EF4-FFF2-40B4-BE49-F238E27FC236}">
                      <a16:creationId xmlns:a16="http://schemas.microsoft.com/office/drawing/2014/main" id="{3D719370-2837-D12E-4698-E60EBF1B5503}"/>
                    </a:ext>
                  </a:extLst>
                </p:cNvPr>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04;p30">
                  <a:extLst>
                    <a:ext uri="{FF2B5EF4-FFF2-40B4-BE49-F238E27FC236}">
                      <a16:creationId xmlns:a16="http://schemas.microsoft.com/office/drawing/2014/main" id="{CC6DFF3D-347A-0C0A-2679-DDAC85A81A44}"/>
                    </a:ext>
                  </a:extLst>
                </p:cNvPr>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05;p30">
                  <a:extLst>
                    <a:ext uri="{FF2B5EF4-FFF2-40B4-BE49-F238E27FC236}">
                      <a16:creationId xmlns:a16="http://schemas.microsoft.com/office/drawing/2014/main" id="{4F51E6BB-A763-2775-F2A4-C8314659DFF2}"/>
                    </a:ext>
                  </a:extLst>
                </p:cNvPr>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06;p30">
                  <a:extLst>
                    <a:ext uri="{FF2B5EF4-FFF2-40B4-BE49-F238E27FC236}">
                      <a16:creationId xmlns:a16="http://schemas.microsoft.com/office/drawing/2014/main" id="{9CC16BC8-8F06-44F0-A7B1-05E3586D0C0E}"/>
                    </a:ext>
                  </a:extLst>
                </p:cNvPr>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07;p30">
                  <a:extLst>
                    <a:ext uri="{FF2B5EF4-FFF2-40B4-BE49-F238E27FC236}">
                      <a16:creationId xmlns:a16="http://schemas.microsoft.com/office/drawing/2014/main" id="{C275F481-C662-3041-BBE2-D6608D22AA22}"/>
                    </a:ext>
                  </a:extLst>
                </p:cNvPr>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08;p30">
                  <a:extLst>
                    <a:ext uri="{FF2B5EF4-FFF2-40B4-BE49-F238E27FC236}">
                      <a16:creationId xmlns:a16="http://schemas.microsoft.com/office/drawing/2014/main" id="{391B0DA4-05E0-5AFD-1F22-AB13458573D7}"/>
                    </a:ext>
                  </a:extLst>
                </p:cNvPr>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09;p30">
                  <a:extLst>
                    <a:ext uri="{FF2B5EF4-FFF2-40B4-BE49-F238E27FC236}">
                      <a16:creationId xmlns:a16="http://schemas.microsoft.com/office/drawing/2014/main" id="{CB23D6C3-7C00-FFA4-60B4-7A2C8044251A}"/>
                    </a:ext>
                  </a:extLst>
                </p:cNvPr>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10;p30">
                  <a:extLst>
                    <a:ext uri="{FF2B5EF4-FFF2-40B4-BE49-F238E27FC236}">
                      <a16:creationId xmlns:a16="http://schemas.microsoft.com/office/drawing/2014/main" id="{DE84FFB1-88E9-354B-6E8D-BEF696FD53A9}"/>
                    </a:ext>
                  </a:extLst>
                </p:cNvPr>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1011;p30">
                <a:extLst>
                  <a:ext uri="{FF2B5EF4-FFF2-40B4-BE49-F238E27FC236}">
                    <a16:creationId xmlns:a16="http://schemas.microsoft.com/office/drawing/2014/main" id="{E31825D6-3290-45C7-7546-745F03BDC18F}"/>
                  </a:ext>
                </a:extLst>
              </p:cNvPr>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12;p30">
                <a:extLst>
                  <a:ext uri="{FF2B5EF4-FFF2-40B4-BE49-F238E27FC236}">
                    <a16:creationId xmlns:a16="http://schemas.microsoft.com/office/drawing/2014/main" id="{070FE8AD-F931-4523-141D-F758C5B25FA0}"/>
                  </a:ext>
                </a:extLst>
              </p:cNvPr>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1013;p30">
              <a:extLst>
                <a:ext uri="{FF2B5EF4-FFF2-40B4-BE49-F238E27FC236}">
                  <a16:creationId xmlns:a16="http://schemas.microsoft.com/office/drawing/2014/main" id="{2A2B81B0-0E32-EEEA-D555-C4BAA7257846}"/>
                </a:ext>
              </a:extLst>
            </p:cNvPr>
            <p:cNvGrpSpPr/>
            <p:nvPr/>
          </p:nvGrpSpPr>
          <p:grpSpPr>
            <a:xfrm>
              <a:off x="6717319" y="354723"/>
              <a:ext cx="656533" cy="799751"/>
              <a:chOff x="9097899" y="793051"/>
              <a:chExt cx="780287" cy="950500"/>
            </a:xfrm>
          </p:grpSpPr>
          <p:grpSp>
            <p:nvGrpSpPr>
              <p:cNvPr id="17" name="Google Shape;1014;p30">
                <a:extLst>
                  <a:ext uri="{FF2B5EF4-FFF2-40B4-BE49-F238E27FC236}">
                    <a16:creationId xmlns:a16="http://schemas.microsoft.com/office/drawing/2014/main" id="{411B791A-F421-FDC4-2C4F-EF6904A96D21}"/>
                  </a:ext>
                </a:extLst>
              </p:cNvPr>
              <p:cNvGrpSpPr/>
              <p:nvPr/>
            </p:nvGrpSpPr>
            <p:grpSpPr>
              <a:xfrm>
                <a:off x="9118758" y="814006"/>
                <a:ext cx="747999" cy="918020"/>
                <a:chOff x="9118758" y="814006"/>
                <a:chExt cx="747999" cy="918020"/>
              </a:xfrm>
            </p:grpSpPr>
            <p:sp>
              <p:nvSpPr>
                <p:cNvPr id="30" name="Google Shape;1015;p30">
                  <a:extLst>
                    <a:ext uri="{FF2B5EF4-FFF2-40B4-BE49-F238E27FC236}">
                      <a16:creationId xmlns:a16="http://schemas.microsoft.com/office/drawing/2014/main" id="{F6361A1A-7350-8703-6945-D043550AF090}"/>
                    </a:ext>
                  </a:extLst>
                </p:cNvPr>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16;p30">
                  <a:extLst>
                    <a:ext uri="{FF2B5EF4-FFF2-40B4-BE49-F238E27FC236}">
                      <a16:creationId xmlns:a16="http://schemas.microsoft.com/office/drawing/2014/main" id="{90585BCE-308B-E0CC-0B67-0BE45B21757E}"/>
                    </a:ext>
                  </a:extLst>
                </p:cNvPr>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17;p30">
                  <a:extLst>
                    <a:ext uri="{FF2B5EF4-FFF2-40B4-BE49-F238E27FC236}">
                      <a16:creationId xmlns:a16="http://schemas.microsoft.com/office/drawing/2014/main" id="{EC0B9185-14BB-7F8D-CE24-DFEBFB8EF5C8}"/>
                    </a:ext>
                  </a:extLst>
                </p:cNvPr>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18;p30">
                  <a:extLst>
                    <a:ext uri="{FF2B5EF4-FFF2-40B4-BE49-F238E27FC236}">
                      <a16:creationId xmlns:a16="http://schemas.microsoft.com/office/drawing/2014/main" id="{B98F5EB4-5142-F236-4BEF-C7B73AE02511}"/>
                    </a:ext>
                  </a:extLst>
                </p:cNvPr>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1019;p30">
                <a:extLst>
                  <a:ext uri="{FF2B5EF4-FFF2-40B4-BE49-F238E27FC236}">
                    <a16:creationId xmlns:a16="http://schemas.microsoft.com/office/drawing/2014/main" id="{664FE6EE-6AE5-9168-D117-0DEF9484445A}"/>
                  </a:ext>
                </a:extLst>
              </p:cNvPr>
              <p:cNvGrpSpPr/>
              <p:nvPr/>
            </p:nvGrpSpPr>
            <p:grpSpPr>
              <a:xfrm>
                <a:off x="9097899" y="793051"/>
                <a:ext cx="780287" cy="950500"/>
                <a:chOff x="9097899" y="793051"/>
                <a:chExt cx="780287" cy="950500"/>
              </a:xfrm>
            </p:grpSpPr>
            <p:grpSp>
              <p:nvGrpSpPr>
                <p:cNvPr id="19" name="Google Shape;1020;p30">
                  <a:extLst>
                    <a:ext uri="{FF2B5EF4-FFF2-40B4-BE49-F238E27FC236}">
                      <a16:creationId xmlns:a16="http://schemas.microsoft.com/office/drawing/2014/main" id="{63ED480F-666D-7E33-1BAF-B7FE9F5CFD8B}"/>
                    </a:ext>
                  </a:extLst>
                </p:cNvPr>
                <p:cNvGrpSpPr/>
                <p:nvPr/>
              </p:nvGrpSpPr>
              <p:grpSpPr>
                <a:xfrm>
                  <a:off x="9097899" y="793051"/>
                  <a:ext cx="780287" cy="41909"/>
                  <a:chOff x="9097899" y="793051"/>
                  <a:chExt cx="780287" cy="41909"/>
                </a:xfrm>
              </p:grpSpPr>
              <p:sp>
                <p:nvSpPr>
                  <p:cNvPr id="27" name="Google Shape;1021;p30">
                    <a:extLst>
                      <a:ext uri="{FF2B5EF4-FFF2-40B4-BE49-F238E27FC236}">
                        <a16:creationId xmlns:a16="http://schemas.microsoft.com/office/drawing/2014/main" id="{37E0894D-0DA0-2907-2684-B08CB527AF85}"/>
                      </a:ext>
                    </a:extLst>
                  </p:cNvPr>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22;p30">
                    <a:extLst>
                      <a:ext uri="{FF2B5EF4-FFF2-40B4-BE49-F238E27FC236}">
                        <a16:creationId xmlns:a16="http://schemas.microsoft.com/office/drawing/2014/main" id="{67C7EA76-AEF4-86A2-91B6-2D04DBA6FD96}"/>
                      </a:ext>
                    </a:extLst>
                  </p:cNvPr>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23;p30">
                    <a:extLst>
                      <a:ext uri="{FF2B5EF4-FFF2-40B4-BE49-F238E27FC236}">
                        <a16:creationId xmlns:a16="http://schemas.microsoft.com/office/drawing/2014/main" id="{C0F9279D-44E0-DA5D-97E1-D3481FFFF482}"/>
                      </a:ext>
                    </a:extLst>
                  </p:cNvPr>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1024;p30">
                  <a:extLst>
                    <a:ext uri="{FF2B5EF4-FFF2-40B4-BE49-F238E27FC236}">
                      <a16:creationId xmlns:a16="http://schemas.microsoft.com/office/drawing/2014/main" id="{6C537E63-8B99-59E4-D7C5-FC888731F667}"/>
                    </a:ext>
                  </a:extLst>
                </p:cNvPr>
                <p:cNvGrpSpPr/>
                <p:nvPr/>
              </p:nvGrpSpPr>
              <p:grpSpPr>
                <a:xfrm>
                  <a:off x="9097899" y="1247298"/>
                  <a:ext cx="780287" cy="41910"/>
                  <a:chOff x="9097899" y="1247298"/>
                  <a:chExt cx="780287" cy="41910"/>
                </a:xfrm>
              </p:grpSpPr>
              <p:sp>
                <p:nvSpPr>
                  <p:cNvPr id="25" name="Google Shape;1025;p30">
                    <a:extLst>
                      <a:ext uri="{FF2B5EF4-FFF2-40B4-BE49-F238E27FC236}">
                        <a16:creationId xmlns:a16="http://schemas.microsoft.com/office/drawing/2014/main" id="{80411EED-018F-1ACA-13E8-3560668AB1F6}"/>
                      </a:ext>
                    </a:extLst>
                  </p:cNvPr>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26;p30">
                    <a:extLst>
                      <a:ext uri="{FF2B5EF4-FFF2-40B4-BE49-F238E27FC236}">
                        <a16:creationId xmlns:a16="http://schemas.microsoft.com/office/drawing/2014/main" id="{F0476128-8CC1-A4B7-7031-DB48A96A67AE}"/>
                      </a:ext>
                    </a:extLst>
                  </p:cNvPr>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1027;p30">
                  <a:extLst>
                    <a:ext uri="{FF2B5EF4-FFF2-40B4-BE49-F238E27FC236}">
                      <a16:creationId xmlns:a16="http://schemas.microsoft.com/office/drawing/2014/main" id="{DD444515-46DD-991C-D129-0202238545EF}"/>
                    </a:ext>
                  </a:extLst>
                </p:cNvPr>
                <p:cNvGrpSpPr/>
                <p:nvPr/>
              </p:nvGrpSpPr>
              <p:grpSpPr>
                <a:xfrm>
                  <a:off x="9097899" y="1701641"/>
                  <a:ext cx="780287" cy="41910"/>
                  <a:chOff x="9097899" y="1701641"/>
                  <a:chExt cx="780287" cy="41910"/>
                </a:xfrm>
              </p:grpSpPr>
              <p:sp>
                <p:nvSpPr>
                  <p:cNvPr id="22" name="Google Shape;1028;p30">
                    <a:extLst>
                      <a:ext uri="{FF2B5EF4-FFF2-40B4-BE49-F238E27FC236}">
                        <a16:creationId xmlns:a16="http://schemas.microsoft.com/office/drawing/2014/main" id="{9E68B9C8-5E5E-A847-2DC3-885A51846815}"/>
                      </a:ext>
                    </a:extLst>
                  </p:cNvPr>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29;p30">
                    <a:extLst>
                      <a:ext uri="{FF2B5EF4-FFF2-40B4-BE49-F238E27FC236}">
                        <a16:creationId xmlns:a16="http://schemas.microsoft.com/office/drawing/2014/main" id="{7640B758-82D4-0FC4-EB0B-69539A672CD9}"/>
                      </a:ext>
                    </a:extLst>
                  </p:cNvPr>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30;p30">
                    <a:extLst>
                      <a:ext uri="{FF2B5EF4-FFF2-40B4-BE49-F238E27FC236}">
                        <a16:creationId xmlns:a16="http://schemas.microsoft.com/office/drawing/2014/main" id="{5EBCF0B6-75DA-78A3-8D53-AA50D3A2BB83}"/>
                      </a:ext>
                    </a:extLst>
                  </p:cNvPr>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8" name="Google Shape;1031;p30">
              <a:extLst>
                <a:ext uri="{FF2B5EF4-FFF2-40B4-BE49-F238E27FC236}">
                  <a16:creationId xmlns:a16="http://schemas.microsoft.com/office/drawing/2014/main" id="{7FF1FD87-4952-96E1-D9FE-04C9B297E103}"/>
                </a:ext>
              </a:extLst>
            </p:cNvPr>
            <p:cNvGrpSpPr/>
            <p:nvPr/>
          </p:nvGrpSpPr>
          <p:grpSpPr>
            <a:xfrm>
              <a:off x="7074117" y="956519"/>
              <a:ext cx="215826" cy="125825"/>
              <a:chOff x="9521952" y="1508283"/>
              <a:chExt cx="256508" cy="149542"/>
            </a:xfrm>
          </p:grpSpPr>
          <p:sp>
            <p:nvSpPr>
              <p:cNvPr id="9" name="Google Shape;1032;p30">
                <a:extLst>
                  <a:ext uri="{FF2B5EF4-FFF2-40B4-BE49-F238E27FC236}">
                    <a16:creationId xmlns:a16="http://schemas.microsoft.com/office/drawing/2014/main" id="{779898E4-26E4-BF19-F9CA-24C4B70109A0}"/>
                  </a:ext>
                </a:extLst>
              </p:cNvPr>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33;p30">
                <a:extLst>
                  <a:ext uri="{FF2B5EF4-FFF2-40B4-BE49-F238E27FC236}">
                    <a16:creationId xmlns:a16="http://schemas.microsoft.com/office/drawing/2014/main" id="{08196CC7-A48B-4627-2695-D68FE328CAEB}"/>
                  </a:ext>
                </a:extLst>
              </p:cNvPr>
              <p:cNvGrpSpPr/>
              <p:nvPr/>
            </p:nvGrpSpPr>
            <p:grpSpPr>
              <a:xfrm>
                <a:off x="9556578" y="1534618"/>
                <a:ext cx="183763" cy="98921"/>
                <a:chOff x="9556578" y="1534618"/>
                <a:chExt cx="183763" cy="98921"/>
              </a:xfrm>
            </p:grpSpPr>
            <p:grpSp>
              <p:nvGrpSpPr>
                <p:cNvPr id="11" name="Google Shape;1034;p30">
                  <a:extLst>
                    <a:ext uri="{FF2B5EF4-FFF2-40B4-BE49-F238E27FC236}">
                      <a16:creationId xmlns:a16="http://schemas.microsoft.com/office/drawing/2014/main" id="{F701F7D8-0844-B744-E02D-B2A64991E22D}"/>
                    </a:ext>
                  </a:extLst>
                </p:cNvPr>
                <p:cNvGrpSpPr/>
                <p:nvPr/>
              </p:nvGrpSpPr>
              <p:grpSpPr>
                <a:xfrm>
                  <a:off x="9645396" y="1536115"/>
                  <a:ext cx="94945" cy="94946"/>
                  <a:chOff x="9645396" y="1536115"/>
                  <a:chExt cx="94945" cy="94946"/>
                </a:xfrm>
              </p:grpSpPr>
              <p:sp>
                <p:nvSpPr>
                  <p:cNvPr id="15" name="Google Shape;1035;p30">
                    <a:extLst>
                      <a:ext uri="{FF2B5EF4-FFF2-40B4-BE49-F238E27FC236}">
                        <a16:creationId xmlns:a16="http://schemas.microsoft.com/office/drawing/2014/main" id="{95AF11B4-11B3-E29B-C2F7-3BCE428683D2}"/>
                      </a:ext>
                    </a:extLst>
                  </p:cNvPr>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36;p30">
                    <a:extLst>
                      <a:ext uri="{FF2B5EF4-FFF2-40B4-BE49-F238E27FC236}">
                        <a16:creationId xmlns:a16="http://schemas.microsoft.com/office/drawing/2014/main" id="{8D088A22-039B-F8AE-399A-20FD4D56884D}"/>
                      </a:ext>
                    </a:extLst>
                  </p:cNvPr>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037;p30">
                  <a:extLst>
                    <a:ext uri="{FF2B5EF4-FFF2-40B4-BE49-F238E27FC236}">
                      <a16:creationId xmlns:a16="http://schemas.microsoft.com/office/drawing/2014/main" id="{EE77AB66-1DA6-6A3D-CEC1-BA1C1A1CFD7A}"/>
                    </a:ext>
                  </a:extLst>
                </p:cNvPr>
                <p:cNvGrpSpPr/>
                <p:nvPr/>
              </p:nvGrpSpPr>
              <p:grpSpPr>
                <a:xfrm>
                  <a:off x="9556578" y="1534618"/>
                  <a:ext cx="98773" cy="98921"/>
                  <a:chOff x="9556578" y="1534618"/>
                  <a:chExt cx="98773" cy="98921"/>
                </a:xfrm>
              </p:grpSpPr>
              <p:sp>
                <p:nvSpPr>
                  <p:cNvPr id="13" name="Google Shape;1038;p30">
                    <a:extLst>
                      <a:ext uri="{FF2B5EF4-FFF2-40B4-BE49-F238E27FC236}">
                        <a16:creationId xmlns:a16="http://schemas.microsoft.com/office/drawing/2014/main" id="{B3371FD3-A40C-71A6-76A5-55DED3DF1073}"/>
                      </a:ext>
                    </a:extLst>
                  </p:cNvPr>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39;p30">
                    <a:extLst>
                      <a:ext uri="{FF2B5EF4-FFF2-40B4-BE49-F238E27FC236}">
                        <a16:creationId xmlns:a16="http://schemas.microsoft.com/office/drawing/2014/main" id="{7106A29B-5869-3281-A93D-51A77996DA40}"/>
                      </a:ext>
                    </a:extLst>
                  </p:cNvPr>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pic>
        <p:nvPicPr>
          <p:cNvPr id="843" name="Picture 842">
            <a:extLst>
              <a:ext uri="{FF2B5EF4-FFF2-40B4-BE49-F238E27FC236}">
                <a16:creationId xmlns:a16="http://schemas.microsoft.com/office/drawing/2014/main" id="{5D8BF750-6696-4070-F15B-F789940C399C}"/>
              </a:ext>
            </a:extLst>
          </p:cNvPr>
          <p:cNvPicPr>
            <a:picLocks noChangeAspect="1"/>
          </p:cNvPicPr>
          <p:nvPr/>
        </p:nvPicPr>
        <p:blipFill>
          <a:blip r:embed="rId3"/>
          <a:stretch>
            <a:fillRect/>
          </a:stretch>
        </p:blipFill>
        <p:spPr>
          <a:xfrm>
            <a:off x="243386" y="1492128"/>
            <a:ext cx="4007746" cy="2737965"/>
          </a:xfrm>
          <a:prstGeom prst="rect">
            <a:avLst/>
          </a:prstGeom>
        </p:spPr>
      </p:pic>
      <p:pic>
        <p:nvPicPr>
          <p:cNvPr id="844" name="Picture 2">
            <a:extLst>
              <a:ext uri="{FF2B5EF4-FFF2-40B4-BE49-F238E27FC236}">
                <a16:creationId xmlns:a16="http://schemas.microsoft.com/office/drawing/2014/main" id="{7B13061A-2EC2-4B69-09AA-4F84ABA2FA3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31597" y="0"/>
            <a:ext cx="581240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5" name="TextBox 844">
            <a:extLst>
              <a:ext uri="{FF2B5EF4-FFF2-40B4-BE49-F238E27FC236}">
                <a16:creationId xmlns:a16="http://schemas.microsoft.com/office/drawing/2014/main" id="{DD16D850-B602-2F19-92E0-B70B6ED57A58}"/>
              </a:ext>
            </a:extLst>
          </p:cNvPr>
          <p:cNvSpPr txBox="1"/>
          <p:nvPr/>
        </p:nvSpPr>
        <p:spPr>
          <a:xfrm>
            <a:off x="364921" y="846605"/>
            <a:ext cx="2521819"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Group Members</a:t>
            </a:r>
            <a:endParaRPr lang="x-none"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8"/>
          <p:cNvSpPr txBox="1">
            <a:spLocks noGrp="1"/>
          </p:cNvSpPr>
          <p:nvPr>
            <p:ph type="title"/>
          </p:nvPr>
        </p:nvSpPr>
        <p:spPr>
          <a:xfrm>
            <a:off x="2063771" y="413220"/>
            <a:ext cx="40666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897" name="Google Shape;897;p28"/>
          <p:cNvSpPr txBox="1">
            <a:spLocks noGrp="1"/>
          </p:cNvSpPr>
          <p:nvPr>
            <p:ph type="title" idx="2"/>
          </p:nvPr>
        </p:nvSpPr>
        <p:spPr>
          <a:xfrm>
            <a:off x="1100975"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898" name="Google Shape;898;p28"/>
          <p:cNvSpPr txBox="1">
            <a:spLocks noGrp="1"/>
          </p:cNvSpPr>
          <p:nvPr>
            <p:ph type="title" idx="3"/>
          </p:nvPr>
        </p:nvSpPr>
        <p:spPr>
          <a:xfrm>
            <a:off x="1100975" y="278920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899" name="Google Shape;899;p28"/>
          <p:cNvSpPr txBox="1">
            <a:spLocks noGrp="1"/>
          </p:cNvSpPr>
          <p:nvPr>
            <p:ph type="title" idx="4"/>
          </p:nvPr>
        </p:nvSpPr>
        <p:spPr>
          <a:xfrm>
            <a:off x="3419250"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900" name="Google Shape;900;p28"/>
          <p:cNvSpPr txBox="1">
            <a:spLocks noGrp="1"/>
          </p:cNvSpPr>
          <p:nvPr>
            <p:ph type="title" idx="5"/>
          </p:nvPr>
        </p:nvSpPr>
        <p:spPr>
          <a:xfrm>
            <a:off x="2939747" y="274459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901" name="Google Shape;901;p28"/>
          <p:cNvSpPr txBox="1">
            <a:spLocks noGrp="1"/>
          </p:cNvSpPr>
          <p:nvPr>
            <p:ph type="title" idx="6"/>
          </p:nvPr>
        </p:nvSpPr>
        <p:spPr>
          <a:xfrm>
            <a:off x="5737525"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902" name="Google Shape;902;p28"/>
          <p:cNvSpPr txBox="1">
            <a:spLocks noGrp="1"/>
          </p:cNvSpPr>
          <p:nvPr>
            <p:ph type="title" idx="7"/>
          </p:nvPr>
        </p:nvSpPr>
        <p:spPr>
          <a:xfrm>
            <a:off x="4834276" y="275574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903" name="Google Shape;903;p28"/>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04" name="Google Shape;904;p28"/>
          <p:cNvSpPr txBox="1">
            <a:spLocks noGrp="1"/>
          </p:cNvSpPr>
          <p:nvPr>
            <p:ph type="subTitle" idx="8"/>
          </p:nvPr>
        </p:nvSpPr>
        <p:spPr>
          <a:xfrm>
            <a:off x="3419251" y="1912475"/>
            <a:ext cx="1576496" cy="786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
            </a:r>
            <a:br>
              <a:rPr lang="en" dirty="0"/>
            </a:br>
            <a:r>
              <a:rPr lang="en" dirty="0"/>
              <a:t>Statement </a:t>
            </a:r>
            <a:endParaRPr dirty="0"/>
          </a:p>
        </p:txBody>
      </p:sp>
      <p:sp>
        <p:nvSpPr>
          <p:cNvPr id="905" name="Google Shape;905;p28"/>
          <p:cNvSpPr txBox="1">
            <a:spLocks noGrp="1"/>
          </p:cNvSpPr>
          <p:nvPr>
            <p:ph type="subTitle" idx="9"/>
          </p:nvPr>
        </p:nvSpPr>
        <p:spPr>
          <a:xfrm>
            <a:off x="5737525" y="1912475"/>
            <a:ext cx="1845304" cy="507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a:t>
            </a:r>
            <a:endParaRPr dirty="0"/>
          </a:p>
        </p:txBody>
      </p:sp>
      <p:sp>
        <p:nvSpPr>
          <p:cNvPr id="907" name="Google Shape;907;p28"/>
          <p:cNvSpPr txBox="1">
            <a:spLocks noGrp="1"/>
          </p:cNvSpPr>
          <p:nvPr>
            <p:ph type="subTitle" idx="14"/>
          </p:nvPr>
        </p:nvSpPr>
        <p:spPr>
          <a:xfrm>
            <a:off x="1090876" y="3420012"/>
            <a:ext cx="1665706"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Complexity</a:t>
            </a:r>
          </a:p>
          <a:p>
            <a:pPr marL="0" lvl="0" indent="0" algn="l" rtl="0">
              <a:spcBef>
                <a:spcPts val="0"/>
              </a:spcBef>
              <a:spcAft>
                <a:spcPts val="0"/>
              </a:spcAft>
              <a:buNone/>
            </a:pPr>
            <a:r>
              <a:rPr lang="en-US" dirty="0"/>
              <a:t>Analysis</a:t>
            </a:r>
            <a:endParaRPr dirty="0"/>
          </a:p>
        </p:txBody>
      </p:sp>
      <p:sp>
        <p:nvSpPr>
          <p:cNvPr id="908" name="Google Shape;908;p28"/>
          <p:cNvSpPr txBox="1">
            <a:spLocks noGrp="1"/>
          </p:cNvSpPr>
          <p:nvPr>
            <p:ph type="subTitle" idx="15"/>
          </p:nvPr>
        </p:nvSpPr>
        <p:spPr>
          <a:xfrm>
            <a:off x="4585749" y="3406037"/>
            <a:ext cx="1588826" cy="605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a:t>
            </a:r>
            <a:endParaRPr dirty="0"/>
          </a:p>
        </p:txBody>
      </p:sp>
      <p:sp>
        <p:nvSpPr>
          <p:cNvPr id="2" name="Google Shape;900;p28">
            <a:extLst>
              <a:ext uri="{FF2B5EF4-FFF2-40B4-BE49-F238E27FC236}">
                <a16:creationId xmlns:a16="http://schemas.microsoft.com/office/drawing/2014/main" id="{7526E0DD-A2D0-46C7-D9CC-3FED1A825614}"/>
              </a:ext>
            </a:extLst>
          </p:cNvPr>
          <p:cNvSpPr txBox="1">
            <a:spLocks/>
          </p:cNvSpPr>
          <p:nvPr/>
        </p:nvSpPr>
        <p:spPr>
          <a:xfrm>
            <a:off x="6753464" y="2733447"/>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07</a:t>
            </a:r>
          </a:p>
        </p:txBody>
      </p:sp>
      <p:sp>
        <p:nvSpPr>
          <p:cNvPr id="3" name="Google Shape;908;p28">
            <a:extLst>
              <a:ext uri="{FF2B5EF4-FFF2-40B4-BE49-F238E27FC236}">
                <a16:creationId xmlns:a16="http://schemas.microsoft.com/office/drawing/2014/main" id="{BD224EA5-01C3-278D-EA01-E2E7B3C955AF}"/>
              </a:ext>
            </a:extLst>
          </p:cNvPr>
          <p:cNvSpPr txBox="1">
            <a:spLocks/>
          </p:cNvSpPr>
          <p:nvPr/>
        </p:nvSpPr>
        <p:spPr>
          <a:xfrm>
            <a:off x="6347125" y="3405423"/>
            <a:ext cx="1588826" cy="605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6" name="Subtitle 4">
            <a:extLst>
              <a:ext uri="{FF2B5EF4-FFF2-40B4-BE49-F238E27FC236}">
                <a16:creationId xmlns:a16="http://schemas.microsoft.com/office/drawing/2014/main" id="{54067FE7-211D-A54D-8F0B-53DEE3C5919B}"/>
              </a:ext>
            </a:extLst>
          </p:cNvPr>
          <p:cNvSpPr>
            <a:spLocks noGrp="1"/>
          </p:cNvSpPr>
          <p:nvPr>
            <p:ph type="subTitle" idx="13"/>
          </p:nvPr>
        </p:nvSpPr>
        <p:spPr>
          <a:xfrm>
            <a:off x="2701175" y="3432480"/>
            <a:ext cx="2305500" cy="750900"/>
          </a:xfrm>
        </p:spPr>
        <p:txBody>
          <a:bodyPr/>
          <a:lstStyle/>
          <a:p>
            <a:r>
              <a:rPr lang="en-BD" dirty="0"/>
              <a:t>Features</a:t>
            </a:r>
          </a:p>
        </p:txBody>
      </p:sp>
      <p:pic>
        <p:nvPicPr>
          <p:cNvPr id="4" name="object 8">
            <a:extLst>
              <a:ext uri="{FF2B5EF4-FFF2-40B4-BE49-F238E27FC236}">
                <a16:creationId xmlns:a16="http://schemas.microsoft.com/office/drawing/2014/main" id="{AB0B7866-64A4-0DC4-5187-F47565B7D168}"/>
              </a:ext>
            </a:extLst>
          </p:cNvPr>
          <p:cNvPicPr/>
          <p:nvPr/>
        </p:nvPicPr>
        <p:blipFill>
          <a:blip r:embed="rId3" cstate="print"/>
          <a:stretch>
            <a:fillRect/>
          </a:stretch>
        </p:blipFill>
        <p:spPr>
          <a:xfrm>
            <a:off x="1053795" y="347496"/>
            <a:ext cx="750569" cy="7505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818E01A-3855-A043-1701-80E98EA6BD53}"/>
              </a:ext>
            </a:extLst>
          </p:cNvPr>
          <p:cNvSpPr txBox="1"/>
          <p:nvPr/>
        </p:nvSpPr>
        <p:spPr>
          <a:xfrm>
            <a:off x="233504" y="1501988"/>
            <a:ext cx="3988639" cy="1200329"/>
          </a:xfrm>
          <a:prstGeom prst="rect">
            <a:avLst/>
          </a:prstGeom>
          <a:noFill/>
        </p:spPr>
        <p:txBody>
          <a:bodyPr wrap="square">
            <a:spAutoFit/>
          </a:bodyPr>
          <a:lstStyle/>
          <a:p>
            <a:pPr marL="152400" algn="just"/>
            <a:r>
              <a:rPr lang="en-US" sz="1800" dirty="0">
                <a:latin typeface="Times New Roman" pitchFamily="18" charset="0"/>
                <a:cs typeface="Times New Roman" pitchFamily="18" charset="0"/>
              </a:rPr>
              <a:t>Library management system is a software application designed to manage user service such as book searching quickly and efficiently.</a:t>
            </a:r>
          </a:p>
        </p:txBody>
      </p:sp>
      <p:sp>
        <p:nvSpPr>
          <p:cNvPr id="18" name="TextBox 17">
            <a:extLst>
              <a:ext uri="{FF2B5EF4-FFF2-40B4-BE49-F238E27FC236}">
                <a16:creationId xmlns:a16="http://schemas.microsoft.com/office/drawing/2014/main" id="{2C14C4E6-968F-5209-6708-21A6D219B4D7}"/>
              </a:ext>
            </a:extLst>
          </p:cNvPr>
          <p:cNvSpPr txBox="1"/>
          <p:nvPr/>
        </p:nvSpPr>
        <p:spPr>
          <a:xfrm>
            <a:off x="349592" y="870240"/>
            <a:ext cx="5498592"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What is Library Book Search System ?</a:t>
            </a:r>
            <a:endParaRPr lang="en-BD" sz="1600" b="1" dirty="0"/>
          </a:p>
        </p:txBody>
      </p:sp>
      <p:pic>
        <p:nvPicPr>
          <p:cNvPr id="19" name="Picture 2" descr="What is a library management system and how important it is for private  colleges?">
            <a:extLst>
              <a:ext uri="{FF2B5EF4-FFF2-40B4-BE49-F238E27FC236}">
                <a16:creationId xmlns:a16="http://schemas.microsoft.com/office/drawing/2014/main" id="{98CB6B3D-7ECB-065A-0597-516F3B699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93" r="16693"/>
          <a:stretch>
            <a:fillRect/>
          </a:stretch>
        </p:blipFill>
        <p:spPr bwMode="auto">
          <a:xfrm>
            <a:off x="4476584" y="0"/>
            <a:ext cx="4667416" cy="51435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6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9"/>
          <p:cNvSpPr/>
          <p:nvPr/>
        </p:nvSpPr>
        <p:spPr>
          <a:xfrm rot="4500170">
            <a:off x="4600402" y="7400"/>
            <a:ext cx="5575737" cy="4867271"/>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6" name="Google Shape;916;p29"/>
          <p:cNvPicPr preferRelativeResize="0">
            <a:picLocks noGrp="1"/>
          </p:cNvPicPr>
          <p:nvPr>
            <p:ph type="pic" idx="2"/>
          </p:nvPr>
        </p:nvPicPr>
        <p:blipFill rotWithShape="1">
          <a:blip r:embed="rId3">
            <a:alphaModFix/>
          </a:blip>
          <a:srcRect l="9432" r="37002" b="10007"/>
          <a:stretch/>
        </p:blipFill>
        <p:spPr>
          <a:xfrm>
            <a:off x="5668975" y="1076550"/>
            <a:ext cx="2990400" cy="2990400"/>
          </a:xfrm>
          <a:prstGeom prst="roundRect">
            <a:avLst>
              <a:gd name="adj" fmla="val 16667"/>
            </a:avLst>
          </a:prstGeom>
        </p:spPr>
      </p:pic>
      <p:grpSp>
        <p:nvGrpSpPr>
          <p:cNvPr id="917" name="Google Shape;917;p29"/>
          <p:cNvGrpSpPr/>
          <p:nvPr/>
        </p:nvGrpSpPr>
        <p:grpSpPr>
          <a:xfrm>
            <a:off x="7875610" y="386631"/>
            <a:ext cx="997823" cy="1575369"/>
            <a:chOff x="7230903" y="4040695"/>
            <a:chExt cx="708279" cy="1118235"/>
          </a:xfrm>
        </p:grpSpPr>
        <p:grpSp>
          <p:nvGrpSpPr>
            <p:cNvPr id="918" name="Google Shape;918;p29"/>
            <p:cNvGrpSpPr/>
            <p:nvPr/>
          </p:nvGrpSpPr>
          <p:grpSpPr>
            <a:xfrm>
              <a:off x="7230903" y="4040695"/>
              <a:ext cx="652843" cy="225742"/>
              <a:chOff x="7230903" y="4040695"/>
              <a:chExt cx="652843" cy="225742"/>
            </a:xfrm>
          </p:grpSpPr>
          <p:sp>
            <p:nvSpPr>
              <p:cNvPr id="919" name="Google Shape;919;p29"/>
              <p:cNvSpPr/>
              <p:nvPr/>
            </p:nvSpPr>
            <p:spPr>
              <a:xfrm>
                <a:off x="7230903" y="4040695"/>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9"/>
              <p:cNvSpPr/>
              <p:nvPr/>
            </p:nvSpPr>
            <p:spPr>
              <a:xfrm>
                <a:off x="7287577" y="4077081"/>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1" name="Google Shape;921;p29"/>
              <p:cNvGrpSpPr/>
              <p:nvPr/>
            </p:nvGrpSpPr>
            <p:grpSpPr>
              <a:xfrm>
                <a:off x="7487126" y="4081367"/>
                <a:ext cx="332041" cy="142684"/>
                <a:chOff x="7487126" y="4081367"/>
                <a:chExt cx="332041" cy="142684"/>
              </a:xfrm>
            </p:grpSpPr>
            <p:sp>
              <p:nvSpPr>
                <p:cNvPr id="922" name="Google Shape;922;p29"/>
                <p:cNvSpPr/>
                <p:nvPr/>
              </p:nvSpPr>
              <p:spPr>
                <a:xfrm>
                  <a:off x="7487126" y="4081367"/>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9"/>
                <p:cNvSpPr/>
                <p:nvPr/>
              </p:nvSpPr>
              <p:spPr>
                <a:xfrm>
                  <a:off x="7487126" y="4122134"/>
                  <a:ext cx="280320" cy="20383"/>
                </a:xfrm>
                <a:custGeom>
                  <a:avLst/>
                  <a:gdLst/>
                  <a:ahLst/>
                  <a:cxnLst/>
                  <a:rect l="l" t="t" r="r" b="b"/>
                  <a:pathLst>
                    <a:path w="280320" h="20383" extrusionOk="0">
                      <a:moveTo>
                        <a:pt x="0" y="0"/>
                      </a:moveTo>
                      <a:lnTo>
                        <a:pt x="280321" y="0"/>
                      </a:lnTo>
                      <a:lnTo>
                        <a:pt x="28032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9"/>
                <p:cNvSpPr/>
                <p:nvPr/>
              </p:nvSpPr>
              <p:spPr>
                <a:xfrm>
                  <a:off x="7487126" y="4162901"/>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9"/>
                <p:cNvSpPr/>
                <p:nvPr/>
              </p:nvSpPr>
              <p:spPr>
                <a:xfrm>
                  <a:off x="7487126" y="4203668"/>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6" name="Google Shape;926;p29"/>
            <p:cNvGrpSpPr/>
            <p:nvPr/>
          </p:nvGrpSpPr>
          <p:grpSpPr>
            <a:xfrm>
              <a:off x="7230903" y="4338161"/>
              <a:ext cx="652843" cy="225742"/>
              <a:chOff x="7230903" y="4338161"/>
              <a:chExt cx="652843" cy="225742"/>
            </a:xfrm>
          </p:grpSpPr>
          <p:sp>
            <p:nvSpPr>
              <p:cNvPr id="927" name="Google Shape;927;p29"/>
              <p:cNvSpPr/>
              <p:nvPr/>
            </p:nvSpPr>
            <p:spPr>
              <a:xfrm>
                <a:off x="7230903" y="4338161"/>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9"/>
              <p:cNvSpPr/>
              <p:nvPr/>
            </p:nvSpPr>
            <p:spPr>
              <a:xfrm>
                <a:off x="7287577" y="4374737"/>
                <a:ext cx="151161" cy="151066"/>
              </a:xfrm>
              <a:custGeom>
                <a:avLst/>
                <a:gdLst/>
                <a:ahLst/>
                <a:cxnLst/>
                <a:rect l="l" t="t" r="r" b="b"/>
                <a:pathLst>
                  <a:path w="151161" h="151066" extrusionOk="0">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9" name="Google Shape;929;p29"/>
              <p:cNvGrpSpPr/>
              <p:nvPr/>
            </p:nvGrpSpPr>
            <p:grpSpPr>
              <a:xfrm>
                <a:off x="7487126" y="4378833"/>
                <a:ext cx="332041" cy="142684"/>
                <a:chOff x="7487126" y="4378833"/>
                <a:chExt cx="332041" cy="142684"/>
              </a:xfrm>
            </p:grpSpPr>
            <p:sp>
              <p:nvSpPr>
                <p:cNvPr id="930" name="Google Shape;930;p29"/>
                <p:cNvSpPr/>
                <p:nvPr/>
              </p:nvSpPr>
              <p:spPr>
                <a:xfrm>
                  <a:off x="7525512" y="4378833"/>
                  <a:ext cx="293655" cy="20383"/>
                </a:xfrm>
                <a:custGeom>
                  <a:avLst/>
                  <a:gdLst/>
                  <a:ahLst/>
                  <a:cxnLst/>
                  <a:rect l="l" t="t" r="r" b="b"/>
                  <a:pathLst>
                    <a:path w="293655" h="20383" extrusionOk="0">
                      <a:moveTo>
                        <a:pt x="0" y="0"/>
                      </a:moveTo>
                      <a:lnTo>
                        <a:pt x="293656" y="0"/>
                      </a:lnTo>
                      <a:lnTo>
                        <a:pt x="293656"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9"/>
                <p:cNvSpPr/>
                <p:nvPr/>
              </p:nvSpPr>
              <p:spPr>
                <a:xfrm>
                  <a:off x="7487126" y="4419600"/>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29"/>
                <p:cNvSpPr/>
                <p:nvPr/>
              </p:nvSpPr>
              <p:spPr>
                <a:xfrm>
                  <a:off x="7563802" y="4460367"/>
                  <a:ext cx="255365" cy="20383"/>
                </a:xfrm>
                <a:custGeom>
                  <a:avLst/>
                  <a:gdLst/>
                  <a:ahLst/>
                  <a:cxnLst/>
                  <a:rect l="l" t="t" r="r" b="b"/>
                  <a:pathLst>
                    <a:path w="255365" h="20383" extrusionOk="0">
                      <a:moveTo>
                        <a:pt x="0" y="0"/>
                      </a:moveTo>
                      <a:lnTo>
                        <a:pt x="255365" y="0"/>
                      </a:lnTo>
                      <a:lnTo>
                        <a:pt x="25536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9"/>
                <p:cNvSpPr/>
                <p:nvPr/>
              </p:nvSpPr>
              <p:spPr>
                <a:xfrm>
                  <a:off x="7487126" y="4501134"/>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34" name="Google Shape;934;p29"/>
            <p:cNvSpPr/>
            <p:nvPr/>
          </p:nvSpPr>
          <p:spPr>
            <a:xfrm>
              <a:off x="7338250" y="4420804"/>
              <a:ext cx="50734" cy="60632"/>
            </a:xfrm>
            <a:custGeom>
              <a:avLst/>
              <a:gdLst/>
              <a:ahLst/>
              <a:cxnLst/>
              <a:rect l="l" t="t" r="r" b="b"/>
              <a:pathLst>
                <a:path w="50734" h="60632" extrusionOk="0">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5" name="Google Shape;935;p29"/>
            <p:cNvGrpSpPr/>
            <p:nvPr/>
          </p:nvGrpSpPr>
          <p:grpSpPr>
            <a:xfrm>
              <a:off x="7230903" y="4635722"/>
              <a:ext cx="652843" cy="225742"/>
              <a:chOff x="7230903" y="4635722"/>
              <a:chExt cx="652843" cy="225742"/>
            </a:xfrm>
          </p:grpSpPr>
          <p:sp>
            <p:nvSpPr>
              <p:cNvPr id="936" name="Google Shape;936;p29"/>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9"/>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8" name="Google Shape;938;p29"/>
              <p:cNvGrpSpPr/>
              <p:nvPr/>
            </p:nvGrpSpPr>
            <p:grpSpPr>
              <a:xfrm>
                <a:off x="7487126" y="4676394"/>
                <a:ext cx="332041" cy="142684"/>
                <a:chOff x="7487126" y="4676394"/>
                <a:chExt cx="332041" cy="142684"/>
              </a:xfrm>
            </p:grpSpPr>
            <p:sp>
              <p:nvSpPr>
                <p:cNvPr id="939" name="Google Shape;939;p29"/>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9"/>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9"/>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9"/>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43" name="Google Shape;943;p29"/>
            <p:cNvGrpSpPr/>
            <p:nvPr/>
          </p:nvGrpSpPr>
          <p:grpSpPr>
            <a:xfrm>
              <a:off x="7230903" y="4933188"/>
              <a:ext cx="652843" cy="225742"/>
              <a:chOff x="7230903" y="4933188"/>
              <a:chExt cx="652843" cy="225742"/>
            </a:xfrm>
          </p:grpSpPr>
          <p:grpSp>
            <p:nvGrpSpPr>
              <p:cNvPr id="944" name="Google Shape;944;p29"/>
              <p:cNvGrpSpPr/>
              <p:nvPr/>
            </p:nvGrpSpPr>
            <p:grpSpPr>
              <a:xfrm>
                <a:off x="7230903" y="4933188"/>
                <a:ext cx="652843" cy="225742"/>
                <a:chOff x="7230903" y="4933188"/>
                <a:chExt cx="652843" cy="225742"/>
              </a:xfrm>
            </p:grpSpPr>
            <p:sp>
              <p:nvSpPr>
                <p:cNvPr id="945" name="Google Shape;945;p29"/>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9"/>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7" name="Google Shape;947;p29"/>
                <p:cNvGrpSpPr/>
                <p:nvPr/>
              </p:nvGrpSpPr>
              <p:grpSpPr>
                <a:xfrm>
                  <a:off x="7487126" y="4973859"/>
                  <a:ext cx="332041" cy="142684"/>
                  <a:chOff x="7487126" y="4973859"/>
                  <a:chExt cx="332041" cy="142684"/>
                </a:xfrm>
              </p:grpSpPr>
              <p:sp>
                <p:nvSpPr>
                  <p:cNvPr id="948" name="Google Shape;948;p29"/>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29"/>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29"/>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9"/>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52" name="Google Shape;952;p29"/>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29"/>
            <p:cNvGrpSpPr/>
            <p:nvPr/>
          </p:nvGrpSpPr>
          <p:grpSpPr>
            <a:xfrm>
              <a:off x="7816120" y="4307395"/>
              <a:ext cx="123062" cy="63817"/>
              <a:chOff x="7816120" y="4307395"/>
              <a:chExt cx="123062" cy="63817"/>
            </a:xfrm>
          </p:grpSpPr>
          <p:sp>
            <p:nvSpPr>
              <p:cNvPr id="954" name="Google Shape;954;p29"/>
              <p:cNvSpPr/>
              <p:nvPr/>
            </p:nvSpPr>
            <p:spPr>
              <a:xfrm>
                <a:off x="7816120" y="4307395"/>
                <a:ext cx="123062" cy="63817"/>
              </a:xfrm>
              <a:custGeom>
                <a:avLst/>
                <a:gdLst/>
                <a:ahLst/>
                <a:cxnLst/>
                <a:rect l="l" t="t" r="r" b="b"/>
                <a:pathLst>
                  <a:path w="123062" h="63817" extrusionOk="0">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9"/>
              <p:cNvSpPr/>
              <p:nvPr/>
            </p:nvSpPr>
            <p:spPr>
              <a:xfrm>
                <a:off x="7858029" y="4319682"/>
                <a:ext cx="39242" cy="39243"/>
              </a:xfrm>
              <a:custGeom>
                <a:avLst/>
                <a:gdLst/>
                <a:ahLst/>
                <a:cxnLst/>
                <a:rect l="l" t="t" r="r" b="b"/>
                <a:pathLst>
                  <a:path w="39242" h="39243" extrusionOk="0">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29"/>
            <p:cNvGrpSpPr/>
            <p:nvPr/>
          </p:nvGrpSpPr>
          <p:grpSpPr>
            <a:xfrm>
              <a:off x="7816120" y="4892994"/>
              <a:ext cx="123062" cy="79991"/>
              <a:chOff x="7816120" y="4892994"/>
              <a:chExt cx="123062" cy="79991"/>
            </a:xfrm>
          </p:grpSpPr>
          <p:grpSp>
            <p:nvGrpSpPr>
              <p:cNvPr id="957" name="Google Shape;957;p29"/>
              <p:cNvGrpSpPr/>
              <p:nvPr/>
            </p:nvGrpSpPr>
            <p:grpSpPr>
              <a:xfrm>
                <a:off x="7816120" y="4902803"/>
                <a:ext cx="123062" cy="63817"/>
                <a:chOff x="7816120" y="4902803"/>
                <a:chExt cx="123062" cy="63817"/>
              </a:xfrm>
            </p:grpSpPr>
            <p:sp>
              <p:nvSpPr>
                <p:cNvPr id="958" name="Google Shape;958;p29"/>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29"/>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0" name="Google Shape;960;p29"/>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A609A51A-E311-980A-6764-DFE9A684CD4D}"/>
              </a:ext>
            </a:extLst>
          </p:cNvPr>
          <p:cNvSpPr txBox="1"/>
          <p:nvPr/>
        </p:nvSpPr>
        <p:spPr>
          <a:xfrm>
            <a:off x="350537" y="891397"/>
            <a:ext cx="4817326" cy="3308598"/>
          </a:xfrm>
          <a:prstGeom prst="rect">
            <a:avLst/>
          </a:prstGeom>
          <a:noFill/>
        </p:spPr>
        <p:txBody>
          <a:bodyPr wrap="square" rtlCol="0">
            <a:spAutoFit/>
          </a:bodyPr>
          <a:lstStyle/>
          <a:p>
            <a:pPr algn="just"/>
            <a:r>
              <a:rPr lang="en-GB" sz="1900" b="0" i="0" dirty="0">
                <a:solidFill>
                  <a:schemeClr val="bg1">
                    <a:lumMod val="10000"/>
                  </a:schemeClr>
                </a:solidFill>
                <a:effectLst/>
                <a:latin typeface="Times New Roman" panose="02020603050405020304" pitchFamily="18" charset="0"/>
                <a:cs typeface="Times New Roman" panose="02020603050405020304" pitchFamily="18" charset="0"/>
              </a:rPr>
              <a:t>The Library Book Search System is designed to assist users in efficiently locating books within a library. The system combines a binary search for quickly finding book titles in a sorted list and a breadth-first search (BFS) algorithm for determining the shortest path to the book's location within the library's grid layout. This hybrid approach ensures both quick identification of book titles and effective navigation through the library, considering potential obstacles.</a:t>
            </a:r>
            <a:endParaRPr lang="en-BD" sz="1900"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EED006-3560-C4A5-7D51-1BFB0414DCE0}"/>
              </a:ext>
            </a:extLst>
          </p:cNvPr>
          <p:cNvSpPr txBox="1"/>
          <p:nvPr/>
        </p:nvSpPr>
        <p:spPr>
          <a:xfrm>
            <a:off x="1031149" y="350051"/>
            <a:ext cx="1976823" cy="461665"/>
          </a:xfrm>
          <a:prstGeom prst="rect">
            <a:avLst/>
          </a:prstGeom>
          <a:noFill/>
        </p:spPr>
        <p:txBody>
          <a:bodyPr wrap="none" rtlCol="0">
            <a:spAutoFit/>
          </a:bodyPr>
          <a:lstStyle/>
          <a:p>
            <a:r>
              <a:rPr lang="en-BD" sz="2400" b="1" dirty="0">
                <a:latin typeface="+mj-lt"/>
              </a:rPr>
              <a:t>Introduction</a:t>
            </a:r>
          </a:p>
        </p:txBody>
      </p:sp>
      <p:pic>
        <p:nvPicPr>
          <p:cNvPr id="4" name="object 16">
            <a:extLst>
              <a:ext uri="{FF2B5EF4-FFF2-40B4-BE49-F238E27FC236}">
                <a16:creationId xmlns:a16="http://schemas.microsoft.com/office/drawing/2014/main" id="{2A17C5AA-C049-0FA3-114A-39329E6E15FE}"/>
              </a:ext>
            </a:extLst>
          </p:cNvPr>
          <p:cNvPicPr/>
          <p:nvPr/>
        </p:nvPicPr>
        <p:blipFill>
          <a:blip r:embed="rId4" cstate="print"/>
          <a:stretch>
            <a:fillRect/>
          </a:stretch>
        </p:blipFill>
        <p:spPr>
          <a:xfrm>
            <a:off x="419748" y="300603"/>
            <a:ext cx="510540" cy="5105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1" name="Google Shape;1051;p31"/>
          <p:cNvSpPr txBox="1">
            <a:spLocks noGrp="1"/>
          </p:cNvSpPr>
          <p:nvPr>
            <p:ph type="title"/>
          </p:nvPr>
        </p:nvSpPr>
        <p:spPr>
          <a:xfrm>
            <a:off x="943024" y="355816"/>
            <a:ext cx="3383649" cy="572700"/>
          </a:xfrm>
          <a:prstGeom prst="rect">
            <a:avLst/>
          </a:prstGeom>
        </p:spPr>
        <p:txBody>
          <a:bodyPr spcFirstLastPara="1" wrap="square" lIns="91425" tIns="91425" rIns="91425" bIns="91425" anchor="t" anchorCtr="0">
            <a:noAutofit/>
          </a:bodyPr>
          <a:lstStyle/>
          <a:p>
            <a:pPr algn="l"/>
            <a:r>
              <a:rPr lang="en-GB" sz="2800" b="1" i="0" dirty="0">
                <a:solidFill>
                  <a:srgbClr val="0D0D0D"/>
                </a:solidFill>
                <a:effectLst/>
                <a:highlight>
                  <a:srgbClr val="FFFFFF"/>
                </a:highlight>
                <a:latin typeface="ui-sans-serif"/>
              </a:rPr>
              <a:t>Problem Statement</a:t>
            </a:r>
          </a:p>
        </p:txBody>
      </p:sp>
      <p:grpSp>
        <p:nvGrpSpPr>
          <p:cNvPr id="1055" name="Google Shape;1055;p31"/>
          <p:cNvGrpSpPr/>
          <p:nvPr/>
        </p:nvGrpSpPr>
        <p:grpSpPr>
          <a:xfrm>
            <a:off x="7658533" y="701383"/>
            <a:ext cx="1187311" cy="624971"/>
            <a:chOff x="3859815" y="2867310"/>
            <a:chExt cx="1262157" cy="664368"/>
          </a:xfrm>
        </p:grpSpPr>
        <p:sp>
          <p:nvSpPr>
            <p:cNvPr id="1056" name="Google Shape;1056;p31"/>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7" name="Google Shape;1057;p31"/>
            <p:cNvGrpSpPr/>
            <p:nvPr/>
          </p:nvGrpSpPr>
          <p:grpSpPr>
            <a:xfrm>
              <a:off x="4275677" y="3065525"/>
              <a:ext cx="334517" cy="380047"/>
              <a:chOff x="4275677" y="3065525"/>
              <a:chExt cx="334517" cy="380047"/>
            </a:xfrm>
          </p:grpSpPr>
          <p:grpSp>
            <p:nvGrpSpPr>
              <p:cNvPr id="1058" name="Google Shape;1058;p31"/>
              <p:cNvGrpSpPr/>
              <p:nvPr/>
            </p:nvGrpSpPr>
            <p:grpSpPr>
              <a:xfrm>
                <a:off x="4275677" y="3065525"/>
                <a:ext cx="334517" cy="380047"/>
                <a:chOff x="4275677" y="3065525"/>
                <a:chExt cx="334517" cy="380047"/>
              </a:xfrm>
            </p:grpSpPr>
            <p:grpSp>
              <p:nvGrpSpPr>
                <p:cNvPr id="1059" name="Google Shape;1059;p31"/>
                <p:cNvGrpSpPr/>
                <p:nvPr/>
              </p:nvGrpSpPr>
              <p:grpSpPr>
                <a:xfrm>
                  <a:off x="4275677" y="3301269"/>
                  <a:ext cx="334422" cy="144303"/>
                  <a:chOff x="4275677" y="3301269"/>
                  <a:chExt cx="334422" cy="144303"/>
                </a:xfrm>
              </p:grpSpPr>
              <p:sp>
                <p:nvSpPr>
                  <p:cNvPr id="1060" name="Google Shape;1060;p31"/>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1"/>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31"/>
                <p:cNvGrpSpPr/>
                <p:nvPr/>
              </p:nvGrpSpPr>
              <p:grpSpPr>
                <a:xfrm>
                  <a:off x="4275677" y="3183350"/>
                  <a:ext cx="334422" cy="144302"/>
                  <a:chOff x="4275677" y="3183350"/>
                  <a:chExt cx="334422" cy="144302"/>
                </a:xfrm>
              </p:grpSpPr>
              <p:sp>
                <p:nvSpPr>
                  <p:cNvPr id="1063" name="Google Shape;1063;p31"/>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1"/>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31"/>
                <p:cNvGrpSpPr/>
                <p:nvPr/>
              </p:nvGrpSpPr>
              <p:grpSpPr>
                <a:xfrm>
                  <a:off x="4275677" y="3065525"/>
                  <a:ext cx="334517" cy="144303"/>
                  <a:chOff x="4275677" y="3065525"/>
                  <a:chExt cx="334517" cy="144303"/>
                </a:xfrm>
              </p:grpSpPr>
              <p:sp>
                <p:nvSpPr>
                  <p:cNvPr id="1066" name="Google Shape;1066;p31"/>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1"/>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8" name="Google Shape;1068;p31"/>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1"/>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1"/>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CE87E37F-EEFC-22F8-B95E-D3A58913D6C8}"/>
              </a:ext>
            </a:extLst>
          </p:cNvPr>
          <p:cNvSpPr txBox="1"/>
          <p:nvPr/>
        </p:nvSpPr>
        <p:spPr>
          <a:xfrm>
            <a:off x="936702" y="1260087"/>
            <a:ext cx="5754029" cy="3016210"/>
          </a:xfrm>
          <a:prstGeom prst="rect">
            <a:avLst/>
          </a:prstGeom>
          <a:noFill/>
        </p:spPr>
        <p:txBody>
          <a:bodyPr wrap="square" rtlCol="0">
            <a:spAutoFit/>
          </a:bodyPr>
          <a:lstStyle/>
          <a:p>
            <a:pPr algn="just">
              <a:buFont typeface="+mj-lt"/>
              <a:buAutoNum type="arabicPeriod"/>
            </a:pPr>
            <a:r>
              <a:rPr lang="en-GB" sz="2200" b="1" i="0" dirty="0">
                <a:solidFill>
                  <a:srgbClr val="0D0D0D"/>
                </a:solidFill>
                <a:effectLst/>
                <a:latin typeface="Times New Roman" panose="02020603050405020304" pitchFamily="18" charset="0"/>
                <a:cs typeface="Times New Roman" panose="02020603050405020304" pitchFamily="18" charset="0"/>
              </a:rPr>
              <a:t>Book Search</a:t>
            </a:r>
            <a:r>
              <a:rPr lang="en-GB" sz="2200" b="0" i="0" dirty="0">
                <a:solidFill>
                  <a:srgbClr val="0D0D0D"/>
                </a:solidFill>
                <a:effectLst/>
                <a:latin typeface="Times New Roman" panose="02020603050405020304" pitchFamily="18" charset="0"/>
                <a:cs typeface="Times New Roman" panose="02020603050405020304" pitchFamily="18" charset="0"/>
              </a:rPr>
              <a:t>: Implementing an efficient search mechanism to find a book title from a sorted list of books.</a:t>
            </a:r>
          </a:p>
          <a:p>
            <a:pPr algn="just">
              <a:buFont typeface="+mj-lt"/>
              <a:buAutoNum type="arabicPeriod"/>
            </a:pPr>
            <a:endParaRPr lang="en-GB" sz="22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200" b="1" i="0" dirty="0">
                <a:solidFill>
                  <a:srgbClr val="0D0D0D"/>
                </a:solidFill>
                <a:effectLst/>
                <a:latin typeface="Times New Roman" panose="02020603050405020304" pitchFamily="18" charset="0"/>
                <a:cs typeface="Times New Roman" panose="02020603050405020304" pitchFamily="18" charset="0"/>
              </a:rPr>
              <a:t>Pathfinding</a:t>
            </a:r>
            <a:r>
              <a:rPr lang="en-GB" sz="2200" b="0" i="0" dirty="0">
                <a:solidFill>
                  <a:srgbClr val="0D0D0D"/>
                </a:solidFill>
                <a:effectLst/>
                <a:latin typeface="Times New Roman" panose="02020603050405020304" pitchFamily="18" charset="0"/>
                <a:cs typeface="Times New Roman" panose="02020603050405020304" pitchFamily="18" charset="0"/>
              </a:rPr>
              <a:t>: Using BFS to navigate through the library's layout, considering obstacles, to find the shortest path from the user's current position to the book's location.</a:t>
            </a:r>
          </a:p>
          <a:p>
            <a:endParaRPr lang="en-B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2"/>
          <p:cNvSpPr txBox="1">
            <a:spLocks noGrp="1"/>
          </p:cNvSpPr>
          <p:nvPr>
            <p:ph type="title"/>
          </p:nvPr>
        </p:nvSpPr>
        <p:spPr>
          <a:xfrm>
            <a:off x="608488" y="433874"/>
            <a:ext cx="7587659" cy="569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Main ideas of Library Book Search / Description</a:t>
            </a:r>
            <a:endParaRPr sz="2400" dirty="0"/>
          </a:p>
        </p:txBody>
      </p:sp>
      <p:sp>
        <p:nvSpPr>
          <p:cNvPr id="2" name="TextBox 1">
            <a:extLst>
              <a:ext uri="{FF2B5EF4-FFF2-40B4-BE49-F238E27FC236}">
                <a16:creationId xmlns:a16="http://schemas.microsoft.com/office/drawing/2014/main" id="{218CC0E7-592D-38D3-BDC1-B24B693E434C}"/>
              </a:ext>
            </a:extLst>
          </p:cNvPr>
          <p:cNvSpPr txBox="1"/>
          <p:nvPr/>
        </p:nvSpPr>
        <p:spPr>
          <a:xfrm>
            <a:off x="959005" y="1137425"/>
            <a:ext cx="5787483" cy="3524042"/>
          </a:xfrm>
          <a:prstGeom prst="rect">
            <a:avLst/>
          </a:prstGeom>
          <a:noFill/>
        </p:spPr>
        <p:txBody>
          <a:bodyPr wrap="square" rtlCol="0">
            <a:spAutoFit/>
          </a:bodyPr>
          <a:lstStyle/>
          <a:p>
            <a:pPr algn="just">
              <a:buFont typeface="Arial" panose="020B0604020202020204" pitchFamily="34" charset="0"/>
              <a:buChar char="•"/>
            </a:pPr>
            <a:r>
              <a:rPr lang="en-GB" sz="1900" b="1" i="0" dirty="0">
                <a:solidFill>
                  <a:srgbClr val="0D0D0D"/>
                </a:solidFill>
                <a:effectLst/>
                <a:latin typeface="Times New Roman" panose="02020603050405020304" pitchFamily="18" charset="0"/>
                <a:cs typeface="Times New Roman" panose="02020603050405020304" pitchFamily="18" charset="0"/>
              </a:rPr>
              <a:t>Book Structure</a:t>
            </a:r>
            <a:r>
              <a:rPr lang="en-GB" sz="1900" b="0" i="0" dirty="0">
                <a:solidFill>
                  <a:srgbClr val="0D0D0D"/>
                </a:solidFill>
                <a:effectLst/>
                <a:latin typeface="Times New Roman" panose="02020603050405020304" pitchFamily="18" charset="0"/>
                <a:cs typeface="Times New Roman" panose="02020603050405020304" pitchFamily="18" charset="0"/>
              </a:rPr>
              <a:t>: A Book structure that holds information about each book, including its title and its location in the library (row and column).</a:t>
            </a:r>
          </a:p>
          <a:p>
            <a:pPr algn="just">
              <a:buFont typeface="Arial" panose="020B0604020202020204" pitchFamily="34" charset="0"/>
              <a:buChar char="•"/>
            </a:pPr>
            <a:r>
              <a:rPr lang="en-GB" sz="1900" b="1" i="0" dirty="0">
                <a:solidFill>
                  <a:srgbClr val="0D0D0D"/>
                </a:solidFill>
                <a:effectLst/>
                <a:latin typeface="Times New Roman" panose="02020603050405020304" pitchFamily="18" charset="0"/>
                <a:cs typeface="Times New Roman" panose="02020603050405020304" pitchFamily="18" charset="0"/>
              </a:rPr>
              <a:t>Binary Search</a:t>
            </a:r>
            <a:r>
              <a:rPr lang="en-GB" sz="1900" b="0" i="0" dirty="0">
                <a:solidFill>
                  <a:srgbClr val="0D0D0D"/>
                </a:solidFill>
                <a:effectLst/>
                <a:latin typeface="Times New Roman" panose="02020603050405020304" pitchFamily="18" charset="0"/>
                <a:cs typeface="Times New Roman" panose="02020603050405020304" pitchFamily="18" charset="0"/>
              </a:rPr>
              <a:t>: A function to search for a book title in a sorted list of books.</a:t>
            </a:r>
          </a:p>
          <a:p>
            <a:pPr algn="just">
              <a:buFont typeface="Arial" panose="020B0604020202020204" pitchFamily="34" charset="0"/>
              <a:buChar char="•"/>
            </a:pPr>
            <a:r>
              <a:rPr lang="en-GB" sz="1900" b="1" i="0" dirty="0">
                <a:solidFill>
                  <a:srgbClr val="0D0D0D"/>
                </a:solidFill>
                <a:effectLst/>
                <a:latin typeface="Times New Roman" panose="02020603050405020304" pitchFamily="18" charset="0"/>
                <a:cs typeface="Times New Roman" panose="02020603050405020304" pitchFamily="18" charset="0"/>
              </a:rPr>
              <a:t>BFS Algorithm</a:t>
            </a:r>
            <a:r>
              <a:rPr lang="en-GB" sz="1900" b="0" i="0" dirty="0">
                <a:solidFill>
                  <a:srgbClr val="0D0D0D"/>
                </a:solidFill>
                <a:effectLst/>
                <a:latin typeface="Times New Roman" panose="02020603050405020304" pitchFamily="18" charset="0"/>
                <a:cs typeface="Times New Roman" panose="02020603050405020304" pitchFamily="18" charset="0"/>
              </a:rPr>
              <a:t>: A function to find the shortest path from the user's current position to the book's location, considering the library's layout which may contain obstacles.</a:t>
            </a:r>
          </a:p>
          <a:p>
            <a:pPr algn="just">
              <a:buFont typeface="Arial" panose="020B0604020202020204" pitchFamily="34" charset="0"/>
              <a:buChar char="•"/>
            </a:pPr>
            <a:r>
              <a:rPr lang="en-GB" sz="1900" b="1" i="0" dirty="0">
                <a:solidFill>
                  <a:srgbClr val="0D0D0D"/>
                </a:solidFill>
                <a:effectLst/>
                <a:latin typeface="Times New Roman" panose="02020603050405020304" pitchFamily="18" charset="0"/>
                <a:cs typeface="Times New Roman" panose="02020603050405020304" pitchFamily="18" charset="0"/>
              </a:rPr>
              <a:t>Path Printing</a:t>
            </a:r>
            <a:r>
              <a:rPr lang="en-GB" sz="1900" b="0" i="0" dirty="0">
                <a:solidFill>
                  <a:srgbClr val="0D0D0D"/>
                </a:solidFill>
                <a:effectLst/>
                <a:latin typeface="Times New Roman" panose="02020603050405020304" pitchFamily="18" charset="0"/>
                <a:cs typeface="Times New Roman" panose="02020603050405020304" pitchFamily="18" charset="0"/>
              </a:rPr>
              <a:t>: A function to print the path from the user's current location to the destination book.</a:t>
            </a:r>
          </a:p>
          <a:p>
            <a:endParaRPr lang="en-B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3" name="Title 2">
            <a:extLst>
              <a:ext uri="{FF2B5EF4-FFF2-40B4-BE49-F238E27FC236}">
                <a16:creationId xmlns:a16="http://schemas.microsoft.com/office/drawing/2014/main" id="{4A719148-CAC1-F0C2-8DB3-A52C7862E9D8}"/>
              </a:ext>
            </a:extLst>
          </p:cNvPr>
          <p:cNvSpPr>
            <a:spLocks noGrp="1"/>
          </p:cNvSpPr>
          <p:nvPr>
            <p:ph type="title"/>
          </p:nvPr>
        </p:nvSpPr>
        <p:spPr>
          <a:xfrm>
            <a:off x="1515131" y="437075"/>
            <a:ext cx="3963512" cy="572700"/>
          </a:xfrm>
        </p:spPr>
        <p:txBody>
          <a:bodyPr/>
          <a:lstStyle/>
          <a:p>
            <a:r>
              <a:rPr lang="en-GB" b="1" i="0" dirty="0">
                <a:solidFill>
                  <a:srgbClr val="0D0D0D"/>
                </a:solidFill>
                <a:effectLst/>
                <a:highlight>
                  <a:srgbClr val="FFFFFF"/>
                </a:highlight>
                <a:latin typeface="+mj-lt"/>
              </a:rPr>
              <a:t>Complexity Analysis</a:t>
            </a:r>
            <a:endParaRPr lang="en-BD" dirty="0">
              <a:latin typeface="+mj-lt"/>
            </a:endParaRPr>
          </a:p>
        </p:txBody>
      </p:sp>
      <p:sp>
        <p:nvSpPr>
          <p:cNvPr id="2" name="TextBox 1">
            <a:extLst>
              <a:ext uri="{FF2B5EF4-FFF2-40B4-BE49-F238E27FC236}">
                <a16:creationId xmlns:a16="http://schemas.microsoft.com/office/drawing/2014/main" id="{59C443E6-1AB7-244C-BEE0-1C7894BEFC33}"/>
              </a:ext>
            </a:extLst>
          </p:cNvPr>
          <p:cNvSpPr txBox="1"/>
          <p:nvPr/>
        </p:nvSpPr>
        <p:spPr>
          <a:xfrm>
            <a:off x="802887" y="1159727"/>
            <a:ext cx="7895064" cy="3139321"/>
          </a:xfrm>
          <a:prstGeom prst="rect">
            <a:avLst/>
          </a:prstGeom>
          <a:noFill/>
        </p:spPr>
        <p:txBody>
          <a:bodyPr wrap="square" rtlCol="0">
            <a:spAutoFit/>
          </a:bodyPr>
          <a:lstStyle/>
          <a:p>
            <a:pPr algn="l">
              <a:buFont typeface="+mj-lt"/>
              <a:buAutoNum type="arabicPeriod"/>
            </a:pPr>
            <a:r>
              <a:rPr lang="en-GB" sz="1800" b="1" i="0" dirty="0">
                <a:solidFill>
                  <a:srgbClr val="0D0D0D"/>
                </a:solidFill>
                <a:effectLst/>
                <a:latin typeface="Times New Roman" panose="02020603050405020304" pitchFamily="18" charset="0"/>
                <a:cs typeface="Times New Roman" panose="02020603050405020304" pitchFamily="18" charset="0"/>
              </a:rPr>
              <a:t>Binary Search</a:t>
            </a:r>
            <a:r>
              <a:rPr lang="en-GB" sz="1800" b="0" i="0" dirty="0">
                <a:solidFill>
                  <a:srgbClr val="0D0D0D"/>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GB"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1800" b="0" i="0" dirty="0">
                <a:solidFill>
                  <a:srgbClr val="0D0D0D"/>
                </a:solidFill>
                <a:effectLst/>
                <a:latin typeface="Times New Roman" panose="02020603050405020304" pitchFamily="18" charset="0"/>
                <a:cs typeface="Times New Roman" panose="02020603050405020304" pitchFamily="18" charset="0"/>
              </a:rPr>
              <a:t>Time Complexity: 𝑂(log𝑛)</a:t>
            </a:r>
            <a:r>
              <a:rPr lang="en-GB" sz="1800" b="0" i="1" dirty="0">
                <a:solidFill>
                  <a:srgbClr val="0D0D0D"/>
                </a:solidFill>
                <a:effectLst/>
                <a:latin typeface="Times New Roman" panose="02020603050405020304" pitchFamily="18" charset="0"/>
                <a:cs typeface="Times New Roman" panose="02020603050405020304" pitchFamily="18" charset="0"/>
              </a:rPr>
              <a:t>O</a:t>
            </a:r>
            <a:r>
              <a:rPr lang="en-GB" sz="1800" b="0" i="0" dirty="0">
                <a:solidFill>
                  <a:srgbClr val="0D0D0D"/>
                </a:solidFill>
                <a:effectLst/>
                <a:latin typeface="Times New Roman" panose="02020603050405020304" pitchFamily="18" charset="0"/>
                <a:cs typeface="Times New Roman" panose="02020603050405020304" pitchFamily="18" charset="0"/>
              </a:rPr>
              <a:t>(</a:t>
            </a:r>
            <a:r>
              <a:rPr lang="en-GB" sz="1800" b="0" i="0" dirty="0" err="1">
                <a:solidFill>
                  <a:srgbClr val="0D0D0D"/>
                </a:solidFill>
                <a:effectLst/>
                <a:latin typeface="Times New Roman" panose="02020603050405020304" pitchFamily="18" charset="0"/>
                <a:cs typeface="Times New Roman" panose="02020603050405020304" pitchFamily="18" charset="0"/>
              </a:rPr>
              <a:t>log</a:t>
            </a:r>
            <a:r>
              <a:rPr lang="en-GB" sz="1800" b="0" i="1" dirty="0" err="1">
                <a:solidFill>
                  <a:srgbClr val="0D0D0D"/>
                </a:solidFill>
                <a:effectLst/>
                <a:latin typeface="Times New Roman" panose="02020603050405020304" pitchFamily="18" charset="0"/>
                <a:cs typeface="Times New Roman" panose="02020603050405020304" pitchFamily="18" charset="0"/>
              </a:rPr>
              <a:t>n</a:t>
            </a:r>
            <a:r>
              <a:rPr lang="en-GB" sz="1800" b="0" i="0" dirty="0">
                <a:solidFill>
                  <a:srgbClr val="0D0D0D"/>
                </a:solidFill>
                <a:effectLst/>
                <a:latin typeface="Times New Roman" panose="02020603050405020304" pitchFamily="18" charset="0"/>
                <a:cs typeface="Times New Roman" panose="02020603050405020304" pitchFamily="18" charset="0"/>
              </a:rPr>
              <a:t>), where 𝑛</a:t>
            </a:r>
            <a:r>
              <a:rPr lang="en-GB" sz="1800" b="0" i="1" dirty="0">
                <a:solidFill>
                  <a:srgbClr val="0D0D0D"/>
                </a:solidFill>
                <a:effectLst/>
                <a:latin typeface="Times New Roman" panose="02020603050405020304" pitchFamily="18" charset="0"/>
                <a:cs typeface="Times New Roman" panose="02020603050405020304" pitchFamily="18" charset="0"/>
              </a:rPr>
              <a:t>n</a:t>
            </a:r>
            <a:r>
              <a:rPr lang="en-GB" sz="1800" b="0" i="0" dirty="0">
                <a:solidFill>
                  <a:srgbClr val="0D0D0D"/>
                </a:solidFill>
                <a:effectLst/>
                <a:latin typeface="Times New Roman" panose="02020603050405020304" pitchFamily="18" charset="0"/>
                <a:cs typeface="Times New Roman" panose="02020603050405020304" pitchFamily="18" charset="0"/>
              </a:rPr>
              <a:t> is the number of books.</a:t>
            </a:r>
          </a:p>
          <a:p>
            <a:pPr marL="742950" lvl="1" indent="-285750" algn="l">
              <a:buFont typeface="Arial" panose="020B0604020202020204" pitchFamily="34" charset="0"/>
              <a:buChar char="•"/>
            </a:pPr>
            <a:r>
              <a:rPr lang="en-GB" sz="1800" b="0" i="0" dirty="0">
                <a:solidFill>
                  <a:srgbClr val="0D0D0D"/>
                </a:solidFill>
                <a:effectLst/>
                <a:latin typeface="Times New Roman" panose="02020603050405020304" pitchFamily="18" charset="0"/>
                <a:cs typeface="Times New Roman" panose="02020603050405020304" pitchFamily="18" charset="0"/>
              </a:rPr>
              <a:t>Space Complexity: 𝑂(1)</a:t>
            </a:r>
            <a:r>
              <a:rPr lang="en-GB" sz="1800" b="0" i="1" dirty="0">
                <a:solidFill>
                  <a:srgbClr val="0D0D0D"/>
                </a:solidFill>
                <a:effectLst/>
                <a:latin typeface="Times New Roman" panose="02020603050405020304" pitchFamily="18" charset="0"/>
                <a:cs typeface="Times New Roman" panose="02020603050405020304" pitchFamily="18" charset="0"/>
              </a:rPr>
              <a:t>O</a:t>
            </a:r>
            <a:r>
              <a:rPr lang="en-GB" sz="1800" b="0" i="0" dirty="0">
                <a:solidFill>
                  <a:srgbClr val="0D0D0D"/>
                </a:solidFill>
                <a:effectLst/>
                <a:latin typeface="Times New Roman" panose="02020603050405020304" pitchFamily="18" charset="0"/>
                <a:cs typeface="Times New Roman" panose="02020603050405020304" pitchFamily="18" charset="0"/>
              </a:rPr>
              <a:t>(1).</a:t>
            </a:r>
          </a:p>
          <a:p>
            <a:pPr marL="742950" lvl="1" indent="-285750" algn="l">
              <a:buFont typeface="Arial" panose="020B0604020202020204" pitchFamily="34" charset="0"/>
              <a:buChar char="•"/>
            </a:pPr>
            <a:endParaRPr lang="en-GB"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1800" b="1" i="0" dirty="0">
                <a:solidFill>
                  <a:srgbClr val="0D0D0D"/>
                </a:solidFill>
                <a:effectLst/>
                <a:latin typeface="Times New Roman" panose="02020603050405020304" pitchFamily="18" charset="0"/>
                <a:cs typeface="Times New Roman" panose="02020603050405020304" pitchFamily="18" charset="0"/>
              </a:rPr>
              <a:t>Breadth-First Search (BFS)</a:t>
            </a:r>
            <a:r>
              <a:rPr lang="en-GB" sz="1800" b="0" i="0" dirty="0">
                <a:solidFill>
                  <a:srgbClr val="0D0D0D"/>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GB"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1800" b="0" i="0" dirty="0">
                <a:solidFill>
                  <a:srgbClr val="0D0D0D"/>
                </a:solidFill>
                <a:effectLst/>
                <a:latin typeface="Times New Roman" panose="02020603050405020304" pitchFamily="18" charset="0"/>
                <a:cs typeface="Times New Roman" panose="02020603050405020304" pitchFamily="18" charset="0"/>
              </a:rPr>
              <a:t>Time Complexity: 𝑂(𝑟𝑜𝑤𝑠×𝑐𝑜𝑙𝑠)</a:t>
            </a:r>
            <a:r>
              <a:rPr lang="en-GB" sz="1800" b="0" i="1" dirty="0">
                <a:solidFill>
                  <a:srgbClr val="0D0D0D"/>
                </a:solidFill>
                <a:effectLst/>
                <a:latin typeface="Times New Roman" panose="02020603050405020304" pitchFamily="18" charset="0"/>
                <a:cs typeface="Times New Roman" panose="02020603050405020304" pitchFamily="18" charset="0"/>
              </a:rPr>
              <a:t>O</a:t>
            </a:r>
            <a:r>
              <a:rPr lang="en-GB" sz="1800" b="0" i="0" dirty="0">
                <a:solidFill>
                  <a:srgbClr val="0D0D0D"/>
                </a:solidFill>
                <a:effectLst/>
                <a:latin typeface="Times New Roman" panose="02020603050405020304" pitchFamily="18" charset="0"/>
                <a:cs typeface="Times New Roman" panose="02020603050405020304" pitchFamily="18" charset="0"/>
              </a:rPr>
              <a:t>(</a:t>
            </a:r>
            <a:r>
              <a:rPr lang="en-GB" sz="1800" b="0" i="1" dirty="0" err="1">
                <a:solidFill>
                  <a:srgbClr val="0D0D0D"/>
                </a:solidFill>
                <a:effectLst/>
                <a:latin typeface="Times New Roman" panose="02020603050405020304" pitchFamily="18" charset="0"/>
                <a:cs typeface="Times New Roman" panose="02020603050405020304" pitchFamily="18" charset="0"/>
              </a:rPr>
              <a:t>rows</a:t>
            </a:r>
            <a:r>
              <a:rPr lang="en-GB" sz="1800" b="0" i="0" dirty="0" err="1">
                <a:solidFill>
                  <a:srgbClr val="0D0D0D"/>
                </a:solidFill>
                <a:effectLst/>
                <a:latin typeface="Times New Roman" panose="02020603050405020304" pitchFamily="18" charset="0"/>
                <a:cs typeface="Times New Roman" panose="02020603050405020304" pitchFamily="18" charset="0"/>
              </a:rPr>
              <a:t>×</a:t>
            </a:r>
            <a:r>
              <a:rPr lang="en-GB" sz="1800" b="0" i="1" dirty="0" err="1">
                <a:solidFill>
                  <a:srgbClr val="0D0D0D"/>
                </a:solidFill>
                <a:effectLst/>
                <a:latin typeface="Times New Roman" panose="02020603050405020304" pitchFamily="18" charset="0"/>
                <a:cs typeface="Times New Roman" panose="02020603050405020304" pitchFamily="18" charset="0"/>
              </a:rPr>
              <a:t>cols</a:t>
            </a:r>
            <a:r>
              <a:rPr lang="en-GB" sz="1800" b="0" i="0" dirty="0">
                <a:solidFill>
                  <a:srgbClr val="0D0D0D"/>
                </a:solidFill>
                <a:effectLst/>
                <a:latin typeface="Times New Roman" panose="02020603050405020304" pitchFamily="18" charset="0"/>
                <a:cs typeface="Times New Roman" panose="02020603050405020304" pitchFamily="18" charset="0"/>
              </a:rPr>
              <a:t>), where rows and cols are the dimensions of the library grid.</a:t>
            </a:r>
          </a:p>
          <a:p>
            <a:pPr marL="742950" lvl="1" indent="-285750" algn="l">
              <a:buFont typeface="Arial" panose="020B0604020202020204" pitchFamily="34" charset="0"/>
              <a:buChar char="•"/>
            </a:pPr>
            <a:r>
              <a:rPr lang="en-GB" sz="1800" b="0" i="0" dirty="0">
                <a:solidFill>
                  <a:srgbClr val="0D0D0D"/>
                </a:solidFill>
                <a:effectLst/>
                <a:latin typeface="Times New Roman" panose="02020603050405020304" pitchFamily="18" charset="0"/>
                <a:cs typeface="Times New Roman" panose="02020603050405020304" pitchFamily="18" charset="0"/>
              </a:rPr>
              <a:t>Space Complexity: 𝑂(𝑟𝑜𝑤𝑠×𝑐𝑜𝑙𝑠)</a:t>
            </a:r>
            <a:r>
              <a:rPr lang="en-GB" sz="1800" b="0" i="1" dirty="0">
                <a:solidFill>
                  <a:srgbClr val="0D0D0D"/>
                </a:solidFill>
                <a:effectLst/>
                <a:latin typeface="Times New Roman" panose="02020603050405020304" pitchFamily="18" charset="0"/>
                <a:cs typeface="Times New Roman" panose="02020603050405020304" pitchFamily="18" charset="0"/>
              </a:rPr>
              <a:t>O</a:t>
            </a:r>
            <a:r>
              <a:rPr lang="en-GB" sz="1800" b="0" i="0" dirty="0">
                <a:solidFill>
                  <a:srgbClr val="0D0D0D"/>
                </a:solidFill>
                <a:effectLst/>
                <a:latin typeface="Times New Roman" panose="02020603050405020304" pitchFamily="18" charset="0"/>
                <a:cs typeface="Times New Roman" panose="02020603050405020304" pitchFamily="18" charset="0"/>
              </a:rPr>
              <a:t>(</a:t>
            </a:r>
            <a:r>
              <a:rPr lang="en-GB" sz="1800" b="0" i="1" dirty="0" err="1">
                <a:solidFill>
                  <a:srgbClr val="0D0D0D"/>
                </a:solidFill>
                <a:effectLst/>
                <a:latin typeface="Times New Roman" panose="02020603050405020304" pitchFamily="18" charset="0"/>
                <a:cs typeface="Times New Roman" panose="02020603050405020304" pitchFamily="18" charset="0"/>
              </a:rPr>
              <a:t>rows</a:t>
            </a:r>
            <a:r>
              <a:rPr lang="en-GB" sz="1800" b="0" i="0" dirty="0" err="1">
                <a:solidFill>
                  <a:srgbClr val="0D0D0D"/>
                </a:solidFill>
                <a:effectLst/>
                <a:latin typeface="Times New Roman" panose="02020603050405020304" pitchFamily="18" charset="0"/>
                <a:cs typeface="Times New Roman" panose="02020603050405020304" pitchFamily="18" charset="0"/>
              </a:rPr>
              <a:t>×</a:t>
            </a:r>
            <a:r>
              <a:rPr lang="en-GB" sz="1800" b="0" i="1" dirty="0" err="1">
                <a:solidFill>
                  <a:srgbClr val="0D0D0D"/>
                </a:solidFill>
                <a:effectLst/>
                <a:latin typeface="Times New Roman" panose="02020603050405020304" pitchFamily="18" charset="0"/>
                <a:cs typeface="Times New Roman" panose="02020603050405020304" pitchFamily="18" charset="0"/>
              </a:rPr>
              <a:t>cols</a:t>
            </a:r>
            <a:r>
              <a:rPr lang="en-GB" sz="1800" b="0" i="0" dirty="0">
                <a:solidFill>
                  <a:srgbClr val="0D0D0D"/>
                </a:solidFill>
                <a:effectLst/>
                <a:latin typeface="Times New Roman" panose="02020603050405020304" pitchFamily="18" charset="0"/>
                <a:cs typeface="Times New Roman" panose="02020603050405020304" pitchFamily="18" charset="0"/>
              </a:rPr>
              <a:t>) for storing the visited nodes and parent references.</a:t>
            </a:r>
          </a:p>
        </p:txBody>
      </p:sp>
      <p:pic>
        <p:nvPicPr>
          <p:cNvPr id="4" name="object 14">
            <a:extLst>
              <a:ext uri="{FF2B5EF4-FFF2-40B4-BE49-F238E27FC236}">
                <a16:creationId xmlns:a16="http://schemas.microsoft.com/office/drawing/2014/main" id="{8E8473BA-2F1F-3FB9-94DE-F204DAD7226E}"/>
              </a:ext>
            </a:extLst>
          </p:cNvPr>
          <p:cNvPicPr/>
          <p:nvPr/>
        </p:nvPicPr>
        <p:blipFill>
          <a:blip r:embed="rId3" cstate="print"/>
          <a:stretch>
            <a:fillRect/>
          </a:stretch>
        </p:blipFill>
        <p:spPr>
          <a:xfrm>
            <a:off x="779229" y="461176"/>
            <a:ext cx="623168" cy="6282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7" name="Google Shape;1087;p33"/>
          <p:cNvSpPr txBox="1">
            <a:spLocks noGrp="1"/>
          </p:cNvSpPr>
          <p:nvPr>
            <p:ph type="title"/>
          </p:nvPr>
        </p:nvSpPr>
        <p:spPr>
          <a:xfrm>
            <a:off x="3558387" y="71977"/>
            <a:ext cx="28929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grpSp>
        <p:nvGrpSpPr>
          <p:cNvPr id="5" name="Google Shape;1125;p35">
            <a:extLst>
              <a:ext uri="{FF2B5EF4-FFF2-40B4-BE49-F238E27FC236}">
                <a16:creationId xmlns:a16="http://schemas.microsoft.com/office/drawing/2014/main" id="{DCBAD523-E3C0-2F30-C7E7-59629BD046A3}"/>
              </a:ext>
            </a:extLst>
          </p:cNvPr>
          <p:cNvGrpSpPr/>
          <p:nvPr/>
        </p:nvGrpSpPr>
        <p:grpSpPr>
          <a:xfrm>
            <a:off x="8416975" y="4187478"/>
            <a:ext cx="552408" cy="792759"/>
            <a:chOff x="10519314" y="4728596"/>
            <a:chExt cx="751780" cy="1078731"/>
          </a:xfrm>
        </p:grpSpPr>
        <p:grpSp>
          <p:nvGrpSpPr>
            <p:cNvPr id="6" name="Google Shape;1126;p35">
              <a:extLst>
                <a:ext uri="{FF2B5EF4-FFF2-40B4-BE49-F238E27FC236}">
                  <a16:creationId xmlns:a16="http://schemas.microsoft.com/office/drawing/2014/main" id="{9AB350BC-FD0C-81BE-11AA-BC47431F9E95}"/>
                </a:ext>
              </a:extLst>
            </p:cNvPr>
            <p:cNvGrpSpPr/>
            <p:nvPr/>
          </p:nvGrpSpPr>
          <p:grpSpPr>
            <a:xfrm>
              <a:off x="10519314" y="4728596"/>
              <a:ext cx="626662" cy="1078731"/>
              <a:chOff x="10519314" y="4728596"/>
              <a:chExt cx="626662" cy="1078731"/>
            </a:xfrm>
          </p:grpSpPr>
          <p:grpSp>
            <p:nvGrpSpPr>
              <p:cNvPr id="10" name="Google Shape;1127;p35">
                <a:extLst>
                  <a:ext uri="{FF2B5EF4-FFF2-40B4-BE49-F238E27FC236}">
                    <a16:creationId xmlns:a16="http://schemas.microsoft.com/office/drawing/2014/main" id="{A7FDF0A0-865E-6C41-684A-3A22222505B7}"/>
                  </a:ext>
                </a:extLst>
              </p:cNvPr>
              <p:cNvGrpSpPr/>
              <p:nvPr/>
            </p:nvGrpSpPr>
            <p:grpSpPr>
              <a:xfrm>
                <a:off x="10903220" y="4888205"/>
                <a:ext cx="242756" cy="919122"/>
                <a:chOff x="10903220" y="4888205"/>
                <a:chExt cx="242756" cy="919122"/>
              </a:xfrm>
            </p:grpSpPr>
            <p:sp>
              <p:nvSpPr>
                <p:cNvPr id="29" name="Google Shape;1128;p35">
                  <a:extLst>
                    <a:ext uri="{FF2B5EF4-FFF2-40B4-BE49-F238E27FC236}">
                      <a16:creationId xmlns:a16="http://schemas.microsoft.com/office/drawing/2014/main" id="{7A289DE3-7F88-9A04-E062-B92C6B5A8402}"/>
                    </a:ext>
                  </a:extLst>
                </p:cNvPr>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129;p35">
                  <a:extLst>
                    <a:ext uri="{FF2B5EF4-FFF2-40B4-BE49-F238E27FC236}">
                      <a16:creationId xmlns:a16="http://schemas.microsoft.com/office/drawing/2014/main" id="{606C41F9-7BAD-7D67-A238-A40C7A6494C6}"/>
                    </a:ext>
                  </a:extLst>
                </p:cNvPr>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130;p35">
                  <a:extLst>
                    <a:ext uri="{FF2B5EF4-FFF2-40B4-BE49-F238E27FC236}">
                      <a16:creationId xmlns:a16="http://schemas.microsoft.com/office/drawing/2014/main" id="{64EF06D6-947B-B482-5E53-ED82C1EAF885}"/>
                    </a:ext>
                  </a:extLst>
                </p:cNvPr>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 name="Google Shape;1131;p35">
                  <a:extLst>
                    <a:ext uri="{FF2B5EF4-FFF2-40B4-BE49-F238E27FC236}">
                      <a16:creationId xmlns:a16="http://schemas.microsoft.com/office/drawing/2014/main" id="{328D38B8-D06B-E05D-63FE-6F152AC2F25B}"/>
                    </a:ext>
                  </a:extLst>
                </p:cNvPr>
                <p:cNvGrpSpPr/>
                <p:nvPr/>
              </p:nvGrpSpPr>
              <p:grpSpPr>
                <a:xfrm>
                  <a:off x="11014221" y="5588618"/>
                  <a:ext cx="100021" cy="114784"/>
                  <a:chOff x="11014221" y="5588618"/>
                  <a:chExt cx="100021" cy="114784"/>
                </a:xfrm>
              </p:grpSpPr>
              <p:sp>
                <p:nvSpPr>
                  <p:cNvPr id="33" name="Google Shape;1132;p35">
                    <a:extLst>
                      <a:ext uri="{FF2B5EF4-FFF2-40B4-BE49-F238E27FC236}">
                        <a16:creationId xmlns:a16="http://schemas.microsoft.com/office/drawing/2014/main" id="{1E51C685-834D-59A9-C201-431356BEE564}"/>
                      </a:ext>
                    </a:extLst>
                  </p:cNvPr>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133;p35">
                    <a:extLst>
                      <a:ext uri="{FF2B5EF4-FFF2-40B4-BE49-F238E27FC236}">
                        <a16:creationId xmlns:a16="http://schemas.microsoft.com/office/drawing/2014/main" id="{28C95963-B734-836A-B928-3D3C7CF0131A}"/>
                      </a:ext>
                    </a:extLst>
                  </p:cNvPr>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134;p35">
                    <a:extLst>
                      <a:ext uri="{FF2B5EF4-FFF2-40B4-BE49-F238E27FC236}">
                        <a16:creationId xmlns:a16="http://schemas.microsoft.com/office/drawing/2014/main" id="{1FC7069A-E25B-8D0C-3FB7-41F946320F85}"/>
                      </a:ext>
                    </a:extLst>
                  </p:cNvPr>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135;p35">
                    <a:extLst>
                      <a:ext uri="{FF2B5EF4-FFF2-40B4-BE49-F238E27FC236}">
                        <a16:creationId xmlns:a16="http://schemas.microsoft.com/office/drawing/2014/main" id="{0894C4F3-52D7-F4C6-2A0D-DAEDE3F2A0E9}"/>
                      </a:ext>
                    </a:extLst>
                  </p:cNvPr>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 name="Google Shape;1136;p35">
                <a:extLst>
                  <a:ext uri="{FF2B5EF4-FFF2-40B4-BE49-F238E27FC236}">
                    <a16:creationId xmlns:a16="http://schemas.microsoft.com/office/drawing/2014/main" id="{5F35A872-93CE-8AF9-8C32-818EC10EB5D3}"/>
                  </a:ext>
                </a:extLst>
              </p:cNvPr>
              <p:cNvGrpSpPr/>
              <p:nvPr/>
            </p:nvGrpSpPr>
            <p:grpSpPr>
              <a:xfrm>
                <a:off x="10718623" y="4728596"/>
                <a:ext cx="229169" cy="1075979"/>
                <a:chOff x="10718623" y="4728596"/>
                <a:chExt cx="229169" cy="1075979"/>
              </a:xfrm>
            </p:grpSpPr>
            <p:sp>
              <p:nvSpPr>
                <p:cNvPr id="21" name="Google Shape;1137;p35">
                  <a:extLst>
                    <a:ext uri="{FF2B5EF4-FFF2-40B4-BE49-F238E27FC236}">
                      <a16:creationId xmlns:a16="http://schemas.microsoft.com/office/drawing/2014/main" id="{B12D048C-9A6F-7F39-53A6-80C8DB99A287}"/>
                    </a:ext>
                  </a:extLst>
                </p:cNvPr>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138;p35">
                  <a:extLst>
                    <a:ext uri="{FF2B5EF4-FFF2-40B4-BE49-F238E27FC236}">
                      <a16:creationId xmlns:a16="http://schemas.microsoft.com/office/drawing/2014/main" id="{767153B2-2D0A-2669-E75C-FB0A10740E07}"/>
                    </a:ext>
                  </a:extLst>
                </p:cNvPr>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1139;p35">
                  <a:extLst>
                    <a:ext uri="{FF2B5EF4-FFF2-40B4-BE49-F238E27FC236}">
                      <a16:creationId xmlns:a16="http://schemas.microsoft.com/office/drawing/2014/main" id="{8984AA81-A3FC-2B36-BE92-FF79481A6ADD}"/>
                    </a:ext>
                  </a:extLst>
                </p:cNvPr>
                <p:cNvGrpSpPr/>
                <p:nvPr/>
              </p:nvGrpSpPr>
              <p:grpSpPr>
                <a:xfrm>
                  <a:off x="10765015" y="5040134"/>
                  <a:ext cx="116314" cy="49775"/>
                  <a:chOff x="10765015" y="5040134"/>
                  <a:chExt cx="116314" cy="49775"/>
                </a:xfrm>
              </p:grpSpPr>
              <p:sp>
                <p:nvSpPr>
                  <p:cNvPr id="27" name="Google Shape;1140;p35">
                    <a:extLst>
                      <a:ext uri="{FF2B5EF4-FFF2-40B4-BE49-F238E27FC236}">
                        <a16:creationId xmlns:a16="http://schemas.microsoft.com/office/drawing/2014/main" id="{EC306C36-90FA-F00C-CA65-CD00DA27366F}"/>
                      </a:ext>
                    </a:extLst>
                  </p:cNvPr>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141;p35">
                    <a:extLst>
                      <a:ext uri="{FF2B5EF4-FFF2-40B4-BE49-F238E27FC236}">
                        <a16:creationId xmlns:a16="http://schemas.microsoft.com/office/drawing/2014/main" id="{603AA3FD-8F45-FCA4-DCA2-5C9C39CA1445}"/>
                      </a:ext>
                    </a:extLst>
                  </p:cNvPr>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 name="Google Shape;1142;p35">
                  <a:extLst>
                    <a:ext uri="{FF2B5EF4-FFF2-40B4-BE49-F238E27FC236}">
                      <a16:creationId xmlns:a16="http://schemas.microsoft.com/office/drawing/2014/main" id="{5DBDAF32-015D-83D2-44B7-57968A4D7ADE}"/>
                    </a:ext>
                  </a:extLst>
                </p:cNvPr>
                <p:cNvGrpSpPr/>
                <p:nvPr/>
              </p:nvGrpSpPr>
              <p:grpSpPr>
                <a:xfrm>
                  <a:off x="10784825" y="5436314"/>
                  <a:ext cx="116414" cy="49961"/>
                  <a:chOff x="10784825" y="5436314"/>
                  <a:chExt cx="116414" cy="49961"/>
                </a:xfrm>
              </p:grpSpPr>
              <p:sp>
                <p:nvSpPr>
                  <p:cNvPr id="25" name="Google Shape;1143;p35">
                    <a:extLst>
                      <a:ext uri="{FF2B5EF4-FFF2-40B4-BE49-F238E27FC236}">
                        <a16:creationId xmlns:a16="http://schemas.microsoft.com/office/drawing/2014/main" id="{2E31112D-D4F7-5EB2-5437-DED122675CC4}"/>
                      </a:ext>
                    </a:extLst>
                  </p:cNvPr>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144;p35">
                    <a:extLst>
                      <a:ext uri="{FF2B5EF4-FFF2-40B4-BE49-F238E27FC236}">
                        <a16:creationId xmlns:a16="http://schemas.microsoft.com/office/drawing/2014/main" id="{A808C0B6-C5BD-7E00-9570-3869CF5F62D7}"/>
                      </a:ext>
                    </a:extLst>
                  </p:cNvPr>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 name="Google Shape;1145;p35">
                <a:extLst>
                  <a:ext uri="{FF2B5EF4-FFF2-40B4-BE49-F238E27FC236}">
                    <a16:creationId xmlns:a16="http://schemas.microsoft.com/office/drawing/2014/main" id="{8A70AD4A-3A79-0BC8-B127-EADDB28FAA22}"/>
                  </a:ext>
                </a:extLst>
              </p:cNvPr>
              <p:cNvGrpSpPr/>
              <p:nvPr/>
            </p:nvGrpSpPr>
            <p:grpSpPr>
              <a:xfrm>
                <a:off x="10519314" y="4813458"/>
                <a:ext cx="202120" cy="992123"/>
                <a:chOff x="10519314" y="4813458"/>
                <a:chExt cx="202120" cy="992123"/>
              </a:xfrm>
            </p:grpSpPr>
            <p:sp>
              <p:nvSpPr>
                <p:cNvPr id="13" name="Google Shape;1146;p35">
                  <a:extLst>
                    <a:ext uri="{FF2B5EF4-FFF2-40B4-BE49-F238E27FC236}">
                      <a16:creationId xmlns:a16="http://schemas.microsoft.com/office/drawing/2014/main" id="{3DED195F-E95F-B4BD-6520-73CBE894E1ED}"/>
                    </a:ext>
                  </a:extLst>
                </p:cNvPr>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147;p35">
                  <a:extLst>
                    <a:ext uri="{FF2B5EF4-FFF2-40B4-BE49-F238E27FC236}">
                      <a16:creationId xmlns:a16="http://schemas.microsoft.com/office/drawing/2014/main" id="{1D9BCBD4-4982-F015-FD46-55129129A813}"/>
                    </a:ext>
                  </a:extLst>
                </p:cNvPr>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 name="Google Shape;1148;p35">
                  <a:extLst>
                    <a:ext uri="{FF2B5EF4-FFF2-40B4-BE49-F238E27FC236}">
                      <a16:creationId xmlns:a16="http://schemas.microsoft.com/office/drawing/2014/main" id="{FD0C1D8A-1BA9-E677-8990-BEC2E9F7322D}"/>
                    </a:ext>
                  </a:extLst>
                </p:cNvPr>
                <p:cNvGrpSpPr/>
                <p:nvPr/>
              </p:nvGrpSpPr>
              <p:grpSpPr>
                <a:xfrm>
                  <a:off x="10556176" y="5465730"/>
                  <a:ext cx="128397" cy="44196"/>
                  <a:chOff x="10556176" y="5465730"/>
                  <a:chExt cx="128397" cy="44196"/>
                </a:xfrm>
              </p:grpSpPr>
              <p:sp>
                <p:nvSpPr>
                  <p:cNvPr id="19" name="Google Shape;1149;p35">
                    <a:extLst>
                      <a:ext uri="{FF2B5EF4-FFF2-40B4-BE49-F238E27FC236}">
                        <a16:creationId xmlns:a16="http://schemas.microsoft.com/office/drawing/2014/main" id="{4E7BB0C6-56BF-2069-ADD5-0201AB190E80}"/>
                      </a:ext>
                    </a:extLst>
                  </p:cNvPr>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150;p35">
                    <a:extLst>
                      <a:ext uri="{FF2B5EF4-FFF2-40B4-BE49-F238E27FC236}">
                        <a16:creationId xmlns:a16="http://schemas.microsoft.com/office/drawing/2014/main" id="{C776ADD1-05AC-8B09-BD6B-8DDB5010D1C5}"/>
                      </a:ext>
                    </a:extLst>
                  </p:cNvPr>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151;p35">
                  <a:extLst>
                    <a:ext uri="{FF2B5EF4-FFF2-40B4-BE49-F238E27FC236}">
                      <a16:creationId xmlns:a16="http://schemas.microsoft.com/office/drawing/2014/main" id="{D98B1B22-FA06-790A-6694-91EDA459B72C}"/>
                    </a:ext>
                  </a:extLst>
                </p:cNvPr>
                <p:cNvGrpSpPr/>
                <p:nvPr/>
              </p:nvGrpSpPr>
              <p:grpSpPr>
                <a:xfrm>
                  <a:off x="10556176" y="5689187"/>
                  <a:ext cx="128397" cy="44196"/>
                  <a:chOff x="10556176" y="5689187"/>
                  <a:chExt cx="128397" cy="44196"/>
                </a:xfrm>
              </p:grpSpPr>
              <p:sp>
                <p:nvSpPr>
                  <p:cNvPr id="17" name="Google Shape;1152;p35">
                    <a:extLst>
                      <a:ext uri="{FF2B5EF4-FFF2-40B4-BE49-F238E27FC236}">
                        <a16:creationId xmlns:a16="http://schemas.microsoft.com/office/drawing/2014/main" id="{8F4F4379-33BA-E4FA-6E5C-B10748703FF3}"/>
                      </a:ext>
                    </a:extLst>
                  </p:cNvPr>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153;p35">
                    <a:extLst>
                      <a:ext uri="{FF2B5EF4-FFF2-40B4-BE49-F238E27FC236}">
                        <a16:creationId xmlns:a16="http://schemas.microsoft.com/office/drawing/2014/main" id="{EE7EA490-D63A-C555-ADF5-59DEDBAB96C8}"/>
                      </a:ext>
                    </a:extLst>
                  </p:cNvPr>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 name="Google Shape;1154;p35">
              <a:extLst>
                <a:ext uri="{FF2B5EF4-FFF2-40B4-BE49-F238E27FC236}">
                  <a16:creationId xmlns:a16="http://schemas.microsoft.com/office/drawing/2014/main" id="{C40B6557-7738-D032-11ED-CF558A896C63}"/>
                </a:ext>
              </a:extLst>
            </p:cNvPr>
            <p:cNvGrpSpPr/>
            <p:nvPr/>
          </p:nvGrpSpPr>
          <p:grpSpPr>
            <a:xfrm>
              <a:off x="11058042" y="5088325"/>
              <a:ext cx="213052" cy="717953"/>
              <a:chOff x="11058042" y="5088325"/>
              <a:chExt cx="213052" cy="717953"/>
            </a:xfrm>
          </p:grpSpPr>
          <p:sp>
            <p:nvSpPr>
              <p:cNvPr id="8" name="Google Shape;1155;p35">
                <a:extLst>
                  <a:ext uri="{FF2B5EF4-FFF2-40B4-BE49-F238E27FC236}">
                    <a16:creationId xmlns:a16="http://schemas.microsoft.com/office/drawing/2014/main" id="{7EEBA282-062E-454E-13AE-237E41D977F4}"/>
                  </a:ext>
                </a:extLst>
              </p:cNvPr>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156;p35">
                <a:extLst>
                  <a:ext uri="{FF2B5EF4-FFF2-40B4-BE49-F238E27FC236}">
                    <a16:creationId xmlns:a16="http://schemas.microsoft.com/office/drawing/2014/main" id="{A7BBFAC8-DA52-B9AD-EA93-42BEDA32AABF}"/>
                  </a:ext>
                </a:extLst>
              </p:cNvPr>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40" name="Diagram 39">
            <a:extLst>
              <a:ext uri="{FF2B5EF4-FFF2-40B4-BE49-F238E27FC236}">
                <a16:creationId xmlns:a16="http://schemas.microsoft.com/office/drawing/2014/main" id="{8612C98A-DC28-DCA7-32BA-C7F37AF273A7}"/>
              </a:ext>
            </a:extLst>
          </p:cNvPr>
          <p:cNvGraphicFramePr/>
          <p:nvPr>
            <p:extLst>
              <p:ext uri="{D42A27DB-BD31-4B8C-83A1-F6EECF244321}">
                <p14:modId xmlns:p14="http://schemas.microsoft.com/office/powerpoint/2010/main" val="4123197681"/>
              </p:ext>
            </p:extLst>
          </p:nvPr>
        </p:nvGraphicFramePr>
        <p:xfrm>
          <a:off x="669303" y="1451728"/>
          <a:ext cx="3506771" cy="3139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Diagram 41">
            <a:extLst>
              <a:ext uri="{FF2B5EF4-FFF2-40B4-BE49-F238E27FC236}">
                <a16:creationId xmlns:a16="http://schemas.microsoft.com/office/drawing/2014/main" id="{10DE7F26-7A94-5512-71D9-815BE6C6E493}"/>
              </a:ext>
            </a:extLst>
          </p:cNvPr>
          <p:cNvGraphicFramePr/>
          <p:nvPr>
            <p:extLst>
              <p:ext uri="{D42A27DB-BD31-4B8C-83A1-F6EECF244321}">
                <p14:modId xmlns:p14="http://schemas.microsoft.com/office/powerpoint/2010/main" val="2678607389"/>
              </p:ext>
            </p:extLst>
          </p:nvPr>
        </p:nvGraphicFramePr>
        <p:xfrm>
          <a:off x="4873658" y="989814"/>
          <a:ext cx="3780150" cy="40629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4" name="TextBox 43">
            <a:extLst>
              <a:ext uri="{FF2B5EF4-FFF2-40B4-BE49-F238E27FC236}">
                <a16:creationId xmlns:a16="http://schemas.microsoft.com/office/drawing/2014/main" id="{30ADF578-432A-2860-2655-A1C0C9C469C1}"/>
              </a:ext>
            </a:extLst>
          </p:cNvPr>
          <p:cNvSpPr txBox="1"/>
          <p:nvPr/>
        </p:nvSpPr>
        <p:spPr>
          <a:xfrm>
            <a:off x="4920792" y="2158738"/>
            <a:ext cx="1925527" cy="461665"/>
          </a:xfrm>
          <a:prstGeom prst="rect">
            <a:avLst/>
          </a:prstGeom>
          <a:noFill/>
        </p:spPr>
        <p:txBody>
          <a:bodyPr wrap="none" rtlCol="0">
            <a:spAutoFit/>
          </a:bodyPr>
          <a:lstStyle/>
          <a:p>
            <a:r>
              <a:rPr lang="en-BD" sz="2400" b="1" dirty="0">
                <a:solidFill>
                  <a:schemeClr val="bg1"/>
                </a:solidFill>
                <a:latin typeface="+mn-lt"/>
              </a:rPr>
              <a:t>Initial Setup</a:t>
            </a:r>
          </a:p>
        </p:txBody>
      </p:sp>
      <p:sp>
        <p:nvSpPr>
          <p:cNvPr id="45" name="TextBox 44">
            <a:extLst>
              <a:ext uri="{FF2B5EF4-FFF2-40B4-BE49-F238E27FC236}">
                <a16:creationId xmlns:a16="http://schemas.microsoft.com/office/drawing/2014/main" id="{5C21A038-847B-ED4B-907F-A6BFD321E63C}"/>
              </a:ext>
            </a:extLst>
          </p:cNvPr>
          <p:cNvSpPr txBox="1"/>
          <p:nvPr/>
        </p:nvSpPr>
        <p:spPr>
          <a:xfrm>
            <a:off x="4939645" y="3450210"/>
            <a:ext cx="3546164" cy="430887"/>
          </a:xfrm>
          <a:prstGeom prst="rect">
            <a:avLst/>
          </a:prstGeom>
          <a:noFill/>
        </p:spPr>
        <p:txBody>
          <a:bodyPr wrap="none" rtlCol="0">
            <a:spAutoFit/>
          </a:bodyPr>
          <a:lstStyle/>
          <a:p>
            <a:r>
              <a:rPr lang="en-BD" sz="2200" b="1" dirty="0">
                <a:solidFill>
                  <a:schemeClr val="bg1"/>
                </a:solidFill>
                <a:latin typeface="+mn-lt"/>
              </a:rPr>
              <a:t>Computational Overhead</a:t>
            </a:r>
          </a:p>
        </p:txBody>
      </p:sp>
      <p:sp>
        <p:nvSpPr>
          <p:cNvPr id="46" name="TextBox 45">
            <a:extLst>
              <a:ext uri="{FF2B5EF4-FFF2-40B4-BE49-F238E27FC236}">
                <a16:creationId xmlns:a16="http://schemas.microsoft.com/office/drawing/2014/main" id="{5D615C49-4AA9-2AEF-FBBF-B999332F0540}"/>
              </a:ext>
            </a:extLst>
          </p:cNvPr>
          <p:cNvSpPr txBox="1"/>
          <p:nvPr/>
        </p:nvSpPr>
        <p:spPr>
          <a:xfrm>
            <a:off x="4930219" y="4081806"/>
            <a:ext cx="3716082" cy="384721"/>
          </a:xfrm>
          <a:prstGeom prst="rect">
            <a:avLst/>
          </a:prstGeom>
          <a:noFill/>
        </p:spPr>
        <p:txBody>
          <a:bodyPr wrap="none" rtlCol="0">
            <a:spAutoFit/>
          </a:bodyPr>
          <a:lstStyle/>
          <a:p>
            <a:r>
              <a:rPr lang="en-BD" sz="1900" b="1" dirty="0">
                <a:solidFill>
                  <a:schemeClr val="bg1"/>
                </a:solidFill>
              </a:rPr>
              <a:t>Dependency on Accurate Data</a:t>
            </a:r>
          </a:p>
        </p:txBody>
      </p:sp>
      <p:sp>
        <p:nvSpPr>
          <p:cNvPr id="47" name="TextBox 46">
            <a:extLst>
              <a:ext uri="{FF2B5EF4-FFF2-40B4-BE49-F238E27FC236}">
                <a16:creationId xmlns:a16="http://schemas.microsoft.com/office/drawing/2014/main" id="{44D50D59-C8B0-B75C-EA9D-6B575B2058D9}"/>
              </a:ext>
            </a:extLst>
          </p:cNvPr>
          <p:cNvSpPr txBox="1"/>
          <p:nvPr/>
        </p:nvSpPr>
        <p:spPr>
          <a:xfrm>
            <a:off x="744718" y="2780907"/>
            <a:ext cx="2884123" cy="461665"/>
          </a:xfrm>
          <a:prstGeom prst="rect">
            <a:avLst/>
          </a:prstGeom>
          <a:noFill/>
        </p:spPr>
        <p:txBody>
          <a:bodyPr wrap="none" rtlCol="0">
            <a:spAutoFit/>
          </a:bodyPr>
          <a:lstStyle/>
          <a:p>
            <a:r>
              <a:rPr lang="en-BD" sz="2400" b="1" dirty="0">
                <a:solidFill>
                  <a:schemeClr val="bg1"/>
                </a:solidFill>
                <a:latin typeface="+mn-lt"/>
              </a:rPr>
              <a:t>Obstacle Handling</a:t>
            </a:r>
          </a:p>
        </p:txBody>
      </p:sp>
      <p:sp>
        <p:nvSpPr>
          <p:cNvPr id="48" name="TextBox 47">
            <a:extLst>
              <a:ext uri="{FF2B5EF4-FFF2-40B4-BE49-F238E27FC236}">
                <a16:creationId xmlns:a16="http://schemas.microsoft.com/office/drawing/2014/main" id="{CF9BF285-C202-1269-9B72-98A96E29869B}"/>
              </a:ext>
            </a:extLst>
          </p:cNvPr>
          <p:cNvSpPr txBox="1"/>
          <p:nvPr/>
        </p:nvSpPr>
        <p:spPr>
          <a:xfrm>
            <a:off x="763571" y="3440784"/>
            <a:ext cx="2169184" cy="461665"/>
          </a:xfrm>
          <a:prstGeom prst="rect">
            <a:avLst/>
          </a:prstGeom>
          <a:noFill/>
        </p:spPr>
        <p:txBody>
          <a:bodyPr wrap="none" rtlCol="0">
            <a:spAutoFit/>
          </a:bodyPr>
          <a:lstStyle/>
          <a:p>
            <a:r>
              <a:rPr lang="en-BD" sz="2400" b="1" dirty="0"/>
              <a:t>User-Friendly</a:t>
            </a:r>
          </a:p>
        </p:txBody>
      </p:sp>
      <p:sp>
        <p:nvSpPr>
          <p:cNvPr id="49" name="TextBox 48">
            <a:extLst>
              <a:ext uri="{FF2B5EF4-FFF2-40B4-BE49-F238E27FC236}">
                <a16:creationId xmlns:a16="http://schemas.microsoft.com/office/drawing/2014/main" id="{A58A2BD4-D374-6267-A5C2-3650F3403A37}"/>
              </a:ext>
            </a:extLst>
          </p:cNvPr>
          <p:cNvSpPr txBox="1"/>
          <p:nvPr/>
        </p:nvSpPr>
        <p:spPr>
          <a:xfrm>
            <a:off x="829559" y="4072380"/>
            <a:ext cx="1620957" cy="461665"/>
          </a:xfrm>
          <a:prstGeom prst="rect">
            <a:avLst/>
          </a:prstGeom>
          <a:noFill/>
        </p:spPr>
        <p:txBody>
          <a:bodyPr wrap="none" rtlCol="0">
            <a:spAutoFit/>
          </a:bodyPr>
          <a:lstStyle/>
          <a:p>
            <a:r>
              <a:rPr lang="en-BD" sz="2400" b="1" dirty="0">
                <a:solidFill>
                  <a:schemeClr val="bg1"/>
                </a:solidFill>
                <a:latin typeface="+mn-lt"/>
              </a:rPr>
              <a:t>Scalabilty</a:t>
            </a:r>
          </a:p>
        </p:txBody>
      </p:sp>
      <p:sp>
        <p:nvSpPr>
          <p:cNvPr id="50" name="TextBox 49">
            <a:extLst>
              <a:ext uri="{FF2B5EF4-FFF2-40B4-BE49-F238E27FC236}">
                <a16:creationId xmlns:a16="http://schemas.microsoft.com/office/drawing/2014/main" id="{522E8875-442C-774F-E2B7-9943ECDF820D}"/>
              </a:ext>
            </a:extLst>
          </p:cNvPr>
          <p:cNvSpPr txBox="1"/>
          <p:nvPr/>
        </p:nvSpPr>
        <p:spPr>
          <a:xfrm>
            <a:off x="659876" y="848412"/>
            <a:ext cx="6699270" cy="492443"/>
          </a:xfrm>
          <a:prstGeom prst="rect">
            <a:avLst/>
          </a:prstGeom>
          <a:noFill/>
        </p:spPr>
        <p:txBody>
          <a:bodyPr wrap="none" rtlCol="0">
            <a:spAutoFit/>
          </a:bodyPr>
          <a:lstStyle/>
          <a:p>
            <a:r>
              <a:rPr lang="en-BD" sz="2600" b="1" dirty="0">
                <a:latin typeface="+mj-lt"/>
              </a:rPr>
              <a:t>Advantages		     Disadvantages</a:t>
            </a:r>
          </a:p>
        </p:txBody>
      </p:sp>
      <p:pic>
        <p:nvPicPr>
          <p:cNvPr id="2" name="object 12">
            <a:extLst>
              <a:ext uri="{FF2B5EF4-FFF2-40B4-BE49-F238E27FC236}">
                <a16:creationId xmlns:a16="http://schemas.microsoft.com/office/drawing/2014/main" id="{4A5A998C-319B-4A1B-3467-5ECDBCEAAD6F}"/>
              </a:ext>
            </a:extLst>
          </p:cNvPr>
          <p:cNvPicPr/>
          <p:nvPr/>
        </p:nvPicPr>
        <p:blipFill>
          <a:blip r:embed="rId13" cstate="print"/>
          <a:stretch>
            <a:fillRect/>
          </a:stretch>
        </p:blipFill>
        <p:spPr>
          <a:xfrm>
            <a:off x="2683813" y="31805"/>
            <a:ext cx="750569" cy="750569"/>
          </a:xfrm>
          <a:prstGeom prst="rect">
            <a:avLst/>
          </a:prstGeom>
        </p:spPr>
      </p:pic>
    </p:spTree>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518</Words>
  <Application>Microsoft Macintosh PowerPoint</Application>
  <PresentationFormat>On-screen Show (16:9)</PresentationFormat>
  <Paragraphs>65</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Lato</vt:lpstr>
      <vt:lpstr>Calibri</vt:lpstr>
      <vt:lpstr>ui-sans-serif</vt:lpstr>
      <vt:lpstr>Raleway</vt:lpstr>
      <vt:lpstr>Nunito Light</vt:lpstr>
      <vt:lpstr>Epilogue</vt:lpstr>
      <vt:lpstr>Arial</vt:lpstr>
      <vt:lpstr>Times New Roman</vt:lpstr>
      <vt:lpstr>Open Sans</vt:lpstr>
      <vt:lpstr>Multimedia Software Pitch Deck by Slidesgo</vt:lpstr>
      <vt:lpstr>PowerPoint Presentation</vt:lpstr>
      <vt:lpstr>PowerPoint Presentation</vt:lpstr>
      <vt:lpstr>Table of contents</vt:lpstr>
      <vt:lpstr>PowerPoint Presentation</vt:lpstr>
      <vt:lpstr>PowerPoint Presentation</vt:lpstr>
      <vt:lpstr>Problem Statement</vt:lpstr>
      <vt:lpstr>Main ideas of Library Book Search / Description</vt:lpstr>
      <vt:lpstr>Complexity Analysis</vt:lpstr>
      <vt:lpstr>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FNU LNU</cp:lastModifiedBy>
  <cp:revision>49</cp:revision>
  <dcterms:modified xsi:type="dcterms:W3CDTF">2024-05-26T12:39:35Z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2024-05-24T05:01:58Z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7f63f5cc-56c2-414f-a9cf-f794c3a99885</vt:lpwstr>
  </property>
  <property fmtid="{D5CDD505-2E9C-101B-9397-08002B2CF9AE}" pid="7" name="MSIP_Label_defa4170-0d19-0005-0004-bc88714345d2_ActionId">
    <vt:lpwstr>32eac425-83c9-4bfa-acf4-9d3a055f1b1f</vt:lpwstr>
  </property>
  <property fmtid="{D5CDD505-2E9C-101B-9397-08002B2CF9AE}" pid="8" name="MSIP_Label_defa4170-0d19-0005-0004-bc88714345d2_ContentBits">
    <vt:lpwstr>0</vt:lpwstr>
  </property>
</Properties>
</file>