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1"/>
  </p:notesMasterIdLst>
  <p:sldIdLst>
    <p:sldId id="256" r:id="rId2"/>
    <p:sldId id="258" r:id="rId3"/>
    <p:sldId id="293" r:id="rId4"/>
    <p:sldId id="259" r:id="rId5"/>
    <p:sldId id="260" r:id="rId6"/>
    <p:sldId id="273" r:id="rId7"/>
    <p:sldId id="279" r:id="rId8"/>
    <p:sldId id="283" r:id="rId9"/>
    <p:sldId id="281" r:id="rId10"/>
    <p:sldId id="277" r:id="rId11"/>
    <p:sldId id="296" r:id="rId12"/>
    <p:sldId id="265" r:id="rId13"/>
    <p:sldId id="295" r:id="rId14"/>
    <p:sldId id="263" r:id="rId15"/>
    <p:sldId id="262" r:id="rId16"/>
    <p:sldId id="272" r:id="rId17"/>
    <p:sldId id="275" r:id="rId18"/>
    <p:sldId id="292" r:id="rId19"/>
    <p:sldId id="297" r:id="rId20"/>
  </p:sldIdLst>
  <p:sldSz cx="9144000" cy="5143500" type="screen16x9"/>
  <p:notesSz cx="6858000" cy="9144000"/>
  <p:embeddedFontLst>
    <p:embeddedFont>
      <p:font typeface="Aharoni" panose="02010803020104030203" pitchFamily="2" charset="-79"/>
      <p:bold r:id="rId22"/>
    </p:embeddedFont>
    <p:embeddedFont>
      <p:font typeface="Arial Unicode MS" panose="020B0604020202020204" pitchFamily="34" charset="-128"/>
      <p:regular r:id="rId23"/>
    </p:embeddedFont>
    <p:embeddedFont>
      <p:font typeface="Bebas Neue" panose="020B0606020202050201" pitchFamily="34" charset="77"/>
      <p:regular r:id="rId24"/>
    </p:embeddedFon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Montserrat Medium" panose="020F0502020204030204" pitchFamily="34" charset="0"/>
      <p:regular r:id="rId29"/>
      <p:bold r:id="rId30"/>
      <p:italic r:id="rId31"/>
      <p:boldItalic r:id="rId30"/>
    </p:embeddedFont>
    <p:embeddedFont>
      <p:font typeface="Passion One" pitchFamily="2" charset="77"/>
      <p:regular r:id="rId32"/>
      <p:bold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40D"/>
    <a:srgbClr val="007780"/>
    <a:srgbClr val="74BABD"/>
    <a:srgbClr val="C9F3F5"/>
    <a:srgbClr val="C262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B743BF-B6D1-4153-BFB9-6249CCBC9D47}">
  <a:tblStyle styleId="{6BB743BF-B6D1-4153-BFB9-6249CCBC9D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43" autoAdjust="0"/>
    <p:restoredTop sz="94762"/>
  </p:normalViewPr>
  <p:slideViewPr>
    <p:cSldViewPr snapToGrid="0">
      <p:cViewPr varScale="1">
        <p:scale>
          <a:sx n="155" d="100"/>
          <a:sy n="155" d="100"/>
        </p:scale>
        <p:origin x="12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DF2BF-3BBE-C84B-8AD2-1F00BC4C359E}" type="doc">
      <dgm:prSet loTypeId="urn:microsoft.com/office/officeart/2008/layout/AlternatingHexagons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E735DDAB-0CFF-6A45-B792-0CA19F7CA553}">
      <dgm:prSet phldrT="[Text]" custT="1"/>
      <dgm:spPr/>
      <dgm:t>
        <a:bodyPr/>
        <a:lstStyle/>
        <a:p>
          <a:r>
            <a:rPr lang="en-GB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Innovative </a:t>
          </a:r>
          <a:r>
            <a:rPr lang="en-GB" sz="1400" b="1">
              <a:latin typeface="Times New Roman" panose="02020603050405020304" pitchFamily="18" charset="0"/>
              <a:cs typeface="Times New Roman" panose="02020603050405020304" pitchFamily="18" charset="0"/>
            </a:rPr>
            <a:t>and  </a:t>
          </a:r>
          <a:r>
            <a:rPr lang="en-GB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Leadership</a:t>
          </a:r>
        </a:p>
      </dgm:t>
    </dgm:pt>
    <dgm:pt modelId="{16244303-FD86-6E4F-A8D4-09490D842903}" type="parTrans" cxnId="{57C8EE2E-72E2-A041-801D-F4ACA4EFFCA8}">
      <dgm:prSet/>
      <dgm:spPr/>
      <dgm:t>
        <a:bodyPr/>
        <a:lstStyle/>
        <a:p>
          <a:endParaRPr lang="en-GB"/>
        </a:p>
      </dgm:t>
    </dgm:pt>
    <dgm:pt modelId="{8DEB050D-37A9-CD48-932E-DDF4FB5BE31A}" type="sibTrans" cxnId="{57C8EE2E-72E2-A041-801D-F4ACA4EFFCA8}">
      <dgm:prSet/>
      <dgm:spPr/>
      <dgm:t>
        <a:bodyPr/>
        <a:lstStyle/>
        <a:p>
          <a:r>
            <a:rPr lang="en-GB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High-Quality, Affordable Healthcare</a:t>
          </a:r>
          <a:endParaRPr lang="en-GB" dirty="0">
            <a:solidFill>
              <a:schemeClr val="accent5"/>
            </a:solidFill>
          </a:endParaRPr>
        </a:p>
      </dgm:t>
    </dgm:pt>
    <dgm:pt modelId="{57C7054A-AE88-DB42-8F7A-3DF85D5E71A0}">
      <dgm:prSet phldrT="[Text]" phldr="1"/>
      <dgm:spPr/>
      <dgm:t>
        <a:bodyPr/>
        <a:lstStyle/>
        <a:p>
          <a:endParaRPr lang="en-GB" dirty="0"/>
        </a:p>
      </dgm:t>
    </dgm:pt>
    <dgm:pt modelId="{B8ED4D3A-56A7-CC42-881E-A77B2268F1F7}" type="parTrans" cxnId="{AC7E7FD3-9E56-D54D-94E5-DB0614DADC9A}">
      <dgm:prSet/>
      <dgm:spPr/>
      <dgm:t>
        <a:bodyPr/>
        <a:lstStyle/>
        <a:p>
          <a:endParaRPr lang="en-GB"/>
        </a:p>
      </dgm:t>
    </dgm:pt>
    <dgm:pt modelId="{EDAAD058-8D07-1043-9F0F-79A656AC54A7}" type="sibTrans" cxnId="{AC7E7FD3-9E56-D54D-94E5-DB0614DADC9A}">
      <dgm:prSet/>
      <dgm:spPr/>
      <dgm:t>
        <a:bodyPr/>
        <a:lstStyle/>
        <a:p>
          <a:endParaRPr lang="en-GB"/>
        </a:p>
      </dgm:t>
    </dgm:pt>
    <dgm:pt modelId="{13196CC7-0644-2C4B-907B-BD5D3DD338FB}">
      <dgm:prSet phldrT="[Text]" custT="1"/>
      <dgm:spPr/>
      <dgm:t>
        <a:bodyPr/>
        <a:lstStyle/>
        <a:p>
          <a:r>
            <a:rPr lang="en-GB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Wide Reach and Accessibility</a:t>
          </a:r>
        </a:p>
      </dgm:t>
    </dgm:pt>
    <dgm:pt modelId="{78B1773A-2137-7544-9B8C-A7C0C768FF41}" type="parTrans" cxnId="{4B5BCAE8-6EBA-D54D-80B4-66EFAEC61F56}">
      <dgm:prSet/>
      <dgm:spPr/>
      <dgm:t>
        <a:bodyPr/>
        <a:lstStyle/>
        <a:p>
          <a:endParaRPr lang="en-GB"/>
        </a:p>
      </dgm:t>
    </dgm:pt>
    <dgm:pt modelId="{9218D901-037C-E644-93A8-D071C9CC8257}" type="sibTrans" cxnId="{4B5BCAE8-6EBA-D54D-80B4-66EFAEC61F56}">
      <dgm:prSet custT="1"/>
      <dgm:spPr/>
      <dgm:t>
        <a:bodyPr/>
        <a:lstStyle/>
        <a:p>
          <a:r>
            <a:rPr lang="en-GB" sz="1400" b="1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Sustainability and Social Responsibility</a:t>
          </a:r>
          <a:endParaRPr lang="en-GB" sz="1400" b="1" dirty="0">
            <a:solidFill>
              <a:schemeClr val="accent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D30E36-B1D1-4B40-9EDC-3CCF5C058B02}">
      <dgm:prSet phldrT="[Text]" custT="1"/>
      <dgm:spPr/>
      <dgm:t>
        <a:bodyPr/>
        <a:lstStyle/>
        <a:p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Differentiation</a:t>
          </a:r>
          <a:r>
            <a:rPr lang="en-GB" sz="14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through Product Range</a:t>
          </a:r>
        </a:p>
      </dgm:t>
    </dgm:pt>
    <dgm:pt modelId="{D538C3CF-BC0D-EF47-89FC-2D77C13CFA36}" type="parTrans" cxnId="{2F64B4C8-932F-284F-AEF5-FF810D648A36}">
      <dgm:prSet/>
      <dgm:spPr/>
      <dgm:t>
        <a:bodyPr/>
        <a:lstStyle/>
        <a:p>
          <a:endParaRPr lang="en-GB"/>
        </a:p>
      </dgm:t>
    </dgm:pt>
    <dgm:pt modelId="{8A9D2C54-03CC-0E45-90F0-D9AFDEEDBAD7}" type="sibTrans" cxnId="{2F64B4C8-932F-284F-AEF5-FF810D648A36}">
      <dgm:prSet custT="1"/>
      <dgm:spPr/>
      <dgm:t>
        <a:bodyPr/>
        <a:lstStyle/>
        <a:p>
          <a:r>
            <a:rPr lang="en-GB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Brand Trust and Loyalty</a:t>
          </a:r>
        </a:p>
      </dgm:t>
    </dgm:pt>
    <dgm:pt modelId="{28AA162E-B904-D04D-AA6C-AA4F91BA44BB}" type="pres">
      <dgm:prSet presAssocID="{972DF2BF-3BBE-C84B-8AD2-1F00BC4C359E}" presName="Name0" presStyleCnt="0">
        <dgm:presLayoutVars>
          <dgm:chMax/>
          <dgm:chPref/>
          <dgm:dir/>
          <dgm:animLvl val="lvl"/>
        </dgm:presLayoutVars>
      </dgm:prSet>
      <dgm:spPr/>
    </dgm:pt>
    <dgm:pt modelId="{43E2D506-69BA-6B4C-9CC2-95271A6B4694}" type="pres">
      <dgm:prSet presAssocID="{E735DDAB-0CFF-6A45-B792-0CA19F7CA553}" presName="composite" presStyleCnt="0"/>
      <dgm:spPr/>
    </dgm:pt>
    <dgm:pt modelId="{9FB63141-0146-CC43-9ADB-6F82110F7E98}" type="pres">
      <dgm:prSet presAssocID="{E735DDAB-0CFF-6A45-B792-0CA19F7CA553}" presName="Parent1" presStyleLbl="node1" presStyleIdx="0" presStyleCnt="6" custScaleX="111652" custScaleY="106331" custLinFactNeighborX="24655" custLinFactNeighborY="-539">
        <dgm:presLayoutVars>
          <dgm:chMax val="1"/>
          <dgm:chPref val="1"/>
          <dgm:bulletEnabled val="1"/>
        </dgm:presLayoutVars>
      </dgm:prSet>
      <dgm:spPr/>
    </dgm:pt>
    <dgm:pt modelId="{F512BB2C-15B7-D44A-A784-D8D488744A3B}" type="pres">
      <dgm:prSet presAssocID="{E735DDAB-0CFF-6A45-B792-0CA19F7CA553}" presName="Childtext1" presStyleLbl="revTx" presStyleIdx="0" presStyleCnt="3" custLinFactX="-73141" custLinFactNeighborX="-100000" custLinFactNeighborY="3107">
        <dgm:presLayoutVars>
          <dgm:chMax val="0"/>
          <dgm:chPref val="0"/>
          <dgm:bulletEnabled val="1"/>
        </dgm:presLayoutVars>
      </dgm:prSet>
      <dgm:spPr/>
    </dgm:pt>
    <dgm:pt modelId="{5DB7CCE6-8141-1D4C-83D6-CBAE70988230}" type="pres">
      <dgm:prSet presAssocID="{E735DDAB-0CFF-6A45-B792-0CA19F7CA553}" presName="BalanceSpacing" presStyleCnt="0"/>
      <dgm:spPr/>
    </dgm:pt>
    <dgm:pt modelId="{27AC2D19-FACD-2847-AE5D-D7FC4A87570B}" type="pres">
      <dgm:prSet presAssocID="{E735DDAB-0CFF-6A45-B792-0CA19F7CA553}" presName="BalanceSpacing1" presStyleCnt="0"/>
      <dgm:spPr/>
    </dgm:pt>
    <dgm:pt modelId="{420377E1-A346-6746-AB50-B9D37094DE51}" type="pres">
      <dgm:prSet presAssocID="{8DEB050D-37A9-CD48-932E-DDF4FB5BE31A}" presName="Accent1Text" presStyleLbl="node1" presStyleIdx="1" presStyleCnt="6" custLinFactNeighborX="17045" custLinFactNeighborY="-5756"/>
      <dgm:spPr/>
    </dgm:pt>
    <dgm:pt modelId="{E1A3980D-EFB8-4046-88BB-DB0F233D87B4}" type="pres">
      <dgm:prSet presAssocID="{8DEB050D-37A9-CD48-932E-DDF4FB5BE31A}" presName="spaceBetweenRectangles" presStyleCnt="0"/>
      <dgm:spPr/>
    </dgm:pt>
    <dgm:pt modelId="{462C8838-1FA1-2944-B770-7C6D12F92008}" type="pres">
      <dgm:prSet presAssocID="{13196CC7-0644-2C4B-907B-BD5D3DD338FB}" presName="composite" presStyleCnt="0"/>
      <dgm:spPr/>
    </dgm:pt>
    <dgm:pt modelId="{8D94BE91-1FE4-6B45-ACC6-555DCE8AA111}" type="pres">
      <dgm:prSet presAssocID="{13196CC7-0644-2C4B-907B-BD5D3DD338FB}" presName="Parent1" presStyleLbl="node1" presStyleIdx="2" presStyleCnt="6" custScaleX="119163" custScaleY="115394" custLinFactNeighborX="14430" custLinFactNeighborY="-2518">
        <dgm:presLayoutVars>
          <dgm:chMax val="1"/>
          <dgm:chPref val="1"/>
          <dgm:bulletEnabled val="1"/>
        </dgm:presLayoutVars>
      </dgm:prSet>
      <dgm:spPr/>
    </dgm:pt>
    <dgm:pt modelId="{BEC4F5FF-FDBF-1745-82C5-C92ECB695961}" type="pres">
      <dgm:prSet presAssocID="{13196CC7-0644-2C4B-907B-BD5D3DD338F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89A237D-73A8-6D43-8797-64A4F3222635}" type="pres">
      <dgm:prSet presAssocID="{13196CC7-0644-2C4B-907B-BD5D3DD338FB}" presName="BalanceSpacing" presStyleCnt="0"/>
      <dgm:spPr/>
    </dgm:pt>
    <dgm:pt modelId="{0BE3046D-2ABE-E649-83DD-57B619F4BF35}" type="pres">
      <dgm:prSet presAssocID="{13196CC7-0644-2C4B-907B-BD5D3DD338FB}" presName="BalanceSpacing1" presStyleCnt="0"/>
      <dgm:spPr/>
    </dgm:pt>
    <dgm:pt modelId="{FD762CE7-F0D7-B843-83E9-B77E340729F3}" type="pres">
      <dgm:prSet presAssocID="{9218D901-037C-E644-93A8-D071C9CC8257}" presName="Accent1Text" presStyleLbl="node1" presStyleIdx="3" presStyleCnt="6" custScaleX="123962" custScaleY="110480" custLinFactNeighborX="32819" custLinFactNeighborY="-8818"/>
      <dgm:spPr/>
    </dgm:pt>
    <dgm:pt modelId="{B982E362-BB9C-0B4C-AC12-CA9ECAFF936C}" type="pres">
      <dgm:prSet presAssocID="{9218D901-037C-E644-93A8-D071C9CC8257}" presName="spaceBetweenRectangles" presStyleCnt="0"/>
      <dgm:spPr/>
    </dgm:pt>
    <dgm:pt modelId="{8AB4E16B-CA8E-2140-86B5-2BD809FBEAEA}" type="pres">
      <dgm:prSet presAssocID="{EED30E36-B1D1-4B40-9EDC-3CCF5C058B02}" presName="composite" presStyleCnt="0"/>
      <dgm:spPr/>
    </dgm:pt>
    <dgm:pt modelId="{E0D3705F-7809-924C-BE83-D31784EFD1F5}" type="pres">
      <dgm:prSet presAssocID="{EED30E36-B1D1-4B40-9EDC-3CCF5C058B02}" presName="Parent1" presStyleLbl="node1" presStyleIdx="4" presStyleCnt="6" custScaleX="131414" custScaleY="104466" custLinFactNeighborX="34018" custLinFactNeighborY="-7582">
        <dgm:presLayoutVars>
          <dgm:chMax val="1"/>
          <dgm:chPref val="1"/>
          <dgm:bulletEnabled val="1"/>
        </dgm:presLayoutVars>
      </dgm:prSet>
      <dgm:spPr/>
    </dgm:pt>
    <dgm:pt modelId="{6F65CEE8-CA49-FE49-8892-F5A9B6311FBF}" type="pres">
      <dgm:prSet presAssocID="{EED30E36-B1D1-4B40-9EDC-3CCF5C058B0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F602403-885D-544A-90DF-1208A0A61B35}" type="pres">
      <dgm:prSet presAssocID="{EED30E36-B1D1-4B40-9EDC-3CCF5C058B02}" presName="BalanceSpacing" presStyleCnt="0"/>
      <dgm:spPr/>
    </dgm:pt>
    <dgm:pt modelId="{9CF889DB-3B5E-784C-B0FD-AF29B28547A5}" type="pres">
      <dgm:prSet presAssocID="{EED30E36-B1D1-4B40-9EDC-3CCF5C058B02}" presName="BalanceSpacing1" presStyleCnt="0"/>
      <dgm:spPr/>
    </dgm:pt>
    <dgm:pt modelId="{00C7A491-0A87-2946-AB22-5F9C91547594}" type="pres">
      <dgm:prSet presAssocID="{8A9D2C54-03CC-0E45-90F0-D9AFDEEDBAD7}" presName="Accent1Text" presStyleLbl="node1" presStyleIdx="5" presStyleCnt="6" custLinFactNeighborX="14451" custLinFactNeighborY="-3473"/>
      <dgm:spPr/>
    </dgm:pt>
  </dgm:ptLst>
  <dgm:cxnLst>
    <dgm:cxn modelId="{FA71A91C-90DC-F340-BAC1-EA2262B4F1DC}" type="presOf" srcId="{9218D901-037C-E644-93A8-D071C9CC8257}" destId="{FD762CE7-F0D7-B843-83E9-B77E340729F3}" srcOrd="0" destOrd="0" presId="urn:microsoft.com/office/officeart/2008/layout/AlternatingHexagons"/>
    <dgm:cxn modelId="{FB54431D-B57D-5540-9B66-C6D13C70A2D0}" type="presOf" srcId="{8A9D2C54-03CC-0E45-90F0-D9AFDEEDBAD7}" destId="{00C7A491-0A87-2946-AB22-5F9C91547594}" srcOrd="0" destOrd="0" presId="urn:microsoft.com/office/officeart/2008/layout/AlternatingHexagons"/>
    <dgm:cxn modelId="{57C8EE2E-72E2-A041-801D-F4ACA4EFFCA8}" srcId="{972DF2BF-3BBE-C84B-8AD2-1F00BC4C359E}" destId="{E735DDAB-0CFF-6A45-B792-0CA19F7CA553}" srcOrd="0" destOrd="0" parTransId="{16244303-FD86-6E4F-A8D4-09490D842903}" sibTransId="{8DEB050D-37A9-CD48-932E-DDF4FB5BE31A}"/>
    <dgm:cxn modelId="{4608DB59-B076-D242-A307-8B3946676563}" type="presOf" srcId="{8DEB050D-37A9-CD48-932E-DDF4FB5BE31A}" destId="{420377E1-A346-6746-AB50-B9D37094DE51}" srcOrd="0" destOrd="0" presId="urn:microsoft.com/office/officeart/2008/layout/AlternatingHexagons"/>
    <dgm:cxn modelId="{3C6A1A81-032B-FF4E-A4BC-300453D1E2C0}" type="presOf" srcId="{E735DDAB-0CFF-6A45-B792-0CA19F7CA553}" destId="{9FB63141-0146-CC43-9ADB-6F82110F7E98}" srcOrd="0" destOrd="0" presId="urn:microsoft.com/office/officeart/2008/layout/AlternatingHexagons"/>
    <dgm:cxn modelId="{E00A92A7-C1AD-444C-89ED-CC0F6F9CE16F}" type="presOf" srcId="{972DF2BF-3BBE-C84B-8AD2-1F00BC4C359E}" destId="{28AA162E-B904-D04D-AA6C-AA4F91BA44BB}" srcOrd="0" destOrd="0" presId="urn:microsoft.com/office/officeart/2008/layout/AlternatingHexagons"/>
    <dgm:cxn modelId="{BC82A5BF-3A00-7C49-97CB-D9C2F92221EC}" type="presOf" srcId="{57C7054A-AE88-DB42-8F7A-3DF85D5E71A0}" destId="{F512BB2C-15B7-D44A-A784-D8D488744A3B}" srcOrd="0" destOrd="0" presId="urn:microsoft.com/office/officeart/2008/layout/AlternatingHexagons"/>
    <dgm:cxn modelId="{2F64B4C8-932F-284F-AEF5-FF810D648A36}" srcId="{972DF2BF-3BBE-C84B-8AD2-1F00BC4C359E}" destId="{EED30E36-B1D1-4B40-9EDC-3CCF5C058B02}" srcOrd="2" destOrd="0" parTransId="{D538C3CF-BC0D-EF47-89FC-2D77C13CFA36}" sibTransId="{8A9D2C54-03CC-0E45-90F0-D9AFDEEDBAD7}"/>
    <dgm:cxn modelId="{AC7E7FD3-9E56-D54D-94E5-DB0614DADC9A}" srcId="{E735DDAB-0CFF-6A45-B792-0CA19F7CA553}" destId="{57C7054A-AE88-DB42-8F7A-3DF85D5E71A0}" srcOrd="0" destOrd="0" parTransId="{B8ED4D3A-56A7-CC42-881E-A77B2268F1F7}" sibTransId="{EDAAD058-8D07-1043-9F0F-79A656AC54A7}"/>
    <dgm:cxn modelId="{A3AD94E1-DCCC-9842-AD3C-F6175FB49BC9}" type="presOf" srcId="{EED30E36-B1D1-4B40-9EDC-3CCF5C058B02}" destId="{E0D3705F-7809-924C-BE83-D31784EFD1F5}" srcOrd="0" destOrd="0" presId="urn:microsoft.com/office/officeart/2008/layout/AlternatingHexagons"/>
    <dgm:cxn modelId="{4B5BCAE8-6EBA-D54D-80B4-66EFAEC61F56}" srcId="{972DF2BF-3BBE-C84B-8AD2-1F00BC4C359E}" destId="{13196CC7-0644-2C4B-907B-BD5D3DD338FB}" srcOrd="1" destOrd="0" parTransId="{78B1773A-2137-7544-9B8C-A7C0C768FF41}" sibTransId="{9218D901-037C-E644-93A8-D071C9CC8257}"/>
    <dgm:cxn modelId="{901E47EC-953C-3946-9D4C-D21247F1E70A}" type="presOf" srcId="{13196CC7-0644-2C4B-907B-BD5D3DD338FB}" destId="{8D94BE91-1FE4-6B45-ACC6-555DCE8AA111}" srcOrd="0" destOrd="0" presId="urn:microsoft.com/office/officeart/2008/layout/AlternatingHexagons"/>
    <dgm:cxn modelId="{ADCD12FD-D1FC-BF4A-A276-DCFBF9153C6C}" type="presParOf" srcId="{28AA162E-B904-D04D-AA6C-AA4F91BA44BB}" destId="{43E2D506-69BA-6B4C-9CC2-95271A6B4694}" srcOrd="0" destOrd="0" presId="urn:microsoft.com/office/officeart/2008/layout/AlternatingHexagons"/>
    <dgm:cxn modelId="{A8D8C963-499D-0943-A7A2-1F092714C57C}" type="presParOf" srcId="{43E2D506-69BA-6B4C-9CC2-95271A6B4694}" destId="{9FB63141-0146-CC43-9ADB-6F82110F7E98}" srcOrd="0" destOrd="0" presId="urn:microsoft.com/office/officeart/2008/layout/AlternatingHexagons"/>
    <dgm:cxn modelId="{25D3A517-0D5E-F742-8964-175A15F622F3}" type="presParOf" srcId="{43E2D506-69BA-6B4C-9CC2-95271A6B4694}" destId="{F512BB2C-15B7-D44A-A784-D8D488744A3B}" srcOrd="1" destOrd="0" presId="urn:microsoft.com/office/officeart/2008/layout/AlternatingHexagons"/>
    <dgm:cxn modelId="{60E32F4B-62AB-E149-94E0-0784ECF4FD70}" type="presParOf" srcId="{43E2D506-69BA-6B4C-9CC2-95271A6B4694}" destId="{5DB7CCE6-8141-1D4C-83D6-CBAE70988230}" srcOrd="2" destOrd="0" presId="urn:microsoft.com/office/officeart/2008/layout/AlternatingHexagons"/>
    <dgm:cxn modelId="{868E0459-8A39-EF44-A7BE-B6BD898C2832}" type="presParOf" srcId="{43E2D506-69BA-6B4C-9CC2-95271A6B4694}" destId="{27AC2D19-FACD-2847-AE5D-D7FC4A87570B}" srcOrd="3" destOrd="0" presId="urn:microsoft.com/office/officeart/2008/layout/AlternatingHexagons"/>
    <dgm:cxn modelId="{795C243D-54F6-3546-AEF4-9CE6B5F77015}" type="presParOf" srcId="{43E2D506-69BA-6B4C-9CC2-95271A6B4694}" destId="{420377E1-A346-6746-AB50-B9D37094DE51}" srcOrd="4" destOrd="0" presId="urn:microsoft.com/office/officeart/2008/layout/AlternatingHexagons"/>
    <dgm:cxn modelId="{8ADBC3D1-1404-2F42-BCE9-3D5637730918}" type="presParOf" srcId="{28AA162E-B904-D04D-AA6C-AA4F91BA44BB}" destId="{E1A3980D-EFB8-4046-88BB-DB0F233D87B4}" srcOrd="1" destOrd="0" presId="urn:microsoft.com/office/officeart/2008/layout/AlternatingHexagons"/>
    <dgm:cxn modelId="{E8E74DD5-A613-0A42-8658-AB331731E34F}" type="presParOf" srcId="{28AA162E-B904-D04D-AA6C-AA4F91BA44BB}" destId="{462C8838-1FA1-2944-B770-7C6D12F92008}" srcOrd="2" destOrd="0" presId="urn:microsoft.com/office/officeart/2008/layout/AlternatingHexagons"/>
    <dgm:cxn modelId="{6228D7AA-65DF-CA40-B04F-5280D992BDAA}" type="presParOf" srcId="{462C8838-1FA1-2944-B770-7C6D12F92008}" destId="{8D94BE91-1FE4-6B45-ACC6-555DCE8AA111}" srcOrd="0" destOrd="0" presId="urn:microsoft.com/office/officeart/2008/layout/AlternatingHexagons"/>
    <dgm:cxn modelId="{7661E580-4969-1B40-9911-A0BAD0FD3B46}" type="presParOf" srcId="{462C8838-1FA1-2944-B770-7C6D12F92008}" destId="{BEC4F5FF-FDBF-1745-82C5-C92ECB695961}" srcOrd="1" destOrd="0" presId="urn:microsoft.com/office/officeart/2008/layout/AlternatingHexagons"/>
    <dgm:cxn modelId="{83A1D832-7285-8842-9ABF-563DD97E7D0A}" type="presParOf" srcId="{462C8838-1FA1-2944-B770-7C6D12F92008}" destId="{789A237D-73A8-6D43-8797-64A4F3222635}" srcOrd="2" destOrd="0" presId="urn:microsoft.com/office/officeart/2008/layout/AlternatingHexagons"/>
    <dgm:cxn modelId="{5FEEBF3C-2CF9-2540-860F-283F2F806367}" type="presParOf" srcId="{462C8838-1FA1-2944-B770-7C6D12F92008}" destId="{0BE3046D-2ABE-E649-83DD-57B619F4BF35}" srcOrd="3" destOrd="0" presId="urn:microsoft.com/office/officeart/2008/layout/AlternatingHexagons"/>
    <dgm:cxn modelId="{F18DF1D9-A8C4-C648-86E3-18C867A3EEB1}" type="presParOf" srcId="{462C8838-1FA1-2944-B770-7C6D12F92008}" destId="{FD762CE7-F0D7-B843-83E9-B77E340729F3}" srcOrd="4" destOrd="0" presId="urn:microsoft.com/office/officeart/2008/layout/AlternatingHexagons"/>
    <dgm:cxn modelId="{ED715A1B-42F4-A447-B157-3C566E30301C}" type="presParOf" srcId="{28AA162E-B904-D04D-AA6C-AA4F91BA44BB}" destId="{B982E362-BB9C-0B4C-AC12-CA9ECAFF936C}" srcOrd="3" destOrd="0" presId="urn:microsoft.com/office/officeart/2008/layout/AlternatingHexagons"/>
    <dgm:cxn modelId="{12CA9A86-270C-0544-BF06-1A7B2C03E2A7}" type="presParOf" srcId="{28AA162E-B904-D04D-AA6C-AA4F91BA44BB}" destId="{8AB4E16B-CA8E-2140-86B5-2BD809FBEAEA}" srcOrd="4" destOrd="0" presId="urn:microsoft.com/office/officeart/2008/layout/AlternatingHexagons"/>
    <dgm:cxn modelId="{1EA076FD-C36D-924F-A9F8-4E27E624D843}" type="presParOf" srcId="{8AB4E16B-CA8E-2140-86B5-2BD809FBEAEA}" destId="{E0D3705F-7809-924C-BE83-D31784EFD1F5}" srcOrd="0" destOrd="0" presId="urn:microsoft.com/office/officeart/2008/layout/AlternatingHexagons"/>
    <dgm:cxn modelId="{F72DCB74-D5B2-B840-878D-854E51442363}" type="presParOf" srcId="{8AB4E16B-CA8E-2140-86B5-2BD809FBEAEA}" destId="{6F65CEE8-CA49-FE49-8892-F5A9B6311FBF}" srcOrd="1" destOrd="0" presId="urn:microsoft.com/office/officeart/2008/layout/AlternatingHexagons"/>
    <dgm:cxn modelId="{E8C90A53-85B3-284D-AF18-3C9605A21D81}" type="presParOf" srcId="{8AB4E16B-CA8E-2140-86B5-2BD809FBEAEA}" destId="{BF602403-885D-544A-90DF-1208A0A61B35}" srcOrd="2" destOrd="0" presId="urn:microsoft.com/office/officeart/2008/layout/AlternatingHexagons"/>
    <dgm:cxn modelId="{885AA859-F26F-084F-8E27-A82CF296341D}" type="presParOf" srcId="{8AB4E16B-CA8E-2140-86B5-2BD809FBEAEA}" destId="{9CF889DB-3B5E-784C-B0FD-AF29B28547A5}" srcOrd="3" destOrd="0" presId="urn:microsoft.com/office/officeart/2008/layout/AlternatingHexagons"/>
    <dgm:cxn modelId="{EF3CB394-73AC-2A4C-9557-16D670876B6A}" type="presParOf" srcId="{8AB4E16B-CA8E-2140-86B5-2BD809FBEAEA}" destId="{00C7A491-0A87-2946-AB22-5F9C9154759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C06693-75A8-4263-B02D-B743F62B9E39}" type="doc">
      <dgm:prSet loTypeId="urn:microsoft.com/office/officeart/2005/8/layout/hList2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F65D43E-AC65-4574-8C28-38F2494CFA83}">
      <dgm:prSet phldrT="[Text]" custT="1"/>
      <dgm:spPr/>
      <dgm:t>
        <a:bodyPr/>
        <a:lstStyle/>
        <a:p>
          <a:r>
            <a:rPr lang="en-US" sz="2200" dirty="0"/>
            <a:t>  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‘Product’</a:t>
          </a:r>
          <a:endParaRPr lang="en-US" sz="2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41D7BA-381A-48E9-9F65-F017A35309D6}" type="parTrans" cxnId="{5EA5C98A-58EC-4A8E-8F52-E58B9D582AD5}">
      <dgm:prSet/>
      <dgm:spPr/>
      <dgm:t>
        <a:bodyPr/>
        <a:lstStyle/>
        <a:p>
          <a:endParaRPr lang="en-US"/>
        </a:p>
      </dgm:t>
    </dgm:pt>
    <dgm:pt modelId="{87BBE792-F7C0-44CB-A11F-59E258CE95D0}" type="sibTrans" cxnId="{5EA5C98A-58EC-4A8E-8F52-E58B9D582AD5}">
      <dgm:prSet/>
      <dgm:spPr/>
      <dgm:t>
        <a:bodyPr/>
        <a:lstStyle/>
        <a:p>
          <a:endParaRPr lang="en-US"/>
        </a:p>
      </dgm:t>
    </dgm:pt>
    <dgm:pt modelId="{873A74EF-5FAC-4CAB-9FB4-600DC47C8201}">
      <dgm:prSet phldrT="[Text]"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High-quality healthcare products</a:t>
          </a:r>
        </a:p>
      </dgm:t>
    </dgm:pt>
    <dgm:pt modelId="{29FF1374-63D8-4A06-9BD9-9F79FA874A9F}" type="parTrans" cxnId="{A2CC0AAA-814A-410F-8E17-5F4BC6618EA2}">
      <dgm:prSet/>
      <dgm:spPr/>
      <dgm:t>
        <a:bodyPr/>
        <a:lstStyle/>
        <a:p>
          <a:endParaRPr lang="en-US"/>
        </a:p>
      </dgm:t>
    </dgm:pt>
    <dgm:pt modelId="{C41831BD-B755-407A-AFD7-6062387F847D}" type="sibTrans" cxnId="{A2CC0AAA-814A-410F-8E17-5F4BC6618EA2}">
      <dgm:prSet/>
      <dgm:spPr/>
      <dgm:t>
        <a:bodyPr/>
        <a:lstStyle/>
        <a:p>
          <a:endParaRPr lang="en-US"/>
        </a:p>
      </dgm:t>
    </dgm:pt>
    <dgm:pt modelId="{307B08C0-A2C9-4A97-BFFC-1F08640C3D56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‘Price’</a:t>
          </a:r>
        </a:p>
      </dgm:t>
    </dgm:pt>
    <dgm:pt modelId="{2D0EB0A4-C44F-45DA-B8C6-83ADB5294D20}" type="parTrans" cxnId="{C7C9BF5A-1E1F-4DC8-9F13-C27B18B9EEF5}">
      <dgm:prSet/>
      <dgm:spPr/>
      <dgm:t>
        <a:bodyPr/>
        <a:lstStyle/>
        <a:p>
          <a:endParaRPr lang="en-US"/>
        </a:p>
      </dgm:t>
    </dgm:pt>
    <dgm:pt modelId="{B64009B1-33F2-4F03-AED0-08C850AFE1D3}" type="sibTrans" cxnId="{C7C9BF5A-1E1F-4DC8-9F13-C27B18B9EEF5}">
      <dgm:prSet/>
      <dgm:spPr/>
      <dgm:t>
        <a:bodyPr/>
        <a:lstStyle/>
        <a:p>
          <a:endParaRPr lang="en-US"/>
        </a:p>
      </dgm:t>
    </dgm:pt>
    <dgm:pt modelId="{E5D5BCAE-F9E5-4983-9A48-B96C3BB70DB6}">
      <dgm:prSet phldrT="[Text]"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Competitive pricing for generic medicines</a:t>
          </a:r>
        </a:p>
      </dgm:t>
    </dgm:pt>
    <dgm:pt modelId="{A036CCE2-D0AE-4579-A119-93A16ED8EB01}" type="parTrans" cxnId="{D5E74632-2DD4-4C81-9795-8B96FE55CAC2}">
      <dgm:prSet/>
      <dgm:spPr/>
      <dgm:t>
        <a:bodyPr/>
        <a:lstStyle/>
        <a:p>
          <a:endParaRPr lang="en-US"/>
        </a:p>
      </dgm:t>
    </dgm:pt>
    <dgm:pt modelId="{C817536B-F87A-4F74-9C28-2A1FE6410BE3}" type="sibTrans" cxnId="{D5E74632-2DD4-4C81-9795-8B96FE55CAC2}">
      <dgm:prSet/>
      <dgm:spPr/>
      <dgm:t>
        <a:bodyPr/>
        <a:lstStyle/>
        <a:p>
          <a:endParaRPr lang="en-US"/>
        </a:p>
      </dgm:t>
    </dgm:pt>
    <dgm:pt modelId="{FA5FB8A2-EAE1-43F5-BF7F-C7CF2C5A0E2C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‘Place’</a:t>
          </a:r>
        </a:p>
      </dgm:t>
    </dgm:pt>
    <dgm:pt modelId="{897D2087-AC30-4B8C-9C38-0475E013EFF8}" type="parTrans" cxnId="{47E0BB5A-7BEE-480D-B5F4-C93790D92812}">
      <dgm:prSet/>
      <dgm:spPr/>
      <dgm:t>
        <a:bodyPr/>
        <a:lstStyle/>
        <a:p>
          <a:endParaRPr lang="en-US"/>
        </a:p>
      </dgm:t>
    </dgm:pt>
    <dgm:pt modelId="{4F9E2D7D-B5BE-4C70-87AC-0074CE48D724}" type="sibTrans" cxnId="{47E0BB5A-7BEE-480D-B5F4-C93790D92812}">
      <dgm:prSet/>
      <dgm:spPr/>
      <dgm:t>
        <a:bodyPr/>
        <a:lstStyle/>
        <a:p>
          <a:endParaRPr lang="en-US"/>
        </a:p>
      </dgm:t>
    </dgm:pt>
    <dgm:pt modelId="{85537AA1-34E6-4167-B9F9-F1EAAC5936C2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‘Promotion’</a:t>
          </a:r>
        </a:p>
      </dgm:t>
    </dgm:pt>
    <dgm:pt modelId="{A8373512-E9BB-472E-A044-A44F13FD82AD}" type="parTrans" cxnId="{FC24AC7F-ECC1-4190-A1C7-6D44827D0041}">
      <dgm:prSet/>
      <dgm:spPr/>
      <dgm:t>
        <a:bodyPr/>
        <a:lstStyle/>
        <a:p>
          <a:endParaRPr lang="en-US"/>
        </a:p>
      </dgm:t>
    </dgm:pt>
    <dgm:pt modelId="{940D9826-4CC3-40C2-93A3-655C69CEF646}" type="sibTrans" cxnId="{FC24AC7F-ECC1-4190-A1C7-6D44827D0041}">
      <dgm:prSet/>
      <dgm:spPr/>
      <dgm:t>
        <a:bodyPr/>
        <a:lstStyle/>
        <a:p>
          <a:endParaRPr lang="en-US"/>
        </a:p>
      </dgm:t>
    </dgm:pt>
    <dgm:pt modelId="{0B352C2E-6007-4AFC-894D-6E5A3365A1BA}">
      <dgm:prSet phldrT="[Text]"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450+ prescription drugs</a:t>
          </a:r>
        </a:p>
      </dgm:t>
    </dgm:pt>
    <dgm:pt modelId="{A2B8CFC4-8086-45ED-9BCB-72EF18510412}" type="parTrans" cxnId="{13DC7EE6-E87B-489F-8EBD-EACBBDCF38FA}">
      <dgm:prSet/>
      <dgm:spPr/>
      <dgm:t>
        <a:bodyPr/>
        <a:lstStyle/>
        <a:p>
          <a:endParaRPr lang="en-US"/>
        </a:p>
      </dgm:t>
    </dgm:pt>
    <dgm:pt modelId="{C578D508-F894-4A97-8035-5C88CAEE6010}" type="sibTrans" cxnId="{13DC7EE6-E87B-489F-8EBD-EACBBDCF38FA}">
      <dgm:prSet/>
      <dgm:spPr/>
      <dgm:t>
        <a:bodyPr/>
        <a:lstStyle/>
        <a:p>
          <a:endParaRPr lang="en-US"/>
        </a:p>
      </dgm:t>
    </dgm:pt>
    <dgm:pt modelId="{73C6D767-1186-4AAD-9D7B-C9007192CABD}">
      <dgm:prSet phldrT="[Text]"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Vitamins, supplements, herbal remedies, self-care and ayurvedic products</a:t>
          </a:r>
        </a:p>
      </dgm:t>
    </dgm:pt>
    <dgm:pt modelId="{F4B035EE-B151-4C34-A5B1-BAC2FACFF875}" type="parTrans" cxnId="{E7D66D41-5B11-4062-9886-8A5B8A900764}">
      <dgm:prSet/>
      <dgm:spPr/>
      <dgm:t>
        <a:bodyPr/>
        <a:lstStyle/>
        <a:p>
          <a:endParaRPr lang="en-US"/>
        </a:p>
      </dgm:t>
    </dgm:pt>
    <dgm:pt modelId="{0697857A-CFD1-4CB8-85F8-E079332A2BCE}" type="sibTrans" cxnId="{E7D66D41-5B11-4062-9886-8A5B8A900764}">
      <dgm:prSet/>
      <dgm:spPr/>
      <dgm:t>
        <a:bodyPr/>
        <a:lstStyle/>
        <a:p>
          <a:endParaRPr lang="en-US"/>
        </a:p>
      </dgm:t>
    </dgm:pt>
    <dgm:pt modelId="{D34D4F82-58CC-4F30-B151-69177C26DADC}">
      <dgm:prSet phldrT="[Text]"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Cost plus &amp; value-based pricing for high-end products</a:t>
          </a:r>
        </a:p>
      </dgm:t>
    </dgm:pt>
    <dgm:pt modelId="{265CA4CD-953B-49FF-B90D-05B6D6A91AE4}" type="parTrans" cxnId="{1222A6E9-485A-497D-B326-64D082D92264}">
      <dgm:prSet/>
      <dgm:spPr/>
      <dgm:t>
        <a:bodyPr/>
        <a:lstStyle/>
        <a:p>
          <a:endParaRPr lang="en-US"/>
        </a:p>
      </dgm:t>
    </dgm:pt>
    <dgm:pt modelId="{51D5C804-5060-4DC1-8BDB-F78D377BC2F5}" type="sibTrans" cxnId="{1222A6E9-485A-497D-B326-64D082D92264}">
      <dgm:prSet/>
      <dgm:spPr/>
      <dgm:t>
        <a:bodyPr/>
        <a:lstStyle/>
        <a:p>
          <a:endParaRPr lang="en-US"/>
        </a:p>
      </dgm:t>
    </dgm:pt>
    <dgm:pt modelId="{A2A898DB-42F1-49FF-8294-FAE1A278B0C1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Nationwide presence</a:t>
          </a:r>
        </a:p>
      </dgm:t>
    </dgm:pt>
    <dgm:pt modelId="{9B91C1D2-8438-41D9-A368-575974D02B74}" type="parTrans" cxnId="{6EB887F3-7016-44F4-9D53-0A1C23E465B1}">
      <dgm:prSet/>
      <dgm:spPr/>
      <dgm:t>
        <a:bodyPr/>
        <a:lstStyle/>
        <a:p>
          <a:endParaRPr lang="en-US"/>
        </a:p>
      </dgm:t>
    </dgm:pt>
    <dgm:pt modelId="{A2DC1A96-F5C6-4C7D-BC1F-05CED79B42AD}" type="sibTrans" cxnId="{6EB887F3-7016-44F4-9D53-0A1C23E465B1}">
      <dgm:prSet/>
      <dgm:spPr/>
      <dgm:t>
        <a:bodyPr/>
        <a:lstStyle/>
        <a:p>
          <a:endParaRPr lang="en-US"/>
        </a:p>
      </dgm:t>
    </dgm:pt>
    <dgm:pt modelId="{5E655A6A-A8AA-43AB-90C5-9E35B67D6402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Advertising</a:t>
          </a:r>
        </a:p>
      </dgm:t>
    </dgm:pt>
    <dgm:pt modelId="{CD7EB823-8901-4640-90E7-5A47543D2CFE}" type="parTrans" cxnId="{E80AFD46-5C44-48FE-ABE4-420B45A13567}">
      <dgm:prSet/>
      <dgm:spPr/>
      <dgm:t>
        <a:bodyPr/>
        <a:lstStyle/>
        <a:p>
          <a:endParaRPr lang="en-US"/>
        </a:p>
      </dgm:t>
    </dgm:pt>
    <dgm:pt modelId="{8A999554-8DFD-41BE-BB18-C5A95C356AA4}" type="sibTrans" cxnId="{E80AFD46-5C44-48FE-ABE4-420B45A13567}">
      <dgm:prSet/>
      <dgm:spPr/>
      <dgm:t>
        <a:bodyPr/>
        <a:lstStyle/>
        <a:p>
          <a:endParaRPr lang="en-US"/>
        </a:p>
      </dgm:t>
    </dgm:pt>
    <dgm:pt modelId="{85F07EEB-D8E3-4470-8B4F-C951AD6FA763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International exports</a:t>
          </a:r>
        </a:p>
      </dgm:t>
    </dgm:pt>
    <dgm:pt modelId="{5B21ECE5-143D-4125-8B0A-C2AFF1B9B30D}" type="parTrans" cxnId="{3C1268DA-CC25-4BFC-ADB0-0C4B3F6CEFA5}">
      <dgm:prSet/>
      <dgm:spPr/>
      <dgm:t>
        <a:bodyPr/>
        <a:lstStyle/>
        <a:p>
          <a:endParaRPr lang="en-US"/>
        </a:p>
      </dgm:t>
    </dgm:pt>
    <dgm:pt modelId="{258401DF-A86F-49D7-B129-F5ACE37C987A}" type="sibTrans" cxnId="{3C1268DA-CC25-4BFC-ADB0-0C4B3F6CEFA5}">
      <dgm:prSet/>
      <dgm:spPr/>
      <dgm:t>
        <a:bodyPr/>
        <a:lstStyle/>
        <a:p>
          <a:endParaRPr lang="en-US"/>
        </a:p>
      </dgm:t>
    </dgm:pt>
    <dgm:pt modelId="{FA5E4A46-C661-4F75-BE1D-1FD6400CB9D7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Online &amp; retail availability</a:t>
          </a:r>
        </a:p>
      </dgm:t>
    </dgm:pt>
    <dgm:pt modelId="{15F254AA-0771-4CC0-8C57-030907200C7C}" type="parTrans" cxnId="{1EBC59A8-584C-48E4-8B39-9CFEFE03D794}">
      <dgm:prSet/>
      <dgm:spPr/>
      <dgm:t>
        <a:bodyPr/>
        <a:lstStyle/>
        <a:p>
          <a:endParaRPr lang="en-US"/>
        </a:p>
      </dgm:t>
    </dgm:pt>
    <dgm:pt modelId="{50459C0D-A232-4608-B143-F56A93E0750E}" type="sibTrans" cxnId="{1EBC59A8-584C-48E4-8B39-9CFEFE03D794}">
      <dgm:prSet/>
      <dgm:spPr/>
      <dgm:t>
        <a:bodyPr/>
        <a:lstStyle/>
        <a:p>
          <a:endParaRPr lang="en-US"/>
        </a:p>
      </dgm:t>
    </dgm:pt>
    <dgm:pt modelId="{D140698A-074C-42D9-BD43-39381D2CDBBA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Direct supply to hospitals and clinics</a:t>
          </a:r>
        </a:p>
      </dgm:t>
    </dgm:pt>
    <dgm:pt modelId="{E1A76467-702A-48A3-B27A-B539D6F00376}" type="parTrans" cxnId="{335AB656-F55C-471D-BDDE-7A14E7243A94}">
      <dgm:prSet/>
      <dgm:spPr/>
      <dgm:t>
        <a:bodyPr/>
        <a:lstStyle/>
        <a:p>
          <a:endParaRPr lang="en-US"/>
        </a:p>
      </dgm:t>
    </dgm:pt>
    <dgm:pt modelId="{B7D94EDF-1379-40FD-B7EA-FC84D8358C7E}" type="sibTrans" cxnId="{335AB656-F55C-471D-BDDE-7A14E7243A94}">
      <dgm:prSet/>
      <dgm:spPr/>
      <dgm:t>
        <a:bodyPr/>
        <a:lstStyle/>
        <a:p>
          <a:endParaRPr lang="en-US"/>
        </a:p>
      </dgm:t>
    </dgm:pt>
    <dgm:pt modelId="{5B195B41-93C3-47C8-8F2F-53C5BD44339B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Sales promotion</a:t>
          </a:r>
        </a:p>
      </dgm:t>
    </dgm:pt>
    <dgm:pt modelId="{7997A4ED-6BF9-40FD-A342-9FF2923E9CD1}" type="parTrans" cxnId="{994527E2-FAF1-4E02-88CE-48CF387A7649}">
      <dgm:prSet/>
      <dgm:spPr/>
      <dgm:t>
        <a:bodyPr/>
        <a:lstStyle/>
        <a:p>
          <a:endParaRPr lang="en-US"/>
        </a:p>
      </dgm:t>
    </dgm:pt>
    <dgm:pt modelId="{73B022F9-26F4-4173-B1FC-B212E7AC86BC}" type="sibTrans" cxnId="{994527E2-FAF1-4E02-88CE-48CF387A7649}">
      <dgm:prSet/>
      <dgm:spPr/>
      <dgm:t>
        <a:bodyPr/>
        <a:lstStyle/>
        <a:p>
          <a:endParaRPr lang="en-US"/>
        </a:p>
      </dgm:t>
    </dgm:pt>
    <dgm:pt modelId="{9945F4F9-1DC3-4892-9A62-9BF1BA75B469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Special offers</a:t>
          </a:r>
        </a:p>
      </dgm:t>
    </dgm:pt>
    <dgm:pt modelId="{50B896B5-6CC7-4755-B4B8-C39A92C58CF8}" type="parTrans" cxnId="{A082D437-C509-4E54-9490-562772182CD1}">
      <dgm:prSet/>
      <dgm:spPr/>
      <dgm:t>
        <a:bodyPr/>
        <a:lstStyle/>
        <a:p>
          <a:endParaRPr lang="en-US"/>
        </a:p>
      </dgm:t>
    </dgm:pt>
    <dgm:pt modelId="{3F1DDE49-1007-4C3B-A0C8-D25F102D1281}" type="sibTrans" cxnId="{A082D437-C509-4E54-9490-562772182CD1}">
      <dgm:prSet/>
      <dgm:spPr/>
      <dgm:t>
        <a:bodyPr/>
        <a:lstStyle/>
        <a:p>
          <a:endParaRPr lang="en-US"/>
        </a:p>
      </dgm:t>
    </dgm:pt>
    <dgm:pt modelId="{777614E3-2560-450D-ABE7-D076D1471D2C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Social media Campaign</a:t>
          </a:r>
        </a:p>
      </dgm:t>
    </dgm:pt>
    <dgm:pt modelId="{93E051C3-E6B2-4F99-88C3-3D58CD344ECF}" type="parTrans" cxnId="{B966C895-E324-4430-AC18-44B8BEEEE4AC}">
      <dgm:prSet/>
      <dgm:spPr/>
      <dgm:t>
        <a:bodyPr/>
        <a:lstStyle/>
        <a:p>
          <a:endParaRPr lang="en-US"/>
        </a:p>
      </dgm:t>
    </dgm:pt>
    <dgm:pt modelId="{B21FAF87-F5A2-48E4-A585-6E7C2A5C725C}" type="sibTrans" cxnId="{B966C895-E324-4430-AC18-44B8BEEEE4AC}">
      <dgm:prSet/>
      <dgm:spPr/>
      <dgm:t>
        <a:bodyPr/>
        <a:lstStyle/>
        <a:p>
          <a:endParaRPr lang="en-US"/>
        </a:p>
      </dgm:t>
    </dgm:pt>
    <dgm:pt modelId="{96587103-6157-4ACC-AE0B-20774AC2B0FC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Sponsoring events</a:t>
          </a:r>
        </a:p>
      </dgm:t>
    </dgm:pt>
    <dgm:pt modelId="{D260EDAE-E3DF-4E4F-BBDF-1B95D229A25C}" type="parTrans" cxnId="{4C37E556-372B-447D-B632-9192D129B8F5}">
      <dgm:prSet/>
      <dgm:spPr/>
      <dgm:t>
        <a:bodyPr/>
        <a:lstStyle/>
        <a:p>
          <a:endParaRPr lang="en-US"/>
        </a:p>
      </dgm:t>
    </dgm:pt>
    <dgm:pt modelId="{19D5E167-7430-430F-A07C-BA9A50B8DC15}" type="sibTrans" cxnId="{4C37E556-372B-447D-B632-9192D129B8F5}">
      <dgm:prSet/>
      <dgm:spPr/>
      <dgm:t>
        <a:bodyPr/>
        <a:lstStyle/>
        <a:p>
          <a:endParaRPr lang="en-US"/>
        </a:p>
      </dgm:t>
    </dgm:pt>
    <dgm:pt modelId="{14272865-A4F6-7A46-B87D-6BC1265C2F2D}">
      <dgm:prSet phldrT="[Text]" custT="1"/>
      <dgm:spPr/>
      <dgm:t>
        <a:bodyPr/>
        <a:lstStyle/>
        <a:p>
          <a:endParaRPr lang="en-US" sz="1400" dirty="0"/>
        </a:p>
      </dgm:t>
    </dgm:pt>
    <dgm:pt modelId="{F88A397A-B424-F144-A2E2-3B0831A351D6}" type="parTrans" cxnId="{2ECA23F4-9BB9-B64F-93EF-D14DCBE06CE5}">
      <dgm:prSet/>
      <dgm:spPr/>
      <dgm:t>
        <a:bodyPr/>
        <a:lstStyle/>
        <a:p>
          <a:endParaRPr lang="en-GB"/>
        </a:p>
      </dgm:t>
    </dgm:pt>
    <dgm:pt modelId="{E06B1BB6-7289-614A-AB4C-2FAC41A137E8}" type="sibTrans" cxnId="{2ECA23F4-9BB9-B64F-93EF-D14DCBE06CE5}">
      <dgm:prSet/>
      <dgm:spPr/>
      <dgm:t>
        <a:bodyPr/>
        <a:lstStyle/>
        <a:p>
          <a:endParaRPr lang="en-GB"/>
        </a:p>
      </dgm:t>
    </dgm:pt>
    <dgm:pt modelId="{003D8C10-BA77-744A-BFB7-48B2563E85B8}">
      <dgm:prSet phldrT="[Text]" custT="1"/>
      <dgm:spPr/>
      <dgm:t>
        <a:bodyPr/>
        <a:lstStyle/>
        <a:p>
          <a:endParaRPr lang="en-US" sz="1400" dirty="0"/>
        </a:p>
      </dgm:t>
    </dgm:pt>
    <dgm:pt modelId="{BB078280-3B23-BB46-BA66-C5B67EAB0FAE}" type="parTrans" cxnId="{C355FBCC-B431-0A4C-B90E-CBE8D27AB267}">
      <dgm:prSet/>
      <dgm:spPr/>
      <dgm:t>
        <a:bodyPr/>
        <a:lstStyle/>
        <a:p>
          <a:endParaRPr lang="en-GB"/>
        </a:p>
      </dgm:t>
    </dgm:pt>
    <dgm:pt modelId="{E3203DBD-521D-4D4F-9927-208F9340F329}" type="sibTrans" cxnId="{C355FBCC-B431-0A4C-B90E-CBE8D27AB267}">
      <dgm:prSet/>
      <dgm:spPr/>
      <dgm:t>
        <a:bodyPr/>
        <a:lstStyle/>
        <a:p>
          <a:endParaRPr lang="en-GB"/>
        </a:p>
      </dgm:t>
    </dgm:pt>
    <dgm:pt modelId="{F72921FE-8499-0346-A7B8-A85F8F22792A}">
      <dgm:prSet custT="1"/>
      <dgm:spPr/>
      <dgm:t>
        <a:bodyPr/>
        <a:lstStyle/>
        <a:p>
          <a:endParaRPr lang="en-US" sz="1400" dirty="0"/>
        </a:p>
      </dgm:t>
    </dgm:pt>
    <dgm:pt modelId="{FE858FC9-8141-A64D-A0F8-A30C0178CDD3}" type="parTrans" cxnId="{681E7920-4A9E-CE48-884C-E8F7B7FFA6CE}">
      <dgm:prSet/>
      <dgm:spPr/>
      <dgm:t>
        <a:bodyPr/>
        <a:lstStyle/>
        <a:p>
          <a:endParaRPr lang="en-GB"/>
        </a:p>
      </dgm:t>
    </dgm:pt>
    <dgm:pt modelId="{BA7CF59D-07E9-234C-A060-F946EDFD31C2}" type="sibTrans" cxnId="{681E7920-4A9E-CE48-884C-E8F7B7FFA6CE}">
      <dgm:prSet/>
      <dgm:spPr/>
      <dgm:t>
        <a:bodyPr/>
        <a:lstStyle/>
        <a:p>
          <a:endParaRPr lang="en-GB"/>
        </a:p>
      </dgm:t>
    </dgm:pt>
    <dgm:pt modelId="{F99A82EF-FE3B-E14F-B266-E7D3054060E1}">
      <dgm:prSet custT="1"/>
      <dgm:spPr/>
      <dgm:t>
        <a:bodyPr/>
        <a:lstStyle/>
        <a:p>
          <a:endParaRPr lang="en-US" sz="1400" dirty="0"/>
        </a:p>
      </dgm:t>
    </dgm:pt>
    <dgm:pt modelId="{651B9338-6C66-DC4D-B091-12CED92C637E}" type="parTrans" cxnId="{D3F52921-A3D3-6F45-96C6-8D43FA4A66CB}">
      <dgm:prSet/>
      <dgm:spPr/>
      <dgm:t>
        <a:bodyPr/>
        <a:lstStyle/>
        <a:p>
          <a:endParaRPr lang="en-GB"/>
        </a:p>
      </dgm:t>
    </dgm:pt>
    <dgm:pt modelId="{18D1F25C-3B54-6043-AA44-0AA611CBBF5B}" type="sibTrans" cxnId="{D3F52921-A3D3-6F45-96C6-8D43FA4A66CB}">
      <dgm:prSet/>
      <dgm:spPr/>
      <dgm:t>
        <a:bodyPr/>
        <a:lstStyle/>
        <a:p>
          <a:endParaRPr lang="en-GB"/>
        </a:p>
      </dgm:t>
    </dgm:pt>
    <dgm:pt modelId="{DE3C7A61-47A3-43B5-B10E-DBBBF1A9D07B}" type="pres">
      <dgm:prSet presAssocID="{C0C06693-75A8-4263-B02D-B743F62B9E39}" presName="linearFlow" presStyleCnt="0">
        <dgm:presLayoutVars>
          <dgm:dir/>
          <dgm:animLvl val="lvl"/>
          <dgm:resizeHandles/>
        </dgm:presLayoutVars>
      </dgm:prSet>
      <dgm:spPr/>
    </dgm:pt>
    <dgm:pt modelId="{0003F2F1-0008-4A4D-BE0A-EFAC1E09409A}" type="pres">
      <dgm:prSet presAssocID="{FF65D43E-AC65-4574-8C28-38F2494CFA83}" presName="compositeNode" presStyleCnt="0">
        <dgm:presLayoutVars>
          <dgm:bulletEnabled val="1"/>
        </dgm:presLayoutVars>
      </dgm:prSet>
      <dgm:spPr/>
    </dgm:pt>
    <dgm:pt modelId="{9F3F4BF7-B6A0-440A-AB77-F97723AC1ECC}" type="pres">
      <dgm:prSet presAssocID="{FF65D43E-AC65-4574-8C28-38F2494CFA83}" presName="imag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36D69FC-0392-4FAE-A840-7983F366D47C}" type="pres">
      <dgm:prSet presAssocID="{FF65D43E-AC65-4574-8C28-38F2494CFA83}" presName="childNode" presStyleLbl="node1" presStyleIdx="0" presStyleCnt="4">
        <dgm:presLayoutVars>
          <dgm:bulletEnabled val="1"/>
        </dgm:presLayoutVars>
      </dgm:prSet>
      <dgm:spPr/>
    </dgm:pt>
    <dgm:pt modelId="{F0AED113-E893-4F99-8794-B4DE27AD5419}" type="pres">
      <dgm:prSet presAssocID="{FF65D43E-AC65-4574-8C28-38F2494CFA83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13DD0974-9789-42D8-915E-66A90039688C}" type="pres">
      <dgm:prSet presAssocID="{87BBE792-F7C0-44CB-A11F-59E258CE95D0}" presName="sibTrans" presStyleCnt="0"/>
      <dgm:spPr/>
    </dgm:pt>
    <dgm:pt modelId="{BDA0E16B-AFAF-41B3-8DB7-CC682F566ED9}" type="pres">
      <dgm:prSet presAssocID="{307B08C0-A2C9-4A97-BFFC-1F08640C3D56}" presName="compositeNode" presStyleCnt="0">
        <dgm:presLayoutVars>
          <dgm:bulletEnabled val="1"/>
        </dgm:presLayoutVars>
      </dgm:prSet>
      <dgm:spPr/>
    </dgm:pt>
    <dgm:pt modelId="{A33773BF-7F95-4A2E-AC99-D96138870651}" type="pres">
      <dgm:prSet presAssocID="{307B08C0-A2C9-4A97-BFFC-1F08640C3D56}" presName="imag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B499E56-8243-4B18-A76C-731992C1A396}" type="pres">
      <dgm:prSet presAssocID="{307B08C0-A2C9-4A97-BFFC-1F08640C3D56}" presName="childNode" presStyleLbl="node1" presStyleIdx="1" presStyleCnt="4">
        <dgm:presLayoutVars>
          <dgm:bulletEnabled val="1"/>
        </dgm:presLayoutVars>
      </dgm:prSet>
      <dgm:spPr/>
    </dgm:pt>
    <dgm:pt modelId="{8D822A2E-A044-43F8-8EB6-8E9BBA51851C}" type="pres">
      <dgm:prSet presAssocID="{307B08C0-A2C9-4A97-BFFC-1F08640C3D56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371C3F4-7ADB-43F4-93EE-863BD672109C}" type="pres">
      <dgm:prSet presAssocID="{B64009B1-33F2-4F03-AED0-08C850AFE1D3}" presName="sibTrans" presStyleCnt="0"/>
      <dgm:spPr/>
    </dgm:pt>
    <dgm:pt modelId="{F8415193-AAF9-48C6-A001-760DD410B0EA}" type="pres">
      <dgm:prSet presAssocID="{FA5FB8A2-EAE1-43F5-BF7F-C7CF2C5A0E2C}" presName="compositeNode" presStyleCnt="0">
        <dgm:presLayoutVars>
          <dgm:bulletEnabled val="1"/>
        </dgm:presLayoutVars>
      </dgm:prSet>
      <dgm:spPr/>
    </dgm:pt>
    <dgm:pt modelId="{4DA1E886-C75F-456A-B5EF-A1D7B7DC3437}" type="pres">
      <dgm:prSet presAssocID="{FA5FB8A2-EAE1-43F5-BF7F-C7CF2C5A0E2C}" presName="imag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F704076-10FC-4D8D-8C1E-2F40EDEC87BE}" type="pres">
      <dgm:prSet presAssocID="{FA5FB8A2-EAE1-43F5-BF7F-C7CF2C5A0E2C}" presName="childNode" presStyleLbl="node1" presStyleIdx="2" presStyleCnt="4">
        <dgm:presLayoutVars>
          <dgm:bulletEnabled val="1"/>
        </dgm:presLayoutVars>
      </dgm:prSet>
      <dgm:spPr/>
    </dgm:pt>
    <dgm:pt modelId="{D8D23442-1378-44FE-9714-19C0B04764DD}" type="pres">
      <dgm:prSet presAssocID="{FA5FB8A2-EAE1-43F5-BF7F-C7CF2C5A0E2C}" presName="parentNode" presStyleLbl="revTx" presStyleIdx="2" presStyleCnt="4" custScaleX="145967">
        <dgm:presLayoutVars>
          <dgm:chMax val="0"/>
          <dgm:bulletEnabled val="1"/>
        </dgm:presLayoutVars>
      </dgm:prSet>
      <dgm:spPr/>
    </dgm:pt>
    <dgm:pt modelId="{66111AA1-FDC4-42AB-9261-6B3AE229E177}" type="pres">
      <dgm:prSet presAssocID="{4F9E2D7D-B5BE-4C70-87AC-0074CE48D724}" presName="sibTrans" presStyleCnt="0"/>
      <dgm:spPr/>
    </dgm:pt>
    <dgm:pt modelId="{B454566A-6BF6-4258-8A0A-C6C680ABF8F9}" type="pres">
      <dgm:prSet presAssocID="{85537AA1-34E6-4167-B9F9-F1EAAC5936C2}" presName="compositeNode" presStyleCnt="0">
        <dgm:presLayoutVars>
          <dgm:bulletEnabled val="1"/>
        </dgm:presLayoutVars>
      </dgm:prSet>
      <dgm:spPr/>
    </dgm:pt>
    <dgm:pt modelId="{7BFC856B-068B-43C5-B7C9-3C8EE9545B6F}" type="pres">
      <dgm:prSet presAssocID="{85537AA1-34E6-4167-B9F9-F1EAAC5936C2}" presName="imag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82C4E57-9C84-48B6-8B64-EAA226746329}" type="pres">
      <dgm:prSet presAssocID="{85537AA1-34E6-4167-B9F9-F1EAAC5936C2}" presName="childNode" presStyleLbl="node1" presStyleIdx="3" presStyleCnt="4">
        <dgm:presLayoutVars>
          <dgm:bulletEnabled val="1"/>
        </dgm:presLayoutVars>
      </dgm:prSet>
      <dgm:spPr/>
    </dgm:pt>
    <dgm:pt modelId="{B5C3A89B-BC75-4C95-8675-CCCDBD132D0E}" type="pres">
      <dgm:prSet presAssocID="{85537AA1-34E6-4167-B9F9-F1EAAC5936C2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8CD5B711-27C6-4F69-A7F9-5E6A4007B66B}" type="presOf" srcId="{9945F4F9-1DC3-4892-9A62-9BF1BA75B469}" destId="{782C4E57-9C84-48B6-8B64-EAA226746329}" srcOrd="0" destOrd="3" presId="urn:microsoft.com/office/officeart/2005/8/layout/hList2"/>
    <dgm:cxn modelId="{09D18B12-7D26-413C-BF37-5D30E9C26AC8}" type="presOf" srcId="{873A74EF-5FAC-4CAB-9FB4-600DC47C8201}" destId="{436D69FC-0392-4FAE-A840-7983F366D47C}" srcOrd="0" destOrd="1" presId="urn:microsoft.com/office/officeart/2005/8/layout/hList2"/>
    <dgm:cxn modelId="{6C233C1C-E1DF-4A48-A558-52B66B6301B3}" type="presOf" srcId="{14272865-A4F6-7A46-B87D-6BC1265C2F2D}" destId="{436D69FC-0392-4FAE-A840-7983F366D47C}" srcOrd="0" destOrd="0" presId="urn:microsoft.com/office/officeart/2005/8/layout/hList2"/>
    <dgm:cxn modelId="{681E7920-4A9E-CE48-884C-E8F7B7FFA6CE}" srcId="{FA5FB8A2-EAE1-43F5-BF7F-C7CF2C5A0E2C}" destId="{F72921FE-8499-0346-A7B8-A85F8F22792A}" srcOrd="0" destOrd="0" parTransId="{FE858FC9-8141-A64D-A0F8-A30C0178CDD3}" sibTransId="{BA7CF59D-07E9-234C-A060-F946EDFD31C2}"/>
    <dgm:cxn modelId="{D3F52921-A3D3-6F45-96C6-8D43FA4A66CB}" srcId="{85537AA1-34E6-4167-B9F9-F1EAAC5936C2}" destId="{F99A82EF-FE3B-E14F-B266-E7D3054060E1}" srcOrd="0" destOrd="0" parTransId="{651B9338-6C66-DC4D-B091-12CED92C637E}" sibTransId="{18D1F25C-3B54-6043-AA44-0AA611CBBF5B}"/>
    <dgm:cxn modelId="{D5E74632-2DD4-4C81-9795-8B96FE55CAC2}" srcId="{307B08C0-A2C9-4A97-BFFC-1F08640C3D56}" destId="{E5D5BCAE-F9E5-4983-9A48-B96C3BB70DB6}" srcOrd="1" destOrd="0" parTransId="{A036CCE2-D0AE-4579-A119-93A16ED8EB01}" sibTransId="{C817536B-F87A-4F74-9C28-2A1FE6410BE3}"/>
    <dgm:cxn modelId="{A082D437-C509-4E54-9490-562772182CD1}" srcId="{85537AA1-34E6-4167-B9F9-F1EAAC5936C2}" destId="{9945F4F9-1DC3-4892-9A62-9BF1BA75B469}" srcOrd="3" destOrd="0" parTransId="{50B896B5-6CC7-4755-B4B8-C39A92C58CF8}" sibTransId="{3F1DDE49-1007-4C3B-A0C8-D25F102D1281}"/>
    <dgm:cxn modelId="{E7D66D41-5B11-4062-9886-8A5B8A900764}" srcId="{FF65D43E-AC65-4574-8C28-38F2494CFA83}" destId="{73C6D767-1186-4AAD-9D7B-C9007192CABD}" srcOrd="3" destOrd="0" parTransId="{F4B035EE-B151-4C34-A5B1-BAC2FACFF875}" sibTransId="{0697857A-CFD1-4CB8-85F8-E079332A2BCE}"/>
    <dgm:cxn modelId="{031FEF44-3A9E-EC4B-BF90-7A4F6E2075AE}" type="presOf" srcId="{003D8C10-BA77-744A-BFB7-48B2563E85B8}" destId="{BB499E56-8243-4B18-A76C-731992C1A396}" srcOrd="0" destOrd="0" presId="urn:microsoft.com/office/officeart/2005/8/layout/hList2"/>
    <dgm:cxn modelId="{E80AFD46-5C44-48FE-ABE4-420B45A13567}" srcId="{85537AA1-34E6-4167-B9F9-F1EAAC5936C2}" destId="{5E655A6A-A8AA-43AB-90C5-9E35B67D6402}" srcOrd="1" destOrd="0" parTransId="{CD7EB823-8901-4640-90E7-5A47543D2CFE}" sibTransId="{8A999554-8DFD-41BE-BB18-C5A95C356AA4}"/>
    <dgm:cxn modelId="{335AB656-F55C-471D-BDDE-7A14E7243A94}" srcId="{FA5FB8A2-EAE1-43F5-BF7F-C7CF2C5A0E2C}" destId="{D140698A-074C-42D9-BD43-39381D2CDBBA}" srcOrd="4" destOrd="0" parTransId="{E1A76467-702A-48A3-B27A-B539D6F00376}" sibTransId="{B7D94EDF-1379-40FD-B7EA-FC84D8358C7E}"/>
    <dgm:cxn modelId="{4C37E556-372B-447D-B632-9192D129B8F5}" srcId="{85537AA1-34E6-4167-B9F9-F1EAAC5936C2}" destId="{96587103-6157-4ACC-AE0B-20774AC2B0FC}" srcOrd="5" destOrd="0" parTransId="{D260EDAE-E3DF-4E4F-BBDF-1B95D229A25C}" sibTransId="{19D5E167-7430-430F-A07C-BA9A50B8DC15}"/>
    <dgm:cxn modelId="{47E0BB5A-7BEE-480D-B5F4-C93790D92812}" srcId="{C0C06693-75A8-4263-B02D-B743F62B9E39}" destId="{FA5FB8A2-EAE1-43F5-BF7F-C7CF2C5A0E2C}" srcOrd="2" destOrd="0" parTransId="{897D2087-AC30-4B8C-9C38-0475E013EFF8}" sibTransId="{4F9E2D7D-B5BE-4C70-87AC-0074CE48D724}"/>
    <dgm:cxn modelId="{C7C9BF5A-1E1F-4DC8-9F13-C27B18B9EEF5}" srcId="{C0C06693-75A8-4263-B02D-B743F62B9E39}" destId="{307B08C0-A2C9-4A97-BFFC-1F08640C3D56}" srcOrd="1" destOrd="0" parTransId="{2D0EB0A4-C44F-45DA-B8C6-83ADB5294D20}" sibTransId="{B64009B1-33F2-4F03-AED0-08C850AFE1D3}"/>
    <dgm:cxn modelId="{A05BA05E-3094-4020-8FD4-75B35C737085}" type="presOf" srcId="{A2A898DB-42F1-49FF-8294-FAE1A278B0C1}" destId="{3F704076-10FC-4D8D-8C1E-2F40EDEC87BE}" srcOrd="0" destOrd="1" presId="urn:microsoft.com/office/officeart/2005/8/layout/hList2"/>
    <dgm:cxn modelId="{8F667265-2C96-442B-9C4C-FEC784751272}" type="presOf" srcId="{FA5FB8A2-EAE1-43F5-BF7F-C7CF2C5A0E2C}" destId="{D8D23442-1378-44FE-9714-19C0B04764DD}" srcOrd="0" destOrd="0" presId="urn:microsoft.com/office/officeart/2005/8/layout/hList2"/>
    <dgm:cxn modelId="{EDC1816B-07D0-4F06-8599-B2E4FEFD0A71}" type="presOf" srcId="{73C6D767-1186-4AAD-9D7B-C9007192CABD}" destId="{436D69FC-0392-4FAE-A840-7983F366D47C}" srcOrd="0" destOrd="3" presId="urn:microsoft.com/office/officeart/2005/8/layout/hList2"/>
    <dgm:cxn modelId="{FC24AC7F-ECC1-4190-A1C7-6D44827D0041}" srcId="{C0C06693-75A8-4263-B02D-B743F62B9E39}" destId="{85537AA1-34E6-4167-B9F9-F1EAAC5936C2}" srcOrd="3" destOrd="0" parTransId="{A8373512-E9BB-472E-A044-A44F13FD82AD}" sibTransId="{940D9826-4CC3-40C2-93A3-655C69CEF646}"/>
    <dgm:cxn modelId="{1814EF83-AE86-45D4-A13F-777C7D068409}" type="presOf" srcId="{FA5E4A46-C661-4F75-BE1D-1FD6400CB9D7}" destId="{3F704076-10FC-4D8D-8C1E-2F40EDEC87BE}" srcOrd="0" destOrd="3" presId="urn:microsoft.com/office/officeart/2005/8/layout/hList2"/>
    <dgm:cxn modelId="{9155D286-672A-4218-A660-B45C1805C153}" type="presOf" srcId="{D140698A-074C-42D9-BD43-39381D2CDBBA}" destId="{3F704076-10FC-4D8D-8C1E-2F40EDEC87BE}" srcOrd="0" destOrd="4" presId="urn:microsoft.com/office/officeart/2005/8/layout/hList2"/>
    <dgm:cxn modelId="{6B318689-4F76-425B-AC16-295CCDB4F7F5}" type="presOf" srcId="{5B195B41-93C3-47C8-8F2F-53C5BD44339B}" destId="{782C4E57-9C84-48B6-8B64-EAA226746329}" srcOrd="0" destOrd="2" presId="urn:microsoft.com/office/officeart/2005/8/layout/hList2"/>
    <dgm:cxn modelId="{5EA5C98A-58EC-4A8E-8F52-E58B9D582AD5}" srcId="{C0C06693-75A8-4263-B02D-B743F62B9E39}" destId="{FF65D43E-AC65-4574-8C28-38F2494CFA83}" srcOrd="0" destOrd="0" parTransId="{F941D7BA-381A-48E9-9F65-F017A35309D6}" sibTransId="{87BBE792-F7C0-44CB-A11F-59E258CE95D0}"/>
    <dgm:cxn modelId="{A49B1C93-A489-4EF4-84BD-B6D8B0691EFC}" type="presOf" srcId="{85F07EEB-D8E3-4470-8B4F-C951AD6FA763}" destId="{3F704076-10FC-4D8D-8C1E-2F40EDEC87BE}" srcOrd="0" destOrd="2" presId="urn:microsoft.com/office/officeart/2005/8/layout/hList2"/>
    <dgm:cxn modelId="{B966C895-E324-4430-AC18-44B8BEEEE4AC}" srcId="{85537AA1-34E6-4167-B9F9-F1EAAC5936C2}" destId="{777614E3-2560-450D-ABE7-D076D1471D2C}" srcOrd="4" destOrd="0" parTransId="{93E051C3-E6B2-4F99-88C3-3D58CD344ECF}" sibTransId="{B21FAF87-F5A2-48E4-A585-6E7C2A5C725C}"/>
    <dgm:cxn modelId="{983AFC95-7C0B-4005-BDB8-8CED8B5C422A}" type="presOf" srcId="{85537AA1-34E6-4167-B9F9-F1EAAC5936C2}" destId="{B5C3A89B-BC75-4C95-8675-CCCDBD132D0E}" srcOrd="0" destOrd="0" presId="urn:microsoft.com/office/officeart/2005/8/layout/hList2"/>
    <dgm:cxn modelId="{0C5DEA9D-BC59-40AC-A351-82A878B55451}" type="presOf" srcId="{5E655A6A-A8AA-43AB-90C5-9E35B67D6402}" destId="{782C4E57-9C84-48B6-8B64-EAA226746329}" srcOrd="0" destOrd="1" presId="urn:microsoft.com/office/officeart/2005/8/layout/hList2"/>
    <dgm:cxn modelId="{F305E7A0-9355-BB46-8DAA-2C9AD9B57C97}" type="presOf" srcId="{F99A82EF-FE3B-E14F-B266-E7D3054060E1}" destId="{782C4E57-9C84-48B6-8B64-EAA226746329}" srcOrd="0" destOrd="0" presId="urn:microsoft.com/office/officeart/2005/8/layout/hList2"/>
    <dgm:cxn modelId="{1EBC59A8-584C-48E4-8B39-9CFEFE03D794}" srcId="{FA5FB8A2-EAE1-43F5-BF7F-C7CF2C5A0E2C}" destId="{FA5E4A46-C661-4F75-BE1D-1FD6400CB9D7}" srcOrd="3" destOrd="0" parTransId="{15F254AA-0771-4CC0-8C57-030907200C7C}" sibTransId="{50459C0D-A232-4608-B143-F56A93E0750E}"/>
    <dgm:cxn modelId="{002B4EA9-7B36-3A4C-951A-F5C34C391F39}" type="presOf" srcId="{F72921FE-8499-0346-A7B8-A85F8F22792A}" destId="{3F704076-10FC-4D8D-8C1E-2F40EDEC87BE}" srcOrd="0" destOrd="0" presId="urn:microsoft.com/office/officeart/2005/8/layout/hList2"/>
    <dgm:cxn modelId="{A2CC0AAA-814A-410F-8E17-5F4BC6618EA2}" srcId="{FF65D43E-AC65-4574-8C28-38F2494CFA83}" destId="{873A74EF-5FAC-4CAB-9FB4-600DC47C8201}" srcOrd="1" destOrd="0" parTransId="{29FF1374-63D8-4A06-9BD9-9F79FA874A9F}" sibTransId="{C41831BD-B755-407A-AFD7-6062387F847D}"/>
    <dgm:cxn modelId="{EA84DEB4-3123-44B4-9D71-AFABB9400BE2}" type="presOf" srcId="{C0C06693-75A8-4263-B02D-B743F62B9E39}" destId="{DE3C7A61-47A3-43B5-B10E-DBBBF1A9D07B}" srcOrd="0" destOrd="0" presId="urn:microsoft.com/office/officeart/2005/8/layout/hList2"/>
    <dgm:cxn modelId="{A126FEB4-BF57-4D8E-A97F-D4A05E35E147}" type="presOf" srcId="{777614E3-2560-450D-ABE7-D076D1471D2C}" destId="{782C4E57-9C84-48B6-8B64-EAA226746329}" srcOrd="0" destOrd="4" presId="urn:microsoft.com/office/officeart/2005/8/layout/hList2"/>
    <dgm:cxn modelId="{F0ACF4B9-A91A-40F5-A21D-0D8EC5B43F60}" type="presOf" srcId="{E5D5BCAE-F9E5-4983-9A48-B96C3BB70DB6}" destId="{BB499E56-8243-4B18-A76C-731992C1A396}" srcOrd="0" destOrd="1" presId="urn:microsoft.com/office/officeart/2005/8/layout/hList2"/>
    <dgm:cxn modelId="{32FF26C6-1648-4B96-84B2-2A15C910DE73}" type="presOf" srcId="{D34D4F82-58CC-4F30-B151-69177C26DADC}" destId="{BB499E56-8243-4B18-A76C-731992C1A396}" srcOrd="0" destOrd="2" presId="urn:microsoft.com/office/officeart/2005/8/layout/hList2"/>
    <dgm:cxn modelId="{C355FBCC-B431-0A4C-B90E-CBE8D27AB267}" srcId="{307B08C0-A2C9-4A97-BFFC-1F08640C3D56}" destId="{003D8C10-BA77-744A-BFB7-48B2563E85B8}" srcOrd="0" destOrd="0" parTransId="{BB078280-3B23-BB46-BA66-C5B67EAB0FAE}" sibTransId="{E3203DBD-521D-4D4F-9927-208F9340F329}"/>
    <dgm:cxn modelId="{3C1268DA-CC25-4BFC-ADB0-0C4B3F6CEFA5}" srcId="{FA5FB8A2-EAE1-43F5-BF7F-C7CF2C5A0E2C}" destId="{85F07EEB-D8E3-4470-8B4F-C951AD6FA763}" srcOrd="2" destOrd="0" parTransId="{5B21ECE5-143D-4125-8B0A-C2AFF1B9B30D}" sibTransId="{258401DF-A86F-49D7-B129-F5ACE37C987A}"/>
    <dgm:cxn modelId="{994527E2-FAF1-4E02-88CE-48CF387A7649}" srcId="{85537AA1-34E6-4167-B9F9-F1EAAC5936C2}" destId="{5B195B41-93C3-47C8-8F2F-53C5BD44339B}" srcOrd="2" destOrd="0" parTransId="{7997A4ED-6BF9-40FD-A342-9FF2923E9CD1}" sibTransId="{73B022F9-26F4-4173-B1FC-B212E7AC86BC}"/>
    <dgm:cxn modelId="{39995CE4-14AD-4CFC-9AB4-8C7D17FA867E}" type="presOf" srcId="{FF65D43E-AC65-4574-8C28-38F2494CFA83}" destId="{F0AED113-E893-4F99-8794-B4DE27AD5419}" srcOrd="0" destOrd="0" presId="urn:microsoft.com/office/officeart/2005/8/layout/hList2"/>
    <dgm:cxn modelId="{13DC7EE6-E87B-489F-8EBD-EACBBDCF38FA}" srcId="{FF65D43E-AC65-4574-8C28-38F2494CFA83}" destId="{0B352C2E-6007-4AFC-894D-6E5A3365A1BA}" srcOrd="2" destOrd="0" parTransId="{A2B8CFC4-8086-45ED-9BCB-72EF18510412}" sibTransId="{C578D508-F894-4A97-8035-5C88CAEE6010}"/>
    <dgm:cxn modelId="{1222A6E9-485A-497D-B326-64D082D92264}" srcId="{307B08C0-A2C9-4A97-BFFC-1F08640C3D56}" destId="{D34D4F82-58CC-4F30-B151-69177C26DADC}" srcOrd="2" destOrd="0" parTransId="{265CA4CD-953B-49FF-B90D-05B6D6A91AE4}" sibTransId="{51D5C804-5060-4DC1-8BDB-F78D377BC2F5}"/>
    <dgm:cxn modelId="{31B179F1-755D-4D71-A8AB-30CF570583BD}" type="presOf" srcId="{307B08C0-A2C9-4A97-BFFC-1F08640C3D56}" destId="{8D822A2E-A044-43F8-8EB6-8E9BBA51851C}" srcOrd="0" destOrd="0" presId="urn:microsoft.com/office/officeart/2005/8/layout/hList2"/>
    <dgm:cxn modelId="{F98106F2-89F8-43ED-A31B-330E6EE04FF9}" type="presOf" srcId="{96587103-6157-4ACC-AE0B-20774AC2B0FC}" destId="{782C4E57-9C84-48B6-8B64-EAA226746329}" srcOrd="0" destOrd="5" presId="urn:microsoft.com/office/officeart/2005/8/layout/hList2"/>
    <dgm:cxn modelId="{6EB887F3-7016-44F4-9D53-0A1C23E465B1}" srcId="{FA5FB8A2-EAE1-43F5-BF7F-C7CF2C5A0E2C}" destId="{A2A898DB-42F1-49FF-8294-FAE1A278B0C1}" srcOrd="1" destOrd="0" parTransId="{9B91C1D2-8438-41D9-A368-575974D02B74}" sibTransId="{A2DC1A96-F5C6-4C7D-BC1F-05CED79B42AD}"/>
    <dgm:cxn modelId="{2ECA23F4-9BB9-B64F-93EF-D14DCBE06CE5}" srcId="{FF65D43E-AC65-4574-8C28-38F2494CFA83}" destId="{14272865-A4F6-7A46-B87D-6BC1265C2F2D}" srcOrd="0" destOrd="0" parTransId="{F88A397A-B424-F144-A2E2-3B0831A351D6}" sibTransId="{E06B1BB6-7289-614A-AB4C-2FAC41A137E8}"/>
    <dgm:cxn modelId="{24BD45F8-2207-49A0-AC6E-213615B5FEF4}" type="presOf" srcId="{0B352C2E-6007-4AFC-894D-6E5A3365A1BA}" destId="{436D69FC-0392-4FAE-A840-7983F366D47C}" srcOrd="0" destOrd="2" presId="urn:microsoft.com/office/officeart/2005/8/layout/hList2"/>
    <dgm:cxn modelId="{218B5BCD-2C41-4474-978E-C87C6B6C81BA}" type="presParOf" srcId="{DE3C7A61-47A3-43B5-B10E-DBBBF1A9D07B}" destId="{0003F2F1-0008-4A4D-BE0A-EFAC1E09409A}" srcOrd="0" destOrd="0" presId="urn:microsoft.com/office/officeart/2005/8/layout/hList2"/>
    <dgm:cxn modelId="{C8569678-E922-41B5-97F2-9A3403ECF0E5}" type="presParOf" srcId="{0003F2F1-0008-4A4D-BE0A-EFAC1E09409A}" destId="{9F3F4BF7-B6A0-440A-AB77-F97723AC1ECC}" srcOrd="0" destOrd="0" presId="urn:microsoft.com/office/officeart/2005/8/layout/hList2"/>
    <dgm:cxn modelId="{DD837116-98D4-4AB6-920F-A48059BDB64E}" type="presParOf" srcId="{0003F2F1-0008-4A4D-BE0A-EFAC1E09409A}" destId="{436D69FC-0392-4FAE-A840-7983F366D47C}" srcOrd="1" destOrd="0" presId="urn:microsoft.com/office/officeart/2005/8/layout/hList2"/>
    <dgm:cxn modelId="{4D6764A7-E6C0-477A-A39B-6FB2BFB0167E}" type="presParOf" srcId="{0003F2F1-0008-4A4D-BE0A-EFAC1E09409A}" destId="{F0AED113-E893-4F99-8794-B4DE27AD5419}" srcOrd="2" destOrd="0" presId="urn:microsoft.com/office/officeart/2005/8/layout/hList2"/>
    <dgm:cxn modelId="{19124AD9-257A-4B48-AAEE-F6ED9728E330}" type="presParOf" srcId="{DE3C7A61-47A3-43B5-B10E-DBBBF1A9D07B}" destId="{13DD0974-9789-42D8-915E-66A90039688C}" srcOrd="1" destOrd="0" presId="urn:microsoft.com/office/officeart/2005/8/layout/hList2"/>
    <dgm:cxn modelId="{37F920AF-E08F-4558-B10E-B05762DB5532}" type="presParOf" srcId="{DE3C7A61-47A3-43B5-B10E-DBBBF1A9D07B}" destId="{BDA0E16B-AFAF-41B3-8DB7-CC682F566ED9}" srcOrd="2" destOrd="0" presId="urn:microsoft.com/office/officeart/2005/8/layout/hList2"/>
    <dgm:cxn modelId="{55AF24C1-B5E3-406F-A98D-CE345A4C38D3}" type="presParOf" srcId="{BDA0E16B-AFAF-41B3-8DB7-CC682F566ED9}" destId="{A33773BF-7F95-4A2E-AC99-D96138870651}" srcOrd="0" destOrd="0" presId="urn:microsoft.com/office/officeart/2005/8/layout/hList2"/>
    <dgm:cxn modelId="{26EB3D9E-7370-4FF3-BDB2-006FADAC2F43}" type="presParOf" srcId="{BDA0E16B-AFAF-41B3-8DB7-CC682F566ED9}" destId="{BB499E56-8243-4B18-A76C-731992C1A396}" srcOrd="1" destOrd="0" presId="urn:microsoft.com/office/officeart/2005/8/layout/hList2"/>
    <dgm:cxn modelId="{FB4D3474-49B4-45FA-8361-3BD04EDEBD26}" type="presParOf" srcId="{BDA0E16B-AFAF-41B3-8DB7-CC682F566ED9}" destId="{8D822A2E-A044-43F8-8EB6-8E9BBA51851C}" srcOrd="2" destOrd="0" presId="urn:microsoft.com/office/officeart/2005/8/layout/hList2"/>
    <dgm:cxn modelId="{2A81FF6F-3AD6-4EB8-9073-8CBAF3755A31}" type="presParOf" srcId="{DE3C7A61-47A3-43B5-B10E-DBBBF1A9D07B}" destId="{4371C3F4-7ADB-43F4-93EE-863BD672109C}" srcOrd="3" destOrd="0" presId="urn:microsoft.com/office/officeart/2005/8/layout/hList2"/>
    <dgm:cxn modelId="{E630876F-7B71-4BB6-B2EF-3B33D3BFD711}" type="presParOf" srcId="{DE3C7A61-47A3-43B5-B10E-DBBBF1A9D07B}" destId="{F8415193-AAF9-48C6-A001-760DD410B0EA}" srcOrd="4" destOrd="0" presId="urn:microsoft.com/office/officeart/2005/8/layout/hList2"/>
    <dgm:cxn modelId="{B75712B0-E732-401E-BE73-2DB5FD9AA7C0}" type="presParOf" srcId="{F8415193-AAF9-48C6-A001-760DD410B0EA}" destId="{4DA1E886-C75F-456A-B5EF-A1D7B7DC3437}" srcOrd="0" destOrd="0" presId="urn:microsoft.com/office/officeart/2005/8/layout/hList2"/>
    <dgm:cxn modelId="{74F2075A-4EA0-4D4E-B1B7-0E124A3F1A0C}" type="presParOf" srcId="{F8415193-AAF9-48C6-A001-760DD410B0EA}" destId="{3F704076-10FC-4D8D-8C1E-2F40EDEC87BE}" srcOrd="1" destOrd="0" presId="urn:microsoft.com/office/officeart/2005/8/layout/hList2"/>
    <dgm:cxn modelId="{1FEFEC9D-55B4-4DCF-9780-7A48DC2F7524}" type="presParOf" srcId="{F8415193-AAF9-48C6-A001-760DD410B0EA}" destId="{D8D23442-1378-44FE-9714-19C0B04764DD}" srcOrd="2" destOrd="0" presId="urn:microsoft.com/office/officeart/2005/8/layout/hList2"/>
    <dgm:cxn modelId="{25118FF9-46AD-4D2E-8E80-6C12E870E42E}" type="presParOf" srcId="{DE3C7A61-47A3-43B5-B10E-DBBBF1A9D07B}" destId="{66111AA1-FDC4-42AB-9261-6B3AE229E177}" srcOrd="5" destOrd="0" presId="urn:microsoft.com/office/officeart/2005/8/layout/hList2"/>
    <dgm:cxn modelId="{61EDFCAA-A864-4EC8-91BB-A3394471665C}" type="presParOf" srcId="{DE3C7A61-47A3-43B5-B10E-DBBBF1A9D07B}" destId="{B454566A-6BF6-4258-8A0A-C6C680ABF8F9}" srcOrd="6" destOrd="0" presId="urn:microsoft.com/office/officeart/2005/8/layout/hList2"/>
    <dgm:cxn modelId="{94784B07-2549-43F0-B105-A1E654FCBD3B}" type="presParOf" srcId="{B454566A-6BF6-4258-8A0A-C6C680ABF8F9}" destId="{7BFC856B-068B-43C5-B7C9-3C8EE9545B6F}" srcOrd="0" destOrd="0" presId="urn:microsoft.com/office/officeart/2005/8/layout/hList2"/>
    <dgm:cxn modelId="{CD234DA9-6999-4951-ADE6-411EA8C65DD0}" type="presParOf" srcId="{B454566A-6BF6-4258-8A0A-C6C680ABF8F9}" destId="{782C4E57-9C84-48B6-8B64-EAA226746329}" srcOrd="1" destOrd="0" presId="urn:microsoft.com/office/officeart/2005/8/layout/hList2"/>
    <dgm:cxn modelId="{C0090A65-30BC-4DAC-8151-6AFE9CEF4D70}" type="presParOf" srcId="{B454566A-6BF6-4258-8A0A-C6C680ABF8F9}" destId="{B5C3A89B-BC75-4C95-8675-CCCDBD132D0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56DC91-A25D-C548-847E-5E2572C43028}" type="doc">
      <dgm:prSet loTypeId="urn:microsoft.com/office/officeart/2005/8/layout/process1" loCatId="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865EE040-175C-294F-ABC3-460B3357C109}">
      <dgm:prSet phldrT="[Text]" custT="1"/>
      <dgm:spPr/>
      <dgm:t>
        <a:bodyPr/>
        <a:lstStyle/>
        <a:p>
          <a:pPr algn="ctr"/>
          <a:r>
            <a:rPr lang="en-US" sz="1200" b="1" u="sng"/>
            <a:t>Organizations</a:t>
          </a:r>
        </a:p>
        <a:p>
          <a:pPr algn="l"/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1.Top management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2. Shareholders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3. Finance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4. R&amp;D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5. Purchasing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6. Operations </a:t>
          </a:r>
          <a:endParaRPr lang="en-GB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7495D9-2620-614F-86FE-FF98A64222A5}" type="parTrans" cxnId="{8B86A506-996C-C74F-8156-D66B3F568FA1}">
      <dgm:prSet/>
      <dgm:spPr/>
      <dgm:t>
        <a:bodyPr/>
        <a:lstStyle/>
        <a:p>
          <a:endParaRPr lang="en-GB"/>
        </a:p>
      </dgm:t>
    </dgm:pt>
    <dgm:pt modelId="{ED6853ED-E66E-7649-9C91-77BFC6AC73D4}" type="sibTrans" cxnId="{8B86A506-996C-C74F-8156-D66B3F568FA1}">
      <dgm:prSet custT="1"/>
      <dgm:spPr/>
      <dgm:t>
        <a:bodyPr/>
        <a:lstStyle/>
        <a:p>
          <a:endParaRPr lang="en-GB" sz="1100"/>
        </a:p>
      </dgm:t>
    </dgm:pt>
    <dgm:pt modelId="{C9607215-82B8-5A46-92BD-2FEF146D361B}">
      <dgm:prSet phldrT="[Text]" custT="1"/>
      <dgm:spPr/>
      <dgm:t>
        <a:bodyPr/>
        <a:lstStyle/>
        <a:p>
          <a:pPr algn="ctr"/>
          <a:r>
            <a:rPr lang="en-US" sz="1400" b="1" u="sng"/>
            <a:t>Suppliers</a:t>
          </a:r>
        </a:p>
        <a:p>
          <a:pPr algn="ctr"/>
          <a:endParaRPr lang="en-US" sz="1400" b="1"/>
        </a:p>
        <a:p>
          <a:pPr algn="l"/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1. Raw materials suppliers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2. Equipment suppliers</a:t>
          </a:r>
          <a:endParaRPr lang="en-GB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F02D0-0C4F-1A49-8B08-FDEB4E2AED4A}" type="parTrans" cxnId="{DF1F220E-55B3-2741-B676-B1316D229A0B}">
      <dgm:prSet/>
      <dgm:spPr/>
      <dgm:t>
        <a:bodyPr/>
        <a:lstStyle/>
        <a:p>
          <a:endParaRPr lang="en-GB"/>
        </a:p>
      </dgm:t>
    </dgm:pt>
    <dgm:pt modelId="{D0E5C8CB-3EFD-6540-BF22-F16A5265A987}" type="sibTrans" cxnId="{DF1F220E-55B3-2741-B676-B1316D229A0B}">
      <dgm:prSet/>
      <dgm:spPr/>
      <dgm:t>
        <a:bodyPr/>
        <a:lstStyle/>
        <a:p>
          <a:endParaRPr lang="en-GB"/>
        </a:p>
      </dgm:t>
    </dgm:pt>
    <dgm:pt modelId="{2DE9700F-CC15-3844-A098-0275CB6BC9E4}">
      <dgm:prSet phldrT="[Text]" custT="1"/>
      <dgm:spPr/>
      <dgm:t>
        <a:bodyPr/>
        <a:lstStyle/>
        <a:p>
          <a:pPr algn="ctr"/>
          <a:r>
            <a:rPr lang="en-US" sz="1400" b="1"/>
            <a:t>Customers</a:t>
          </a:r>
        </a:p>
        <a:p>
          <a:pPr algn="ctr"/>
          <a:endParaRPr lang="en-US" sz="1400" b="1"/>
        </a:p>
        <a:p>
          <a:pPr algn="l"/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1.Professionals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Patients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2. Government </a:t>
          </a:r>
          <a:endParaRPr lang="en-GB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DA18FB-D7BC-D048-B32C-4C01F0CBFC48}" type="parTrans" cxnId="{6E0E46B6-25BD-1945-BEB0-041489AA44B6}">
      <dgm:prSet/>
      <dgm:spPr/>
      <dgm:t>
        <a:bodyPr/>
        <a:lstStyle/>
        <a:p>
          <a:endParaRPr lang="en-GB"/>
        </a:p>
      </dgm:t>
    </dgm:pt>
    <dgm:pt modelId="{77C36038-800F-CE40-BA0A-23BB5A40F5E1}" type="sibTrans" cxnId="{6E0E46B6-25BD-1945-BEB0-041489AA44B6}">
      <dgm:prSet/>
      <dgm:spPr/>
      <dgm:t>
        <a:bodyPr/>
        <a:lstStyle/>
        <a:p>
          <a:endParaRPr lang="en-GB"/>
        </a:p>
      </dgm:t>
    </dgm:pt>
    <dgm:pt modelId="{FE280150-3465-C643-A992-821259A23DB1}">
      <dgm:prSet custT="1"/>
      <dgm:spPr/>
      <dgm:t>
        <a:bodyPr/>
        <a:lstStyle/>
        <a:p>
          <a:pPr algn="ctr"/>
          <a:r>
            <a:rPr lang="en-US" sz="1400" b="1"/>
            <a:t>Competitors</a:t>
          </a:r>
        </a:p>
        <a:p>
          <a:pPr algn="ctr"/>
          <a:endParaRPr lang="en-US" sz="1400" b="1"/>
        </a:p>
        <a:p>
          <a:pPr algn="l"/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1. Domestic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2. International </a:t>
          </a:r>
          <a:endParaRPr lang="en-GB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4DD836-686D-CD40-A514-F8DD57AFA080}" type="parTrans" cxnId="{B838CC57-C554-434F-8C1B-179F7463E131}">
      <dgm:prSet/>
      <dgm:spPr/>
      <dgm:t>
        <a:bodyPr/>
        <a:lstStyle/>
        <a:p>
          <a:endParaRPr lang="en-GB"/>
        </a:p>
      </dgm:t>
    </dgm:pt>
    <dgm:pt modelId="{45691F3C-BE19-FD41-8D23-242EAE40EA82}" type="sibTrans" cxnId="{B838CC57-C554-434F-8C1B-179F7463E131}">
      <dgm:prSet/>
      <dgm:spPr/>
      <dgm:t>
        <a:bodyPr/>
        <a:lstStyle/>
        <a:p>
          <a:endParaRPr lang="en-GB"/>
        </a:p>
      </dgm:t>
    </dgm:pt>
    <dgm:pt modelId="{65A25ADD-078B-2D4A-87C1-0436BE921065}">
      <dgm:prSet custT="1"/>
      <dgm:spPr/>
      <dgm:t>
        <a:bodyPr/>
        <a:lstStyle/>
        <a:p>
          <a:pPr algn="ctr"/>
          <a:r>
            <a:rPr lang="en-US" sz="1200" b="1"/>
            <a:t>Intermediaries</a:t>
          </a:r>
        </a:p>
        <a:p>
          <a:pPr algn="ctr"/>
          <a:endParaRPr lang="en-US" sz="1400" b="1"/>
        </a:p>
        <a:p>
          <a:pPr algn="l"/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Distributors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Retailers </a:t>
          </a:r>
          <a:endParaRPr lang="en-GB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4FC061-34A2-914C-8C34-4B7BCE300B01}" type="parTrans" cxnId="{6CE44AC8-4D0E-D747-ACB1-7A2D88784373}">
      <dgm:prSet/>
      <dgm:spPr/>
      <dgm:t>
        <a:bodyPr/>
        <a:lstStyle/>
        <a:p>
          <a:endParaRPr lang="en-GB"/>
        </a:p>
      </dgm:t>
    </dgm:pt>
    <dgm:pt modelId="{2986C635-0347-FA42-9B87-F3FD44102B78}" type="sibTrans" cxnId="{6CE44AC8-4D0E-D747-ACB1-7A2D88784373}">
      <dgm:prSet/>
      <dgm:spPr/>
      <dgm:t>
        <a:bodyPr/>
        <a:lstStyle/>
        <a:p>
          <a:endParaRPr lang="en-GB"/>
        </a:p>
      </dgm:t>
    </dgm:pt>
    <dgm:pt modelId="{708A1030-A3A5-9748-AEA7-FF77E9314EB9}" type="pres">
      <dgm:prSet presAssocID="{6A56DC91-A25D-C548-847E-5E2572C43028}" presName="Name0" presStyleCnt="0">
        <dgm:presLayoutVars>
          <dgm:dir/>
          <dgm:resizeHandles val="exact"/>
        </dgm:presLayoutVars>
      </dgm:prSet>
      <dgm:spPr/>
    </dgm:pt>
    <dgm:pt modelId="{F0951C54-CC3F-1F4A-B712-0C6150C0ABAF}" type="pres">
      <dgm:prSet presAssocID="{865EE040-175C-294F-ABC3-460B3357C109}" presName="node" presStyleLbl="node1" presStyleIdx="0" presStyleCnt="5" custScaleX="110381" custScaleY="184073">
        <dgm:presLayoutVars>
          <dgm:bulletEnabled val="1"/>
        </dgm:presLayoutVars>
      </dgm:prSet>
      <dgm:spPr/>
    </dgm:pt>
    <dgm:pt modelId="{8B060E64-220A-6E48-A0C4-6F0CFB93ABBB}" type="pres">
      <dgm:prSet presAssocID="{ED6853ED-E66E-7649-9C91-77BFC6AC73D4}" presName="sibTrans" presStyleLbl="sibTrans2D1" presStyleIdx="0" presStyleCnt="4"/>
      <dgm:spPr/>
    </dgm:pt>
    <dgm:pt modelId="{ADE90DC4-8C04-1846-B2C4-3A6F32D6D8D1}" type="pres">
      <dgm:prSet presAssocID="{ED6853ED-E66E-7649-9C91-77BFC6AC73D4}" presName="connectorText" presStyleLbl="sibTrans2D1" presStyleIdx="0" presStyleCnt="4"/>
      <dgm:spPr/>
    </dgm:pt>
    <dgm:pt modelId="{BDB68082-077C-9B44-BE4A-47EFB34BA3D0}" type="pres">
      <dgm:prSet presAssocID="{C9607215-82B8-5A46-92BD-2FEF146D361B}" presName="node" presStyleLbl="node1" presStyleIdx="1" presStyleCnt="5" custScaleY="185754">
        <dgm:presLayoutVars>
          <dgm:bulletEnabled val="1"/>
        </dgm:presLayoutVars>
      </dgm:prSet>
      <dgm:spPr/>
    </dgm:pt>
    <dgm:pt modelId="{A16707E9-E7A5-BD40-9DD5-496DDB575A95}" type="pres">
      <dgm:prSet presAssocID="{D0E5C8CB-3EFD-6540-BF22-F16A5265A987}" presName="sibTrans" presStyleLbl="sibTrans2D1" presStyleIdx="1" presStyleCnt="4"/>
      <dgm:spPr/>
    </dgm:pt>
    <dgm:pt modelId="{D8380016-63FE-9146-9AFE-D95412B51632}" type="pres">
      <dgm:prSet presAssocID="{D0E5C8CB-3EFD-6540-BF22-F16A5265A987}" presName="connectorText" presStyleLbl="sibTrans2D1" presStyleIdx="1" presStyleCnt="4"/>
      <dgm:spPr/>
    </dgm:pt>
    <dgm:pt modelId="{FAB28DFE-F710-B742-8645-D8770874DC44}" type="pres">
      <dgm:prSet presAssocID="{2DE9700F-CC15-3844-A098-0275CB6BC9E4}" presName="node" presStyleLbl="node1" presStyleIdx="2" presStyleCnt="5" custScaleX="105959" custScaleY="184073" custLinFactNeighborX="-8170" custLinFactNeighborY="1521">
        <dgm:presLayoutVars>
          <dgm:bulletEnabled val="1"/>
        </dgm:presLayoutVars>
      </dgm:prSet>
      <dgm:spPr/>
    </dgm:pt>
    <dgm:pt modelId="{6A754422-4826-8244-8985-6B3B4D4D8596}" type="pres">
      <dgm:prSet presAssocID="{77C36038-800F-CE40-BA0A-23BB5A40F5E1}" presName="sibTrans" presStyleLbl="sibTrans2D1" presStyleIdx="2" presStyleCnt="4"/>
      <dgm:spPr/>
    </dgm:pt>
    <dgm:pt modelId="{ACA2758C-9CEA-4A47-9FFF-3052EAAC3692}" type="pres">
      <dgm:prSet presAssocID="{77C36038-800F-CE40-BA0A-23BB5A40F5E1}" presName="connectorText" presStyleLbl="sibTrans2D1" presStyleIdx="2" presStyleCnt="4"/>
      <dgm:spPr/>
    </dgm:pt>
    <dgm:pt modelId="{0501BEE7-3D2E-884F-B6A9-DB61AA6FE61D}" type="pres">
      <dgm:prSet presAssocID="{FE280150-3465-C643-A992-821259A23DB1}" presName="node" presStyleLbl="node1" presStyleIdx="3" presStyleCnt="5" custScaleX="110358" custScaleY="184073">
        <dgm:presLayoutVars>
          <dgm:bulletEnabled val="1"/>
        </dgm:presLayoutVars>
      </dgm:prSet>
      <dgm:spPr/>
    </dgm:pt>
    <dgm:pt modelId="{70193A8C-FED7-5946-862A-9488232E6953}" type="pres">
      <dgm:prSet presAssocID="{45691F3C-BE19-FD41-8D23-242EAE40EA82}" presName="sibTrans" presStyleLbl="sibTrans2D1" presStyleIdx="3" presStyleCnt="4"/>
      <dgm:spPr/>
    </dgm:pt>
    <dgm:pt modelId="{664048C1-5CD3-9044-B98C-643550033838}" type="pres">
      <dgm:prSet presAssocID="{45691F3C-BE19-FD41-8D23-242EAE40EA82}" presName="connectorText" presStyleLbl="sibTrans2D1" presStyleIdx="3" presStyleCnt="4"/>
      <dgm:spPr/>
    </dgm:pt>
    <dgm:pt modelId="{AB8FA7A9-FED2-5F47-9583-303AFC3AFF5A}" type="pres">
      <dgm:prSet presAssocID="{65A25ADD-078B-2D4A-87C1-0436BE921065}" presName="node" presStyleLbl="node1" presStyleIdx="4" presStyleCnt="5" custScaleY="189116">
        <dgm:presLayoutVars>
          <dgm:bulletEnabled val="1"/>
        </dgm:presLayoutVars>
      </dgm:prSet>
      <dgm:spPr/>
    </dgm:pt>
  </dgm:ptLst>
  <dgm:cxnLst>
    <dgm:cxn modelId="{8B86A506-996C-C74F-8156-D66B3F568FA1}" srcId="{6A56DC91-A25D-C548-847E-5E2572C43028}" destId="{865EE040-175C-294F-ABC3-460B3357C109}" srcOrd="0" destOrd="0" parTransId="{947495D9-2620-614F-86FE-FF98A64222A5}" sibTransId="{ED6853ED-E66E-7649-9C91-77BFC6AC73D4}"/>
    <dgm:cxn modelId="{FE4CB809-9B12-074D-B0A5-EAC3BA87169D}" type="presOf" srcId="{65A25ADD-078B-2D4A-87C1-0436BE921065}" destId="{AB8FA7A9-FED2-5F47-9583-303AFC3AFF5A}" srcOrd="0" destOrd="0" presId="urn:microsoft.com/office/officeart/2005/8/layout/process1"/>
    <dgm:cxn modelId="{3103DF0C-D615-FD40-BD84-7541A396E419}" type="presOf" srcId="{6A56DC91-A25D-C548-847E-5E2572C43028}" destId="{708A1030-A3A5-9748-AEA7-FF77E9314EB9}" srcOrd="0" destOrd="0" presId="urn:microsoft.com/office/officeart/2005/8/layout/process1"/>
    <dgm:cxn modelId="{DF1F220E-55B3-2741-B676-B1316D229A0B}" srcId="{6A56DC91-A25D-C548-847E-5E2572C43028}" destId="{C9607215-82B8-5A46-92BD-2FEF146D361B}" srcOrd="1" destOrd="0" parTransId="{0F3F02D0-0C4F-1A49-8B08-FDEB4E2AED4A}" sibTransId="{D0E5C8CB-3EFD-6540-BF22-F16A5265A987}"/>
    <dgm:cxn modelId="{CE113315-9E1F-8144-8126-6BD2BA35C456}" type="presOf" srcId="{ED6853ED-E66E-7649-9C91-77BFC6AC73D4}" destId="{8B060E64-220A-6E48-A0C4-6F0CFB93ABBB}" srcOrd="0" destOrd="0" presId="urn:microsoft.com/office/officeart/2005/8/layout/process1"/>
    <dgm:cxn modelId="{DBAFDB20-D75D-D543-A4B0-0CABE536F696}" type="presOf" srcId="{C9607215-82B8-5A46-92BD-2FEF146D361B}" destId="{BDB68082-077C-9B44-BE4A-47EFB34BA3D0}" srcOrd="0" destOrd="0" presId="urn:microsoft.com/office/officeart/2005/8/layout/process1"/>
    <dgm:cxn modelId="{A52EA438-0283-2546-82D7-ED3F242D868C}" type="presOf" srcId="{865EE040-175C-294F-ABC3-460B3357C109}" destId="{F0951C54-CC3F-1F4A-B712-0C6150C0ABAF}" srcOrd="0" destOrd="0" presId="urn:microsoft.com/office/officeart/2005/8/layout/process1"/>
    <dgm:cxn modelId="{2B0E6A3A-13A7-7D4C-8E0B-4D750F708DC7}" type="presOf" srcId="{D0E5C8CB-3EFD-6540-BF22-F16A5265A987}" destId="{D8380016-63FE-9146-9AFE-D95412B51632}" srcOrd="1" destOrd="0" presId="urn:microsoft.com/office/officeart/2005/8/layout/process1"/>
    <dgm:cxn modelId="{B838CC57-C554-434F-8C1B-179F7463E131}" srcId="{6A56DC91-A25D-C548-847E-5E2572C43028}" destId="{FE280150-3465-C643-A992-821259A23DB1}" srcOrd="3" destOrd="0" parTransId="{0C4DD836-686D-CD40-A514-F8DD57AFA080}" sibTransId="{45691F3C-BE19-FD41-8D23-242EAE40EA82}"/>
    <dgm:cxn modelId="{71F2CD59-1E18-C24F-A01B-0626853D8D75}" type="presOf" srcId="{77C36038-800F-CE40-BA0A-23BB5A40F5E1}" destId="{ACA2758C-9CEA-4A47-9FFF-3052EAAC3692}" srcOrd="1" destOrd="0" presId="urn:microsoft.com/office/officeart/2005/8/layout/process1"/>
    <dgm:cxn modelId="{6F569379-9147-1048-84A2-CE88A0571A19}" type="presOf" srcId="{45691F3C-BE19-FD41-8D23-242EAE40EA82}" destId="{70193A8C-FED7-5946-862A-9488232E6953}" srcOrd="0" destOrd="0" presId="urn:microsoft.com/office/officeart/2005/8/layout/process1"/>
    <dgm:cxn modelId="{982A0D8D-FE27-8A49-B476-22252FA147CD}" type="presOf" srcId="{2DE9700F-CC15-3844-A098-0275CB6BC9E4}" destId="{FAB28DFE-F710-B742-8645-D8770874DC44}" srcOrd="0" destOrd="0" presId="urn:microsoft.com/office/officeart/2005/8/layout/process1"/>
    <dgm:cxn modelId="{6E0E46B6-25BD-1945-BEB0-041489AA44B6}" srcId="{6A56DC91-A25D-C548-847E-5E2572C43028}" destId="{2DE9700F-CC15-3844-A098-0275CB6BC9E4}" srcOrd="2" destOrd="0" parTransId="{06DA18FB-D7BC-D048-B32C-4C01F0CBFC48}" sibTransId="{77C36038-800F-CE40-BA0A-23BB5A40F5E1}"/>
    <dgm:cxn modelId="{B9EAC6B8-74E7-1845-AB3C-258050FF9503}" type="presOf" srcId="{FE280150-3465-C643-A992-821259A23DB1}" destId="{0501BEE7-3D2E-884F-B6A9-DB61AA6FE61D}" srcOrd="0" destOrd="0" presId="urn:microsoft.com/office/officeart/2005/8/layout/process1"/>
    <dgm:cxn modelId="{5F5781BC-A999-DE40-8612-97246DBECBE1}" type="presOf" srcId="{ED6853ED-E66E-7649-9C91-77BFC6AC73D4}" destId="{ADE90DC4-8C04-1846-B2C4-3A6F32D6D8D1}" srcOrd="1" destOrd="0" presId="urn:microsoft.com/office/officeart/2005/8/layout/process1"/>
    <dgm:cxn modelId="{6CE44AC8-4D0E-D747-ACB1-7A2D88784373}" srcId="{6A56DC91-A25D-C548-847E-5E2572C43028}" destId="{65A25ADD-078B-2D4A-87C1-0436BE921065}" srcOrd="4" destOrd="0" parTransId="{604FC061-34A2-914C-8C34-4B7BCE300B01}" sibTransId="{2986C635-0347-FA42-9B87-F3FD44102B78}"/>
    <dgm:cxn modelId="{29C938C9-4CAF-1D46-B2EE-4266D745B5F6}" type="presOf" srcId="{45691F3C-BE19-FD41-8D23-242EAE40EA82}" destId="{664048C1-5CD3-9044-B98C-643550033838}" srcOrd="1" destOrd="0" presId="urn:microsoft.com/office/officeart/2005/8/layout/process1"/>
    <dgm:cxn modelId="{368521CA-08D1-4342-8884-508A5DB0CFCA}" type="presOf" srcId="{D0E5C8CB-3EFD-6540-BF22-F16A5265A987}" destId="{A16707E9-E7A5-BD40-9DD5-496DDB575A95}" srcOrd="0" destOrd="0" presId="urn:microsoft.com/office/officeart/2005/8/layout/process1"/>
    <dgm:cxn modelId="{A9CE35FD-B383-924E-A8ED-E64ABBF860B7}" type="presOf" srcId="{77C36038-800F-CE40-BA0A-23BB5A40F5E1}" destId="{6A754422-4826-8244-8985-6B3B4D4D8596}" srcOrd="0" destOrd="0" presId="urn:microsoft.com/office/officeart/2005/8/layout/process1"/>
    <dgm:cxn modelId="{D2764C69-E24A-E44D-9813-9C931A9A9E37}" type="presParOf" srcId="{708A1030-A3A5-9748-AEA7-FF77E9314EB9}" destId="{F0951C54-CC3F-1F4A-B712-0C6150C0ABAF}" srcOrd="0" destOrd="0" presId="urn:microsoft.com/office/officeart/2005/8/layout/process1"/>
    <dgm:cxn modelId="{CA97CD4D-585B-F343-9A91-F3B358F67533}" type="presParOf" srcId="{708A1030-A3A5-9748-AEA7-FF77E9314EB9}" destId="{8B060E64-220A-6E48-A0C4-6F0CFB93ABBB}" srcOrd="1" destOrd="0" presId="urn:microsoft.com/office/officeart/2005/8/layout/process1"/>
    <dgm:cxn modelId="{2FB4927D-41BD-DA4A-90D0-4DF6A39698D7}" type="presParOf" srcId="{8B060E64-220A-6E48-A0C4-6F0CFB93ABBB}" destId="{ADE90DC4-8C04-1846-B2C4-3A6F32D6D8D1}" srcOrd="0" destOrd="0" presId="urn:microsoft.com/office/officeart/2005/8/layout/process1"/>
    <dgm:cxn modelId="{7F7ABF0B-0D56-7449-9D89-FCD807DEB29C}" type="presParOf" srcId="{708A1030-A3A5-9748-AEA7-FF77E9314EB9}" destId="{BDB68082-077C-9B44-BE4A-47EFB34BA3D0}" srcOrd="2" destOrd="0" presId="urn:microsoft.com/office/officeart/2005/8/layout/process1"/>
    <dgm:cxn modelId="{E7EDF4D1-6471-AE4B-AEE2-F3A79D05CEA0}" type="presParOf" srcId="{708A1030-A3A5-9748-AEA7-FF77E9314EB9}" destId="{A16707E9-E7A5-BD40-9DD5-496DDB575A95}" srcOrd="3" destOrd="0" presId="urn:microsoft.com/office/officeart/2005/8/layout/process1"/>
    <dgm:cxn modelId="{C5E87482-B23D-5B44-9CCD-8005DCA0EE5B}" type="presParOf" srcId="{A16707E9-E7A5-BD40-9DD5-496DDB575A95}" destId="{D8380016-63FE-9146-9AFE-D95412B51632}" srcOrd="0" destOrd="0" presId="urn:microsoft.com/office/officeart/2005/8/layout/process1"/>
    <dgm:cxn modelId="{6A6FA80D-7A92-E34C-A7A9-3003D2AAE768}" type="presParOf" srcId="{708A1030-A3A5-9748-AEA7-FF77E9314EB9}" destId="{FAB28DFE-F710-B742-8645-D8770874DC44}" srcOrd="4" destOrd="0" presId="urn:microsoft.com/office/officeart/2005/8/layout/process1"/>
    <dgm:cxn modelId="{FAAAC535-6AF1-8145-927D-970E181240D5}" type="presParOf" srcId="{708A1030-A3A5-9748-AEA7-FF77E9314EB9}" destId="{6A754422-4826-8244-8985-6B3B4D4D8596}" srcOrd="5" destOrd="0" presId="urn:microsoft.com/office/officeart/2005/8/layout/process1"/>
    <dgm:cxn modelId="{3F0D7298-6B86-B840-A9C7-2D20D277D592}" type="presParOf" srcId="{6A754422-4826-8244-8985-6B3B4D4D8596}" destId="{ACA2758C-9CEA-4A47-9FFF-3052EAAC3692}" srcOrd="0" destOrd="0" presId="urn:microsoft.com/office/officeart/2005/8/layout/process1"/>
    <dgm:cxn modelId="{35D9B8BB-EE91-5441-8A2E-362BFFB4254E}" type="presParOf" srcId="{708A1030-A3A5-9748-AEA7-FF77E9314EB9}" destId="{0501BEE7-3D2E-884F-B6A9-DB61AA6FE61D}" srcOrd="6" destOrd="0" presId="urn:microsoft.com/office/officeart/2005/8/layout/process1"/>
    <dgm:cxn modelId="{E53A97F1-3900-F345-AF05-C0426B0A76BF}" type="presParOf" srcId="{708A1030-A3A5-9748-AEA7-FF77E9314EB9}" destId="{70193A8C-FED7-5946-862A-9488232E6953}" srcOrd="7" destOrd="0" presId="urn:microsoft.com/office/officeart/2005/8/layout/process1"/>
    <dgm:cxn modelId="{3381539B-3486-0844-B554-3DE0C00DE576}" type="presParOf" srcId="{70193A8C-FED7-5946-862A-9488232E6953}" destId="{664048C1-5CD3-9044-B98C-643550033838}" srcOrd="0" destOrd="0" presId="urn:microsoft.com/office/officeart/2005/8/layout/process1"/>
    <dgm:cxn modelId="{AD851EA2-F17A-7141-BCB7-333B2C199192}" type="presParOf" srcId="{708A1030-A3A5-9748-AEA7-FF77E9314EB9}" destId="{AB8FA7A9-FED2-5F47-9583-303AFC3AFF5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EAF79A-C82D-884C-8229-B7EF8432522B}" type="doc">
      <dgm:prSet loTypeId="urn:microsoft.com/office/officeart/2005/8/layout/process1" loCatId="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4BCE508-AC91-AB42-8D41-6393220A095C}">
      <dgm:prSet phldrT="[Text]" custT="1"/>
      <dgm:spPr/>
      <dgm:t>
        <a:bodyPr/>
        <a:lstStyle/>
        <a:p>
          <a:pPr algn="ctr"/>
          <a:r>
            <a:rPr lang="en-US" sz="1200" b="1"/>
            <a:t>Political</a:t>
          </a:r>
        </a:p>
        <a:p>
          <a:pPr algn="ctr"/>
          <a:endParaRPr lang="en-US" sz="1200" b="1"/>
        </a:p>
        <a:p>
          <a:pPr algn="l"/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1. Government policies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2. Political stability </a:t>
          </a:r>
          <a:endParaRPr lang="en-GB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F5AD62-E399-8F47-8320-4B7FE9857F93}" type="parTrans" cxnId="{74BCA631-7045-8640-AF95-8E2B5691C6FF}">
      <dgm:prSet/>
      <dgm:spPr/>
      <dgm:t>
        <a:bodyPr/>
        <a:lstStyle/>
        <a:p>
          <a:endParaRPr lang="en-GB"/>
        </a:p>
      </dgm:t>
    </dgm:pt>
    <dgm:pt modelId="{B46E4870-F3B6-224A-9487-92007792D52A}" type="sibTrans" cxnId="{74BCA631-7045-8640-AF95-8E2B5691C6FF}">
      <dgm:prSet/>
      <dgm:spPr/>
      <dgm:t>
        <a:bodyPr/>
        <a:lstStyle/>
        <a:p>
          <a:endParaRPr lang="en-GB"/>
        </a:p>
      </dgm:t>
    </dgm:pt>
    <dgm:pt modelId="{E5652064-7DA2-6842-9DB0-F30261193EEE}">
      <dgm:prSet phldrT="[Text]" custT="1"/>
      <dgm:spPr/>
      <dgm:t>
        <a:bodyPr/>
        <a:lstStyle/>
        <a:p>
          <a:pPr algn="ctr"/>
          <a:r>
            <a:rPr lang="en-US" sz="1200" b="1"/>
            <a:t>Economic</a:t>
          </a:r>
        </a:p>
        <a:p>
          <a:pPr algn="ctr"/>
          <a:endParaRPr lang="en-US" sz="1200" b="1"/>
        </a:p>
        <a:p>
          <a:pPr algn="l"/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1. Economic Growth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2. Exchange rate</a:t>
          </a:r>
          <a:endParaRPr lang="en-GB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46F832-3B45-1548-9F4A-2B4A73203AD7}" type="parTrans" cxnId="{314BE883-FBF3-0943-8128-BFDE2CAA63A1}">
      <dgm:prSet/>
      <dgm:spPr/>
      <dgm:t>
        <a:bodyPr/>
        <a:lstStyle/>
        <a:p>
          <a:endParaRPr lang="en-GB"/>
        </a:p>
      </dgm:t>
    </dgm:pt>
    <dgm:pt modelId="{C925F4A5-E796-F545-A584-89A32935F19D}" type="sibTrans" cxnId="{314BE883-FBF3-0943-8128-BFDE2CAA63A1}">
      <dgm:prSet/>
      <dgm:spPr/>
      <dgm:t>
        <a:bodyPr/>
        <a:lstStyle/>
        <a:p>
          <a:endParaRPr lang="en-GB"/>
        </a:p>
      </dgm:t>
    </dgm:pt>
    <dgm:pt modelId="{D534532A-68DC-D148-ACC4-C3FBCC45A4E7}">
      <dgm:prSet phldrT="[Text]" custT="1"/>
      <dgm:spPr/>
      <dgm:t>
        <a:bodyPr/>
        <a:lstStyle/>
        <a:p>
          <a:pPr algn="ctr"/>
          <a:r>
            <a:rPr lang="en-US" sz="1200" b="1" dirty="0"/>
            <a:t>Social</a:t>
          </a:r>
        </a:p>
        <a:p>
          <a:pPr algn="ctr"/>
          <a:endParaRPr lang="en-US" sz="1200" b="1" dirty="0"/>
        </a:p>
        <a:p>
          <a:pPr algn="l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1. Cultural preferences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2. Demographic factor</a:t>
          </a:r>
          <a:endParaRPr lang="en-GB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1485D9-D217-9F43-8837-DD1FA870A227}" type="parTrans" cxnId="{3988525E-EB96-8148-83D6-4E6D57684C10}">
      <dgm:prSet/>
      <dgm:spPr/>
      <dgm:t>
        <a:bodyPr/>
        <a:lstStyle/>
        <a:p>
          <a:endParaRPr lang="en-GB"/>
        </a:p>
      </dgm:t>
    </dgm:pt>
    <dgm:pt modelId="{4CCB4BEA-77F3-BB44-9DE7-17C0776770DE}" type="sibTrans" cxnId="{3988525E-EB96-8148-83D6-4E6D57684C10}">
      <dgm:prSet/>
      <dgm:spPr/>
      <dgm:t>
        <a:bodyPr/>
        <a:lstStyle/>
        <a:p>
          <a:endParaRPr lang="en-GB"/>
        </a:p>
      </dgm:t>
    </dgm:pt>
    <dgm:pt modelId="{FD4AE2A9-C2A5-4C4C-B8C4-97D534FF7795}">
      <dgm:prSet custT="1"/>
      <dgm:spPr/>
      <dgm:t>
        <a:bodyPr/>
        <a:lstStyle/>
        <a:p>
          <a:pPr algn="ctr"/>
          <a:r>
            <a:rPr lang="en-US" sz="1200" b="1"/>
            <a:t>Technological</a:t>
          </a:r>
        </a:p>
        <a:p>
          <a:pPr algn="ctr"/>
          <a:endParaRPr lang="en-US" sz="1200" b="1"/>
        </a:p>
        <a:p>
          <a:pPr algn="l"/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1. Automation in production </a:t>
          </a:r>
          <a:endParaRPr lang="en-GB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88638B-F7F6-5A4A-AFED-F90DFE59D879}" type="parTrans" cxnId="{CED7BB87-3A73-C546-A75E-6F073CE795D8}">
      <dgm:prSet/>
      <dgm:spPr/>
      <dgm:t>
        <a:bodyPr/>
        <a:lstStyle/>
        <a:p>
          <a:endParaRPr lang="en-GB"/>
        </a:p>
      </dgm:t>
    </dgm:pt>
    <dgm:pt modelId="{7B34F5FB-8777-7048-B80F-486D7FB3D4F0}" type="sibTrans" cxnId="{CED7BB87-3A73-C546-A75E-6F073CE795D8}">
      <dgm:prSet/>
      <dgm:spPr/>
      <dgm:t>
        <a:bodyPr/>
        <a:lstStyle/>
        <a:p>
          <a:endParaRPr lang="en-GB"/>
        </a:p>
      </dgm:t>
    </dgm:pt>
    <dgm:pt modelId="{73F58A10-A301-2E49-8DEB-EECC030655AA}">
      <dgm:prSet custT="1"/>
      <dgm:spPr/>
      <dgm:t>
        <a:bodyPr/>
        <a:lstStyle/>
        <a:p>
          <a:pPr algn="ctr"/>
          <a:r>
            <a:rPr lang="en-US" sz="1200" b="1" dirty="0">
              <a:solidFill>
                <a:schemeClr val="accent5"/>
              </a:solidFill>
            </a:rPr>
            <a:t>Environmental</a:t>
          </a:r>
        </a:p>
        <a:p>
          <a:pPr algn="ctr"/>
          <a:endParaRPr lang="en-US" sz="1200" b="1" dirty="0">
            <a:solidFill>
              <a:schemeClr val="accent5"/>
            </a:solidFill>
          </a:endParaRPr>
        </a:p>
        <a:p>
          <a:pPr algn="l"/>
          <a:r>
            <a:rPr lang="en-US" sz="1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Environmental impact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2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Climate change </a:t>
          </a:r>
          <a:r>
            <a:rPr lang="en-US" sz="1200" b="1" dirty="0">
              <a:solidFill>
                <a:schemeClr val="accent5"/>
              </a:solidFill>
            </a:rPr>
            <a:t> </a:t>
          </a:r>
          <a:endParaRPr lang="en-GB" sz="1200" dirty="0">
            <a:solidFill>
              <a:schemeClr val="accent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BA649C-6551-D44C-98E3-5F288E66651D}" type="parTrans" cxnId="{F84F5335-5776-D14E-AC18-BF7F1BA9FD11}">
      <dgm:prSet/>
      <dgm:spPr/>
      <dgm:t>
        <a:bodyPr/>
        <a:lstStyle/>
        <a:p>
          <a:endParaRPr lang="en-GB"/>
        </a:p>
      </dgm:t>
    </dgm:pt>
    <dgm:pt modelId="{129A3BA1-609B-6A43-8964-D0C5083247DC}" type="sibTrans" cxnId="{F84F5335-5776-D14E-AC18-BF7F1BA9FD11}">
      <dgm:prSet/>
      <dgm:spPr/>
      <dgm:t>
        <a:bodyPr/>
        <a:lstStyle/>
        <a:p>
          <a:endParaRPr lang="en-GB"/>
        </a:p>
      </dgm:t>
    </dgm:pt>
    <dgm:pt modelId="{68B8A2B8-EA73-4C4F-8057-6CECE5FD5719}" type="pres">
      <dgm:prSet presAssocID="{F0EAF79A-C82D-884C-8229-B7EF8432522B}" presName="Name0" presStyleCnt="0">
        <dgm:presLayoutVars>
          <dgm:dir/>
          <dgm:resizeHandles val="exact"/>
        </dgm:presLayoutVars>
      </dgm:prSet>
      <dgm:spPr/>
    </dgm:pt>
    <dgm:pt modelId="{A60D9CF6-182C-A545-A6DC-51F0CDEAA59E}" type="pres">
      <dgm:prSet presAssocID="{14BCE508-AC91-AB42-8D41-6393220A095C}" presName="node" presStyleLbl="node1" presStyleIdx="0" presStyleCnt="5" custScaleY="194894">
        <dgm:presLayoutVars>
          <dgm:bulletEnabled val="1"/>
        </dgm:presLayoutVars>
      </dgm:prSet>
      <dgm:spPr/>
    </dgm:pt>
    <dgm:pt modelId="{B41F888E-38A5-1243-98B6-2362AA3BC0FE}" type="pres">
      <dgm:prSet presAssocID="{B46E4870-F3B6-224A-9487-92007792D52A}" presName="sibTrans" presStyleLbl="sibTrans2D1" presStyleIdx="0" presStyleCnt="4"/>
      <dgm:spPr/>
    </dgm:pt>
    <dgm:pt modelId="{F9E01B19-F2F4-0643-B128-F097BD92F23D}" type="pres">
      <dgm:prSet presAssocID="{B46E4870-F3B6-224A-9487-92007792D52A}" presName="connectorText" presStyleLbl="sibTrans2D1" presStyleIdx="0" presStyleCnt="4"/>
      <dgm:spPr/>
    </dgm:pt>
    <dgm:pt modelId="{ED81C122-5D19-8440-B762-42E86282858D}" type="pres">
      <dgm:prSet presAssocID="{E5652064-7DA2-6842-9DB0-F30261193EEE}" presName="node" presStyleLbl="node1" presStyleIdx="1" presStyleCnt="5" custScaleY="188170">
        <dgm:presLayoutVars>
          <dgm:bulletEnabled val="1"/>
        </dgm:presLayoutVars>
      </dgm:prSet>
      <dgm:spPr/>
    </dgm:pt>
    <dgm:pt modelId="{C3D7E8C4-7C93-9444-AE37-FCF4F3B01A48}" type="pres">
      <dgm:prSet presAssocID="{C925F4A5-E796-F545-A584-89A32935F19D}" presName="sibTrans" presStyleLbl="sibTrans2D1" presStyleIdx="1" presStyleCnt="4"/>
      <dgm:spPr/>
    </dgm:pt>
    <dgm:pt modelId="{82956528-42E9-BB46-BE47-8479CC6A1A8F}" type="pres">
      <dgm:prSet presAssocID="{C925F4A5-E796-F545-A584-89A32935F19D}" presName="connectorText" presStyleLbl="sibTrans2D1" presStyleIdx="1" presStyleCnt="4"/>
      <dgm:spPr/>
    </dgm:pt>
    <dgm:pt modelId="{890505D5-CFEA-9241-AF35-E3E1BEBA3190}" type="pres">
      <dgm:prSet presAssocID="{D534532A-68DC-D148-ACC4-C3FBCC45A4E7}" presName="node" presStyleLbl="node1" presStyleIdx="2" presStyleCnt="5" custScaleY="181446">
        <dgm:presLayoutVars>
          <dgm:bulletEnabled val="1"/>
        </dgm:presLayoutVars>
      </dgm:prSet>
      <dgm:spPr/>
    </dgm:pt>
    <dgm:pt modelId="{6D9A5DCE-3E07-684B-AD16-C3AD23CE78E1}" type="pres">
      <dgm:prSet presAssocID="{4CCB4BEA-77F3-BB44-9DE7-17C0776770DE}" presName="sibTrans" presStyleLbl="sibTrans2D1" presStyleIdx="2" presStyleCnt="4"/>
      <dgm:spPr/>
    </dgm:pt>
    <dgm:pt modelId="{3784FA11-FD88-8A4D-B188-96258D093140}" type="pres">
      <dgm:prSet presAssocID="{4CCB4BEA-77F3-BB44-9DE7-17C0776770DE}" presName="connectorText" presStyleLbl="sibTrans2D1" presStyleIdx="2" presStyleCnt="4"/>
      <dgm:spPr/>
    </dgm:pt>
    <dgm:pt modelId="{D4BCC3CE-5DA3-FB48-8FF5-7439B13300EE}" type="pres">
      <dgm:prSet presAssocID="{FD4AE2A9-C2A5-4C4C-B8C4-97D534FF7795}" presName="node" presStyleLbl="node1" presStyleIdx="3" presStyleCnt="5" custScaleY="183127">
        <dgm:presLayoutVars>
          <dgm:bulletEnabled val="1"/>
        </dgm:presLayoutVars>
      </dgm:prSet>
      <dgm:spPr/>
    </dgm:pt>
    <dgm:pt modelId="{B15ABD4E-CA2E-CC44-990D-C7FE2021E107}" type="pres">
      <dgm:prSet presAssocID="{7B34F5FB-8777-7048-B80F-486D7FB3D4F0}" presName="sibTrans" presStyleLbl="sibTrans2D1" presStyleIdx="3" presStyleCnt="4"/>
      <dgm:spPr/>
    </dgm:pt>
    <dgm:pt modelId="{ECA91769-D120-A54C-9DDE-CF30400D8281}" type="pres">
      <dgm:prSet presAssocID="{7B34F5FB-8777-7048-B80F-486D7FB3D4F0}" presName="connectorText" presStyleLbl="sibTrans2D1" presStyleIdx="3" presStyleCnt="4"/>
      <dgm:spPr/>
    </dgm:pt>
    <dgm:pt modelId="{A66BEA09-A058-D14C-993B-B6EA94312A8D}" type="pres">
      <dgm:prSet presAssocID="{73F58A10-A301-2E49-8DEB-EECC030655AA}" presName="node" presStyleLbl="node1" presStyleIdx="4" presStyleCnt="5" custScaleX="105694" custScaleY="178084">
        <dgm:presLayoutVars>
          <dgm:bulletEnabled val="1"/>
        </dgm:presLayoutVars>
      </dgm:prSet>
      <dgm:spPr/>
    </dgm:pt>
  </dgm:ptLst>
  <dgm:cxnLst>
    <dgm:cxn modelId="{9CBA9607-3C9E-6B4F-8E1D-CD0F7E7A1E8C}" type="presOf" srcId="{4CCB4BEA-77F3-BB44-9DE7-17C0776770DE}" destId="{6D9A5DCE-3E07-684B-AD16-C3AD23CE78E1}" srcOrd="0" destOrd="0" presId="urn:microsoft.com/office/officeart/2005/8/layout/process1"/>
    <dgm:cxn modelId="{74BCA631-7045-8640-AF95-8E2B5691C6FF}" srcId="{F0EAF79A-C82D-884C-8229-B7EF8432522B}" destId="{14BCE508-AC91-AB42-8D41-6393220A095C}" srcOrd="0" destOrd="0" parTransId="{F7F5AD62-E399-8F47-8320-4B7FE9857F93}" sibTransId="{B46E4870-F3B6-224A-9487-92007792D52A}"/>
    <dgm:cxn modelId="{F84F5335-5776-D14E-AC18-BF7F1BA9FD11}" srcId="{F0EAF79A-C82D-884C-8229-B7EF8432522B}" destId="{73F58A10-A301-2E49-8DEB-EECC030655AA}" srcOrd="4" destOrd="0" parTransId="{44BA649C-6551-D44C-98E3-5F288E66651D}" sibTransId="{129A3BA1-609B-6A43-8964-D0C5083247DC}"/>
    <dgm:cxn modelId="{8CF99C41-FB2C-6145-A81A-BCB46F1E3D98}" type="presOf" srcId="{D534532A-68DC-D148-ACC4-C3FBCC45A4E7}" destId="{890505D5-CFEA-9241-AF35-E3E1BEBA3190}" srcOrd="0" destOrd="0" presId="urn:microsoft.com/office/officeart/2005/8/layout/process1"/>
    <dgm:cxn modelId="{2B40EE47-F5E5-1A49-97EC-327216994379}" type="presOf" srcId="{C925F4A5-E796-F545-A584-89A32935F19D}" destId="{82956528-42E9-BB46-BE47-8479CC6A1A8F}" srcOrd="1" destOrd="0" presId="urn:microsoft.com/office/officeart/2005/8/layout/process1"/>
    <dgm:cxn modelId="{7559D949-59E7-4E41-8757-C4306598B0D0}" type="presOf" srcId="{E5652064-7DA2-6842-9DB0-F30261193EEE}" destId="{ED81C122-5D19-8440-B762-42E86282858D}" srcOrd="0" destOrd="0" presId="urn:microsoft.com/office/officeart/2005/8/layout/process1"/>
    <dgm:cxn modelId="{6281A74E-4EC2-B240-9C56-224B49A6A906}" type="presOf" srcId="{4CCB4BEA-77F3-BB44-9DE7-17C0776770DE}" destId="{3784FA11-FD88-8A4D-B188-96258D093140}" srcOrd="1" destOrd="0" presId="urn:microsoft.com/office/officeart/2005/8/layout/process1"/>
    <dgm:cxn modelId="{F1696559-89CC-5C4E-94F1-2CF49F4A4F85}" type="presOf" srcId="{7B34F5FB-8777-7048-B80F-486D7FB3D4F0}" destId="{ECA91769-D120-A54C-9DDE-CF30400D8281}" srcOrd="1" destOrd="0" presId="urn:microsoft.com/office/officeart/2005/8/layout/process1"/>
    <dgm:cxn modelId="{3988525E-EB96-8148-83D6-4E6D57684C10}" srcId="{F0EAF79A-C82D-884C-8229-B7EF8432522B}" destId="{D534532A-68DC-D148-ACC4-C3FBCC45A4E7}" srcOrd="2" destOrd="0" parTransId="{DB1485D9-D217-9F43-8837-DD1FA870A227}" sibTransId="{4CCB4BEA-77F3-BB44-9DE7-17C0776770DE}"/>
    <dgm:cxn modelId="{19514C5F-8794-694D-B003-8CB34EAF204A}" type="presOf" srcId="{B46E4870-F3B6-224A-9487-92007792D52A}" destId="{F9E01B19-F2F4-0643-B128-F097BD92F23D}" srcOrd="1" destOrd="0" presId="urn:microsoft.com/office/officeart/2005/8/layout/process1"/>
    <dgm:cxn modelId="{DAB36C60-35F2-D845-9743-D2FD3F897D6E}" type="presOf" srcId="{C925F4A5-E796-F545-A584-89A32935F19D}" destId="{C3D7E8C4-7C93-9444-AE37-FCF4F3B01A48}" srcOrd="0" destOrd="0" presId="urn:microsoft.com/office/officeart/2005/8/layout/process1"/>
    <dgm:cxn modelId="{3E2A6663-D8EC-B24E-9532-951CC5FA3C64}" type="presOf" srcId="{7B34F5FB-8777-7048-B80F-486D7FB3D4F0}" destId="{B15ABD4E-CA2E-CC44-990D-C7FE2021E107}" srcOrd="0" destOrd="0" presId="urn:microsoft.com/office/officeart/2005/8/layout/process1"/>
    <dgm:cxn modelId="{314BE883-FBF3-0943-8128-BFDE2CAA63A1}" srcId="{F0EAF79A-C82D-884C-8229-B7EF8432522B}" destId="{E5652064-7DA2-6842-9DB0-F30261193EEE}" srcOrd="1" destOrd="0" parTransId="{C746F832-3B45-1548-9F4A-2B4A73203AD7}" sibTransId="{C925F4A5-E796-F545-A584-89A32935F19D}"/>
    <dgm:cxn modelId="{CED7BB87-3A73-C546-A75E-6F073CE795D8}" srcId="{F0EAF79A-C82D-884C-8229-B7EF8432522B}" destId="{FD4AE2A9-C2A5-4C4C-B8C4-97D534FF7795}" srcOrd="3" destOrd="0" parTransId="{DF88638B-F7F6-5A4A-AFED-F90DFE59D879}" sibTransId="{7B34F5FB-8777-7048-B80F-486D7FB3D4F0}"/>
    <dgm:cxn modelId="{52870BA6-8569-954B-B42E-2FA0E564E50C}" type="presOf" srcId="{F0EAF79A-C82D-884C-8229-B7EF8432522B}" destId="{68B8A2B8-EA73-4C4F-8057-6CECE5FD5719}" srcOrd="0" destOrd="0" presId="urn:microsoft.com/office/officeart/2005/8/layout/process1"/>
    <dgm:cxn modelId="{E9B2BDBC-6C89-2747-9E39-80066B795981}" type="presOf" srcId="{FD4AE2A9-C2A5-4C4C-B8C4-97D534FF7795}" destId="{D4BCC3CE-5DA3-FB48-8FF5-7439B13300EE}" srcOrd="0" destOrd="0" presId="urn:microsoft.com/office/officeart/2005/8/layout/process1"/>
    <dgm:cxn modelId="{892EECCD-CE82-E14A-9AFD-562FF697DDFD}" type="presOf" srcId="{14BCE508-AC91-AB42-8D41-6393220A095C}" destId="{A60D9CF6-182C-A545-A6DC-51F0CDEAA59E}" srcOrd="0" destOrd="0" presId="urn:microsoft.com/office/officeart/2005/8/layout/process1"/>
    <dgm:cxn modelId="{0238B2D0-9430-A845-AE59-72118438E1A2}" type="presOf" srcId="{73F58A10-A301-2E49-8DEB-EECC030655AA}" destId="{A66BEA09-A058-D14C-993B-B6EA94312A8D}" srcOrd="0" destOrd="0" presId="urn:microsoft.com/office/officeart/2005/8/layout/process1"/>
    <dgm:cxn modelId="{8DBDE3F0-240A-414E-8B2F-BAE037A80F1A}" type="presOf" srcId="{B46E4870-F3B6-224A-9487-92007792D52A}" destId="{B41F888E-38A5-1243-98B6-2362AA3BC0FE}" srcOrd="0" destOrd="0" presId="urn:microsoft.com/office/officeart/2005/8/layout/process1"/>
    <dgm:cxn modelId="{CB8D0671-8CBB-B54A-82A0-C4E485ABBE69}" type="presParOf" srcId="{68B8A2B8-EA73-4C4F-8057-6CECE5FD5719}" destId="{A60D9CF6-182C-A545-A6DC-51F0CDEAA59E}" srcOrd="0" destOrd="0" presId="urn:microsoft.com/office/officeart/2005/8/layout/process1"/>
    <dgm:cxn modelId="{9BB2665B-5E0B-9840-8449-16C2542BE489}" type="presParOf" srcId="{68B8A2B8-EA73-4C4F-8057-6CECE5FD5719}" destId="{B41F888E-38A5-1243-98B6-2362AA3BC0FE}" srcOrd="1" destOrd="0" presId="urn:microsoft.com/office/officeart/2005/8/layout/process1"/>
    <dgm:cxn modelId="{BA107891-CDD3-704C-B19D-9A384C302A43}" type="presParOf" srcId="{B41F888E-38A5-1243-98B6-2362AA3BC0FE}" destId="{F9E01B19-F2F4-0643-B128-F097BD92F23D}" srcOrd="0" destOrd="0" presId="urn:microsoft.com/office/officeart/2005/8/layout/process1"/>
    <dgm:cxn modelId="{11B8E649-5B6A-E740-86DC-C62977BAB9B6}" type="presParOf" srcId="{68B8A2B8-EA73-4C4F-8057-6CECE5FD5719}" destId="{ED81C122-5D19-8440-B762-42E86282858D}" srcOrd="2" destOrd="0" presId="urn:microsoft.com/office/officeart/2005/8/layout/process1"/>
    <dgm:cxn modelId="{83A5C425-5AD8-F248-A771-D21702A53706}" type="presParOf" srcId="{68B8A2B8-EA73-4C4F-8057-6CECE5FD5719}" destId="{C3D7E8C4-7C93-9444-AE37-FCF4F3B01A48}" srcOrd="3" destOrd="0" presId="urn:microsoft.com/office/officeart/2005/8/layout/process1"/>
    <dgm:cxn modelId="{FB15AF07-3827-6B43-A4FB-FAF1B768B2DC}" type="presParOf" srcId="{C3D7E8C4-7C93-9444-AE37-FCF4F3B01A48}" destId="{82956528-42E9-BB46-BE47-8479CC6A1A8F}" srcOrd="0" destOrd="0" presId="urn:microsoft.com/office/officeart/2005/8/layout/process1"/>
    <dgm:cxn modelId="{C2134011-D592-0143-A53D-DB7891133038}" type="presParOf" srcId="{68B8A2B8-EA73-4C4F-8057-6CECE5FD5719}" destId="{890505D5-CFEA-9241-AF35-E3E1BEBA3190}" srcOrd="4" destOrd="0" presId="urn:microsoft.com/office/officeart/2005/8/layout/process1"/>
    <dgm:cxn modelId="{841C0DB0-CDE7-F94D-8184-748000C34809}" type="presParOf" srcId="{68B8A2B8-EA73-4C4F-8057-6CECE5FD5719}" destId="{6D9A5DCE-3E07-684B-AD16-C3AD23CE78E1}" srcOrd="5" destOrd="0" presId="urn:microsoft.com/office/officeart/2005/8/layout/process1"/>
    <dgm:cxn modelId="{05211F93-151A-8848-85AD-7BF1A95B159E}" type="presParOf" srcId="{6D9A5DCE-3E07-684B-AD16-C3AD23CE78E1}" destId="{3784FA11-FD88-8A4D-B188-96258D093140}" srcOrd="0" destOrd="0" presId="urn:microsoft.com/office/officeart/2005/8/layout/process1"/>
    <dgm:cxn modelId="{7209A89B-5885-8D45-BEF4-0DF55C2EDD9A}" type="presParOf" srcId="{68B8A2B8-EA73-4C4F-8057-6CECE5FD5719}" destId="{D4BCC3CE-5DA3-FB48-8FF5-7439B13300EE}" srcOrd="6" destOrd="0" presId="urn:microsoft.com/office/officeart/2005/8/layout/process1"/>
    <dgm:cxn modelId="{0D0345B4-4C80-124D-87FC-571A4820FCA1}" type="presParOf" srcId="{68B8A2B8-EA73-4C4F-8057-6CECE5FD5719}" destId="{B15ABD4E-CA2E-CC44-990D-C7FE2021E107}" srcOrd="7" destOrd="0" presId="urn:microsoft.com/office/officeart/2005/8/layout/process1"/>
    <dgm:cxn modelId="{8F646F75-6987-9943-99B3-DDE1C4A54D72}" type="presParOf" srcId="{B15ABD4E-CA2E-CC44-990D-C7FE2021E107}" destId="{ECA91769-D120-A54C-9DDE-CF30400D8281}" srcOrd="0" destOrd="0" presId="urn:microsoft.com/office/officeart/2005/8/layout/process1"/>
    <dgm:cxn modelId="{DBDC0A05-76CD-0142-8D56-2575CB620F9D}" type="presParOf" srcId="{68B8A2B8-EA73-4C4F-8057-6CECE5FD5719}" destId="{A66BEA09-A058-D14C-993B-B6EA94312A8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A01AE4-C6BC-4547-9526-7112E77954BB}" type="doc">
      <dgm:prSet loTypeId="urn:microsoft.com/office/officeart/2005/8/layout/matrix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7E6E44F8-D9B1-5644-8EDF-B6468FF49416}">
      <dgm:prSet phldrT="[Text]" custT="1"/>
      <dgm:spPr/>
      <dgm:t>
        <a:bodyPr/>
        <a:lstStyle/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1.High Quality Product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2.Affordable prising 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Environmental Policy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Maintain Market Growth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Efficient &amp; Effective marketing team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Advanced technology </a:t>
          </a:r>
        </a:p>
      </dgm:t>
    </dgm:pt>
    <dgm:pt modelId="{7CD4AF56-6E7B-7A43-AD42-D9A4E84B5E2E}" type="parTrans" cxnId="{DB946E98-9F22-D44F-A780-552C600A3D55}">
      <dgm:prSet/>
      <dgm:spPr/>
      <dgm:t>
        <a:bodyPr/>
        <a:lstStyle/>
        <a:p>
          <a:endParaRPr lang="en-GB"/>
        </a:p>
      </dgm:t>
    </dgm:pt>
    <dgm:pt modelId="{3676E336-E1AF-5A40-A12D-1E3C7D72AF82}" type="sibTrans" cxnId="{DB946E98-9F22-D44F-A780-552C600A3D55}">
      <dgm:prSet/>
      <dgm:spPr/>
      <dgm:t>
        <a:bodyPr/>
        <a:lstStyle/>
        <a:p>
          <a:endParaRPr lang="en-GB"/>
        </a:p>
      </dgm:t>
    </dgm:pt>
    <dgm:pt modelId="{E2FF2B3D-F5FF-0D45-8238-CEC0C9FE039D}">
      <dgm:prSet phldrT="[Text]" custT="1"/>
      <dgm:spPr/>
      <dgm:t>
        <a:bodyPr/>
        <a:lstStyle/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Extreme reliance on imports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Unethical Competitors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World Economic Recession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Absence of facility for bio-equivalence study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Capitals are borrowed from bank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No good R&amp;D activity</a:t>
          </a:r>
        </a:p>
      </dgm:t>
    </dgm:pt>
    <dgm:pt modelId="{D5D0E1B8-6694-7E46-8F63-3C630B45B196}" type="parTrans" cxnId="{D7B70CC8-F8D3-AF45-8E94-47960D73A9A6}">
      <dgm:prSet/>
      <dgm:spPr/>
      <dgm:t>
        <a:bodyPr/>
        <a:lstStyle/>
        <a:p>
          <a:endParaRPr lang="en-GB"/>
        </a:p>
      </dgm:t>
    </dgm:pt>
    <dgm:pt modelId="{B4FB0540-C61D-5841-B163-64D6AE9A056C}" type="sibTrans" cxnId="{D7B70CC8-F8D3-AF45-8E94-47960D73A9A6}">
      <dgm:prSet/>
      <dgm:spPr/>
      <dgm:t>
        <a:bodyPr/>
        <a:lstStyle/>
        <a:p>
          <a:endParaRPr lang="en-GB"/>
        </a:p>
      </dgm:t>
    </dgm:pt>
    <dgm:pt modelId="{A1902C80-B792-CC4D-8F55-B9077547ABFF}">
      <dgm:prSet phldrT="[Text]" custT="1"/>
      <dgm:spPr/>
      <dgm:t>
        <a:bodyPr/>
        <a:lstStyle/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Potential domestic and international market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Establishment of API Part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4.Expend Product line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Increasing demand of cultivation for Agribusiness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Ability to move to better strategic group</a:t>
          </a:r>
        </a:p>
      </dgm:t>
    </dgm:pt>
    <dgm:pt modelId="{690C2E56-1F64-5842-A814-B4E4A4180277}" type="parTrans" cxnId="{ED2BE420-DF81-664A-B224-0B4BA6599ABD}">
      <dgm:prSet/>
      <dgm:spPr/>
      <dgm:t>
        <a:bodyPr/>
        <a:lstStyle/>
        <a:p>
          <a:endParaRPr lang="en-GB"/>
        </a:p>
      </dgm:t>
    </dgm:pt>
    <dgm:pt modelId="{FBFE8FD9-1A19-1143-95C8-AF2E233F6F61}" type="sibTrans" cxnId="{ED2BE420-DF81-664A-B224-0B4BA6599ABD}">
      <dgm:prSet/>
      <dgm:spPr/>
      <dgm:t>
        <a:bodyPr/>
        <a:lstStyle/>
        <a:p>
          <a:endParaRPr lang="en-GB"/>
        </a:p>
      </dgm:t>
    </dgm:pt>
    <dgm:pt modelId="{BEE6C4F1-CDCC-3749-92BB-F8112A0A7A42}">
      <dgm:prSet phldrT="[Text]" custT="1"/>
      <dgm:spPr/>
      <dgm:t>
        <a:bodyPr/>
        <a:lstStyle/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Maximum Retail Price 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Export may be reduced if world economy is affected.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Associated industries are highly competitive </a:t>
          </a:r>
        </a:p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Increased inflation of the economy.</a:t>
          </a:r>
        </a:p>
      </dgm:t>
    </dgm:pt>
    <dgm:pt modelId="{A58AB18C-B9C3-494A-862B-5ED72D5C12DF}" type="parTrans" cxnId="{2D6C9054-3239-C64B-BA40-C9F5395FABE4}">
      <dgm:prSet/>
      <dgm:spPr/>
      <dgm:t>
        <a:bodyPr/>
        <a:lstStyle/>
        <a:p>
          <a:endParaRPr lang="en-GB"/>
        </a:p>
      </dgm:t>
    </dgm:pt>
    <dgm:pt modelId="{46AF8F1D-5EE3-464B-B8AD-53F26ABF349D}" type="sibTrans" cxnId="{2D6C9054-3239-C64B-BA40-C9F5395FABE4}">
      <dgm:prSet/>
      <dgm:spPr/>
      <dgm:t>
        <a:bodyPr/>
        <a:lstStyle/>
        <a:p>
          <a:endParaRPr lang="en-GB"/>
        </a:p>
      </dgm:t>
    </dgm:pt>
    <dgm:pt modelId="{2FEF3FE1-9A32-FF4C-9070-15AFAE5D7F6E}" type="pres">
      <dgm:prSet presAssocID="{8EA01AE4-C6BC-4547-9526-7112E77954BB}" presName="matrix" presStyleCnt="0">
        <dgm:presLayoutVars>
          <dgm:chMax val="1"/>
          <dgm:dir/>
          <dgm:resizeHandles val="exact"/>
        </dgm:presLayoutVars>
      </dgm:prSet>
      <dgm:spPr/>
    </dgm:pt>
    <dgm:pt modelId="{160415F3-BAED-7549-9FFD-127F783BE81A}" type="pres">
      <dgm:prSet presAssocID="{8EA01AE4-C6BC-4547-9526-7112E77954BB}" presName="axisShape" presStyleLbl="bgShp" presStyleIdx="0" presStyleCnt="1" custLinFactNeighborX="609" custLinFactNeighborY="-1549"/>
      <dgm:spPr/>
    </dgm:pt>
    <dgm:pt modelId="{D2AAE26C-5860-AA4E-8B87-48D1E1DFA1A9}" type="pres">
      <dgm:prSet presAssocID="{8EA01AE4-C6BC-4547-9526-7112E77954BB}" presName="rect1" presStyleLbl="node1" presStyleIdx="0" presStyleCnt="4" custScaleX="133225" custScaleY="100883" custLinFactNeighborX="-10767" custLinFactNeighborY="-2469">
        <dgm:presLayoutVars>
          <dgm:chMax val="0"/>
          <dgm:chPref val="0"/>
          <dgm:bulletEnabled val="1"/>
        </dgm:presLayoutVars>
      </dgm:prSet>
      <dgm:spPr/>
    </dgm:pt>
    <dgm:pt modelId="{ADC4C142-9595-BA48-A206-512F26B56141}" type="pres">
      <dgm:prSet presAssocID="{8EA01AE4-C6BC-4547-9526-7112E77954BB}" presName="rect2" presStyleLbl="node1" presStyleIdx="1" presStyleCnt="4" custScaleX="124585" custScaleY="101856" custLinFactNeighborX="10881" custLinFactNeighborY="339">
        <dgm:presLayoutVars>
          <dgm:chMax val="0"/>
          <dgm:chPref val="0"/>
          <dgm:bulletEnabled val="1"/>
        </dgm:presLayoutVars>
      </dgm:prSet>
      <dgm:spPr/>
    </dgm:pt>
    <dgm:pt modelId="{E8310D0E-CD61-7846-B13C-B7FF5ABE0013}" type="pres">
      <dgm:prSet presAssocID="{8EA01AE4-C6BC-4547-9526-7112E77954BB}" presName="rect3" presStyleLbl="node1" presStyleIdx="2" presStyleCnt="4" custScaleX="132052" custScaleY="111152" custLinFactNeighborX="-11354" custLinFactNeighborY="-5719">
        <dgm:presLayoutVars>
          <dgm:chMax val="0"/>
          <dgm:chPref val="0"/>
          <dgm:bulletEnabled val="1"/>
        </dgm:presLayoutVars>
      </dgm:prSet>
      <dgm:spPr/>
    </dgm:pt>
    <dgm:pt modelId="{FBE7C843-CB9B-E242-B1FE-6A0BB5794CDB}" type="pres">
      <dgm:prSet presAssocID="{8EA01AE4-C6BC-4547-9526-7112E77954BB}" presName="rect4" presStyleLbl="node1" presStyleIdx="3" presStyleCnt="4" custScaleX="125420" custScaleY="110899" custLinFactNeighborX="10177" custLinFactNeighborY="-4330">
        <dgm:presLayoutVars>
          <dgm:chMax val="0"/>
          <dgm:chPref val="0"/>
          <dgm:bulletEnabled val="1"/>
        </dgm:presLayoutVars>
      </dgm:prSet>
      <dgm:spPr/>
    </dgm:pt>
  </dgm:ptLst>
  <dgm:cxnLst>
    <dgm:cxn modelId="{ED2BE420-DF81-664A-B224-0B4BA6599ABD}" srcId="{8EA01AE4-C6BC-4547-9526-7112E77954BB}" destId="{A1902C80-B792-CC4D-8F55-B9077547ABFF}" srcOrd="2" destOrd="0" parTransId="{690C2E56-1F64-5842-A814-B4E4A4180277}" sibTransId="{FBFE8FD9-1A19-1143-95C8-AF2E233F6F61}"/>
    <dgm:cxn modelId="{15C1FD4A-4FEA-4E4F-B097-A87D74BFF6E8}" type="presOf" srcId="{A1902C80-B792-CC4D-8F55-B9077547ABFF}" destId="{E8310D0E-CD61-7846-B13C-B7FF5ABE0013}" srcOrd="0" destOrd="0" presId="urn:microsoft.com/office/officeart/2005/8/layout/matrix2"/>
    <dgm:cxn modelId="{2D6C9054-3239-C64B-BA40-C9F5395FABE4}" srcId="{8EA01AE4-C6BC-4547-9526-7112E77954BB}" destId="{BEE6C4F1-CDCC-3749-92BB-F8112A0A7A42}" srcOrd="3" destOrd="0" parTransId="{A58AB18C-B9C3-494A-862B-5ED72D5C12DF}" sibTransId="{46AF8F1D-5EE3-464B-B8AD-53F26ABF349D}"/>
    <dgm:cxn modelId="{71657663-7F34-014C-A279-2FFA1E2AFCD1}" type="presOf" srcId="{8EA01AE4-C6BC-4547-9526-7112E77954BB}" destId="{2FEF3FE1-9A32-FF4C-9070-15AFAE5D7F6E}" srcOrd="0" destOrd="0" presId="urn:microsoft.com/office/officeart/2005/8/layout/matrix2"/>
    <dgm:cxn modelId="{C8682682-3BB8-C84A-9564-C351A83783B1}" type="presOf" srcId="{E2FF2B3D-F5FF-0D45-8238-CEC0C9FE039D}" destId="{ADC4C142-9595-BA48-A206-512F26B56141}" srcOrd="0" destOrd="0" presId="urn:microsoft.com/office/officeart/2005/8/layout/matrix2"/>
    <dgm:cxn modelId="{DB946E98-9F22-D44F-A780-552C600A3D55}" srcId="{8EA01AE4-C6BC-4547-9526-7112E77954BB}" destId="{7E6E44F8-D9B1-5644-8EDF-B6468FF49416}" srcOrd="0" destOrd="0" parTransId="{7CD4AF56-6E7B-7A43-AD42-D9A4E84B5E2E}" sibTransId="{3676E336-E1AF-5A40-A12D-1E3C7D72AF82}"/>
    <dgm:cxn modelId="{D7B70CC8-F8D3-AF45-8E94-47960D73A9A6}" srcId="{8EA01AE4-C6BC-4547-9526-7112E77954BB}" destId="{E2FF2B3D-F5FF-0D45-8238-CEC0C9FE039D}" srcOrd="1" destOrd="0" parTransId="{D5D0E1B8-6694-7E46-8F63-3C630B45B196}" sibTransId="{B4FB0540-C61D-5841-B163-64D6AE9A056C}"/>
    <dgm:cxn modelId="{533736CB-A8D9-1D4C-A030-D63643F12885}" type="presOf" srcId="{BEE6C4F1-CDCC-3749-92BB-F8112A0A7A42}" destId="{FBE7C843-CB9B-E242-B1FE-6A0BB5794CDB}" srcOrd="0" destOrd="0" presId="urn:microsoft.com/office/officeart/2005/8/layout/matrix2"/>
    <dgm:cxn modelId="{DE0034E1-BAA1-7D4F-A484-E7D16D513B07}" type="presOf" srcId="{7E6E44F8-D9B1-5644-8EDF-B6468FF49416}" destId="{D2AAE26C-5860-AA4E-8B87-48D1E1DFA1A9}" srcOrd="0" destOrd="0" presId="urn:microsoft.com/office/officeart/2005/8/layout/matrix2"/>
    <dgm:cxn modelId="{78EC6B89-C5E1-8447-8604-12F40126B3C1}" type="presParOf" srcId="{2FEF3FE1-9A32-FF4C-9070-15AFAE5D7F6E}" destId="{160415F3-BAED-7549-9FFD-127F783BE81A}" srcOrd="0" destOrd="0" presId="urn:microsoft.com/office/officeart/2005/8/layout/matrix2"/>
    <dgm:cxn modelId="{260BFD14-09F7-5045-9A1E-1AAC2DD27D17}" type="presParOf" srcId="{2FEF3FE1-9A32-FF4C-9070-15AFAE5D7F6E}" destId="{D2AAE26C-5860-AA4E-8B87-48D1E1DFA1A9}" srcOrd="1" destOrd="0" presId="urn:microsoft.com/office/officeart/2005/8/layout/matrix2"/>
    <dgm:cxn modelId="{E69E6095-263A-2845-BCB2-718099AD036C}" type="presParOf" srcId="{2FEF3FE1-9A32-FF4C-9070-15AFAE5D7F6E}" destId="{ADC4C142-9595-BA48-A206-512F26B56141}" srcOrd="2" destOrd="0" presId="urn:microsoft.com/office/officeart/2005/8/layout/matrix2"/>
    <dgm:cxn modelId="{FCAE1BAD-89E0-5343-87B1-7AA4B9480FD8}" type="presParOf" srcId="{2FEF3FE1-9A32-FF4C-9070-15AFAE5D7F6E}" destId="{E8310D0E-CD61-7846-B13C-B7FF5ABE0013}" srcOrd="3" destOrd="0" presId="urn:microsoft.com/office/officeart/2005/8/layout/matrix2"/>
    <dgm:cxn modelId="{75D0361C-2A08-D343-B613-2A67338A0606}" type="presParOf" srcId="{2FEF3FE1-9A32-FF4C-9070-15AFAE5D7F6E}" destId="{FBE7C843-CB9B-E242-B1FE-6A0BB5794CDB}" srcOrd="4" destOrd="0" presId="urn:microsoft.com/office/officeart/2005/8/layout/matrix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E1E021-C5AC-F149-9210-1EB1E0F264DA}" type="doc">
      <dgm:prSet loTypeId="urn:microsoft.com/office/officeart/2005/8/layout/venn3" loCatId="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FDD20752-6F11-2945-B24D-8C6CED6BFB05}">
      <dgm:prSet phldrT="[Text]" custT="1"/>
      <dgm:spPr/>
      <dgm:t>
        <a:bodyPr/>
        <a:lstStyle/>
        <a:p>
          <a:pPr algn="l"/>
          <a:r>
            <a:rPr lang="en-GB" sz="17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Strengths</a:t>
          </a:r>
        </a:p>
      </dgm:t>
    </dgm:pt>
    <dgm:pt modelId="{AD7C2A7D-9FD0-0143-9D45-9B6628281286}" type="parTrans" cxnId="{B7FEE7AF-C5D9-EB42-895B-1D65AD073FE9}">
      <dgm:prSet/>
      <dgm:spPr/>
      <dgm:t>
        <a:bodyPr/>
        <a:lstStyle/>
        <a:p>
          <a:endParaRPr lang="en-GB"/>
        </a:p>
      </dgm:t>
    </dgm:pt>
    <dgm:pt modelId="{867CEA43-0174-AF4B-B85E-46CDD2BFF559}" type="sibTrans" cxnId="{B7FEE7AF-C5D9-EB42-895B-1D65AD073FE9}">
      <dgm:prSet/>
      <dgm:spPr/>
      <dgm:t>
        <a:bodyPr/>
        <a:lstStyle/>
        <a:p>
          <a:endParaRPr lang="en-GB"/>
        </a:p>
      </dgm:t>
    </dgm:pt>
    <dgm:pt modelId="{D3854139-8A2B-A14E-A4A9-4AF1BB72FEAF}" type="pres">
      <dgm:prSet presAssocID="{3EE1E021-C5AC-F149-9210-1EB1E0F264DA}" presName="Name0" presStyleCnt="0">
        <dgm:presLayoutVars>
          <dgm:dir/>
          <dgm:resizeHandles val="exact"/>
        </dgm:presLayoutVars>
      </dgm:prSet>
      <dgm:spPr/>
    </dgm:pt>
    <dgm:pt modelId="{775DEFC3-7B00-E74A-BE0B-25EE3F791C51}" type="pres">
      <dgm:prSet presAssocID="{FDD20752-6F11-2945-B24D-8C6CED6BFB05}" presName="Name5" presStyleLbl="vennNode1" presStyleIdx="0" presStyleCnt="1" custScaleX="100000" custScaleY="96967">
        <dgm:presLayoutVars>
          <dgm:bulletEnabled val="1"/>
        </dgm:presLayoutVars>
      </dgm:prSet>
      <dgm:spPr/>
    </dgm:pt>
  </dgm:ptLst>
  <dgm:cxnLst>
    <dgm:cxn modelId="{780D3A25-3FEF-714C-8030-9FB1678910D6}" type="presOf" srcId="{FDD20752-6F11-2945-B24D-8C6CED6BFB05}" destId="{775DEFC3-7B00-E74A-BE0B-25EE3F791C51}" srcOrd="0" destOrd="0" presId="urn:microsoft.com/office/officeart/2005/8/layout/venn3"/>
    <dgm:cxn modelId="{B7FEE7AF-C5D9-EB42-895B-1D65AD073FE9}" srcId="{3EE1E021-C5AC-F149-9210-1EB1E0F264DA}" destId="{FDD20752-6F11-2945-B24D-8C6CED6BFB05}" srcOrd="0" destOrd="0" parTransId="{AD7C2A7D-9FD0-0143-9D45-9B6628281286}" sibTransId="{867CEA43-0174-AF4B-B85E-46CDD2BFF559}"/>
    <dgm:cxn modelId="{4E9481ED-7958-0A43-B873-DF226A2A3C5F}" type="presOf" srcId="{3EE1E021-C5AC-F149-9210-1EB1E0F264DA}" destId="{D3854139-8A2B-A14E-A4A9-4AF1BB72FEAF}" srcOrd="0" destOrd="0" presId="urn:microsoft.com/office/officeart/2005/8/layout/venn3"/>
    <dgm:cxn modelId="{D5E77BA3-097B-8A44-956A-7A36EF59728B}" type="presParOf" srcId="{D3854139-8A2B-A14E-A4A9-4AF1BB72FEAF}" destId="{775DEFC3-7B00-E74A-BE0B-25EE3F791C51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E1E021-C5AC-F149-9210-1EB1E0F264DA}" type="doc">
      <dgm:prSet loTypeId="urn:microsoft.com/office/officeart/2005/8/layout/venn3" loCatId="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FDD20752-6F11-2945-B24D-8C6CED6BFB05}">
      <dgm:prSet phldrT="[Text]" custT="1"/>
      <dgm:spPr/>
      <dgm:t>
        <a:bodyPr/>
        <a:lstStyle/>
        <a:p>
          <a:pPr algn="l"/>
          <a:r>
            <a:rPr lang="en-GB" sz="15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Weaknesses</a:t>
          </a:r>
        </a:p>
      </dgm:t>
    </dgm:pt>
    <dgm:pt modelId="{AD7C2A7D-9FD0-0143-9D45-9B6628281286}" type="parTrans" cxnId="{B7FEE7AF-C5D9-EB42-895B-1D65AD073FE9}">
      <dgm:prSet/>
      <dgm:spPr/>
      <dgm:t>
        <a:bodyPr/>
        <a:lstStyle/>
        <a:p>
          <a:endParaRPr lang="en-GB"/>
        </a:p>
      </dgm:t>
    </dgm:pt>
    <dgm:pt modelId="{867CEA43-0174-AF4B-B85E-46CDD2BFF559}" type="sibTrans" cxnId="{B7FEE7AF-C5D9-EB42-895B-1D65AD073FE9}">
      <dgm:prSet/>
      <dgm:spPr/>
      <dgm:t>
        <a:bodyPr/>
        <a:lstStyle/>
        <a:p>
          <a:endParaRPr lang="en-GB"/>
        </a:p>
      </dgm:t>
    </dgm:pt>
    <dgm:pt modelId="{D3854139-8A2B-A14E-A4A9-4AF1BB72FEAF}" type="pres">
      <dgm:prSet presAssocID="{3EE1E021-C5AC-F149-9210-1EB1E0F264DA}" presName="Name0" presStyleCnt="0">
        <dgm:presLayoutVars>
          <dgm:dir/>
          <dgm:resizeHandles val="exact"/>
        </dgm:presLayoutVars>
      </dgm:prSet>
      <dgm:spPr/>
    </dgm:pt>
    <dgm:pt modelId="{775DEFC3-7B00-E74A-BE0B-25EE3F791C51}" type="pres">
      <dgm:prSet presAssocID="{FDD20752-6F11-2945-B24D-8C6CED6BFB05}" presName="Name5" presStyleLbl="vennNode1" presStyleIdx="0" presStyleCnt="1" custScaleX="100098" custScaleY="96124" custLinFactNeighborX="37161" custLinFactNeighborY="9172">
        <dgm:presLayoutVars>
          <dgm:bulletEnabled val="1"/>
        </dgm:presLayoutVars>
      </dgm:prSet>
      <dgm:spPr/>
    </dgm:pt>
  </dgm:ptLst>
  <dgm:cxnLst>
    <dgm:cxn modelId="{780D3A25-3FEF-714C-8030-9FB1678910D6}" type="presOf" srcId="{FDD20752-6F11-2945-B24D-8C6CED6BFB05}" destId="{775DEFC3-7B00-E74A-BE0B-25EE3F791C51}" srcOrd="0" destOrd="0" presId="urn:microsoft.com/office/officeart/2005/8/layout/venn3"/>
    <dgm:cxn modelId="{B7FEE7AF-C5D9-EB42-895B-1D65AD073FE9}" srcId="{3EE1E021-C5AC-F149-9210-1EB1E0F264DA}" destId="{FDD20752-6F11-2945-B24D-8C6CED6BFB05}" srcOrd="0" destOrd="0" parTransId="{AD7C2A7D-9FD0-0143-9D45-9B6628281286}" sibTransId="{867CEA43-0174-AF4B-B85E-46CDD2BFF559}"/>
    <dgm:cxn modelId="{4E9481ED-7958-0A43-B873-DF226A2A3C5F}" type="presOf" srcId="{3EE1E021-C5AC-F149-9210-1EB1E0F264DA}" destId="{D3854139-8A2B-A14E-A4A9-4AF1BB72FEAF}" srcOrd="0" destOrd="0" presId="urn:microsoft.com/office/officeart/2005/8/layout/venn3"/>
    <dgm:cxn modelId="{D5E77BA3-097B-8A44-956A-7A36EF59728B}" type="presParOf" srcId="{D3854139-8A2B-A14E-A4A9-4AF1BB72FEAF}" destId="{775DEFC3-7B00-E74A-BE0B-25EE3F791C51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E1E021-C5AC-F149-9210-1EB1E0F264DA}" type="doc">
      <dgm:prSet loTypeId="urn:microsoft.com/office/officeart/2005/8/layout/venn3" loCatId="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FDD20752-6F11-2945-B24D-8C6CED6BFB05}">
      <dgm:prSet phldrT="[Text]" custT="1"/>
      <dgm:spPr/>
      <dgm:t>
        <a:bodyPr/>
        <a:lstStyle/>
        <a:p>
          <a:r>
            <a:rPr lang="en-GB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Threats</a:t>
          </a:r>
        </a:p>
      </dgm:t>
    </dgm:pt>
    <dgm:pt modelId="{AD7C2A7D-9FD0-0143-9D45-9B6628281286}" type="parTrans" cxnId="{B7FEE7AF-C5D9-EB42-895B-1D65AD073FE9}">
      <dgm:prSet/>
      <dgm:spPr/>
      <dgm:t>
        <a:bodyPr/>
        <a:lstStyle/>
        <a:p>
          <a:endParaRPr lang="en-GB"/>
        </a:p>
      </dgm:t>
    </dgm:pt>
    <dgm:pt modelId="{867CEA43-0174-AF4B-B85E-46CDD2BFF559}" type="sibTrans" cxnId="{B7FEE7AF-C5D9-EB42-895B-1D65AD073FE9}">
      <dgm:prSet/>
      <dgm:spPr/>
      <dgm:t>
        <a:bodyPr/>
        <a:lstStyle/>
        <a:p>
          <a:endParaRPr lang="en-GB"/>
        </a:p>
      </dgm:t>
    </dgm:pt>
    <dgm:pt modelId="{D3854139-8A2B-A14E-A4A9-4AF1BB72FEAF}" type="pres">
      <dgm:prSet presAssocID="{3EE1E021-C5AC-F149-9210-1EB1E0F264DA}" presName="Name0" presStyleCnt="0">
        <dgm:presLayoutVars>
          <dgm:dir/>
          <dgm:resizeHandles val="exact"/>
        </dgm:presLayoutVars>
      </dgm:prSet>
      <dgm:spPr/>
    </dgm:pt>
    <dgm:pt modelId="{775DEFC3-7B00-E74A-BE0B-25EE3F791C51}" type="pres">
      <dgm:prSet presAssocID="{FDD20752-6F11-2945-B24D-8C6CED6BFB05}" presName="Name5" presStyleLbl="vennNode1" presStyleIdx="0" presStyleCnt="1" custScaleX="100000" custScaleY="96967" custLinFactNeighborX="-21366" custLinFactNeighborY="39444">
        <dgm:presLayoutVars>
          <dgm:bulletEnabled val="1"/>
        </dgm:presLayoutVars>
      </dgm:prSet>
      <dgm:spPr/>
    </dgm:pt>
  </dgm:ptLst>
  <dgm:cxnLst>
    <dgm:cxn modelId="{780D3A25-3FEF-714C-8030-9FB1678910D6}" type="presOf" srcId="{FDD20752-6F11-2945-B24D-8C6CED6BFB05}" destId="{775DEFC3-7B00-E74A-BE0B-25EE3F791C51}" srcOrd="0" destOrd="0" presId="urn:microsoft.com/office/officeart/2005/8/layout/venn3"/>
    <dgm:cxn modelId="{B7FEE7AF-C5D9-EB42-895B-1D65AD073FE9}" srcId="{3EE1E021-C5AC-F149-9210-1EB1E0F264DA}" destId="{FDD20752-6F11-2945-B24D-8C6CED6BFB05}" srcOrd="0" destOrd="0" parTransId="{AD7C2A7D-9FD0-0143-9D45-9B6628281286}" sibTransId="{867CEA43-0174-AF4B-B85E-46CDD2BFF559}"/>
    <dgm:cxn modelId="{4E9481ED-7958-0A43-B873-DF226A2A3C5F}" type="presOf" srcId="{3EE1E021-C5AC-F149-9210-1EB1E0F264DA}" destId="{D3854139-8A2B-A14E-A4A9-4AF1BB72FEAF}" srcOrd="0" destOrd="0" presId="urn:microsoft.com/office/officeart/2005/8/layout/venn3"/>
    <dgm:cxn modelId="{D5E77BA3-097B-8A44-956A-7A36EF59728B}" type="presParOf" srcId="{D3854139-8A2B-A14E-A4A9-4AF1BB72FEAF}" destId="{775DEFC3-7B00-E74A-BE0B-25EE3F791C51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E1E021-C5AC-F149-9210-1EB1E0F264DA}" type="doc">
      <dgm:prSet loTypeId="urn:microsoft.com/office/officeart/2005/8/layout/venn3" loCatId="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FDD20752-6F11-2945-B24D-8C6CED6BFB05}">
      <dgm:prSet phldrT="[Text]" custT="1"/>
      <dgm:spPr/>
      <dgm:t>
        <a:bodyPr/>
        <a:lstStyle/>
        <a:p>
          <a:pPr algn="l"/>
          <a:r>
            <a:rPr lang="en-GB" sz="13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Opportunities</a:t>
          </a:r>
        </a:p>
      </dgm:t>
    </dgm:pt>
    <dgm:pt modelId="{AD7C2A7D-9FD0-0143-9D45-9B6628281286}" type="parTrans" cxnId="{B7FEE7AF-C5D9-EB42-895B-1D65AD073FE9}">
      <dgm:prSet/>
      <dgm:spPr/>
      <dgm:t>
        <a:bodyPr/>
        <a:lstStyle/>
        <a:p>
          <a:endParaRPr lang="en-GB"/>
        </a:p>
      </dgm:t>
    </dgm:pt>
    <dgm:pt modelId="{867CEA43-0174-AF4B-B85E-46CDD2BFF559}" type="sibTrans" cxnId="{B7FEE7AF-C5D9-EB42-895B-1D65AD073FE9}">
      <dgm:prSet/>
      <dgm:spPr/>
      <dgm:t>
        <a:bodyPr/>
        <a:lstStyle/>
        <a:p>
          <a:endParaRPr lang="en-GB"/>
        </a:p>
      </dgm:t>
    </dgm:pt>
    <dgm:pt modelId="{D3854139-8A2B-A14E-A4A9-4AF1BB72FEAF}" type="pres">
      <dgm:prSet presAssocID="{3EE1E021-C5AC-F149-9210-1EB1E0F264DA}" presName="Name0" presStyleCnt="0">
        <dgm:presLayoutVars>
          <dgm:dir/>
          <dgm:resizeHandles val="exact"/>
        </dgm:presLayoutVars>
      </dgm:prSet>
      <dgm:spPr/>
    </dgm:pt>
    <dgm:pt modelId="{775DEFC3-7B00-E74A-BE0B-25EE3F791C51}" type="pres">
      <dgm:prSet presAssocID="{FDD20752-6F11-2945-B24D-8C6CED6BFB05}" presName="Name5" presStyleLbl="vennNode1" presStyleIdx="0" presStyleCnt="1" custScaleX="100098" custScaleY="97062" custLinFactNeighborX="8089" custLinFactNeighborY="-14205">
        <dgm:presLayoutVars>
          <dgm:bulletEnabled val="1"/>
        </dgm:presLayoutVars>
      </dgm:prSet>
      <dgm:spPr/>
    </dgm:pt>
  </dgm:ptLst>
  <dgm:cxnLst>
    <dgm:cxn modelId="{780D3A25-3FEF-714C-8030-9FB1678910D6}" type="presOf" srcId="{FDD20752-6F11-2945-B24D-8C6CED6BFB05}" destId="{775DEFC3-7B00-E74A-BE0B-25EE3F791C51}" srcOrd="0" destOrd="0" presId="urn:microsoft.com/office/officeart/2005/8/layout/venn3"/>
    <dgm:cxn modelId="{B7FEE7AF-C5D9-EB42-895B-1D65AD073FE9}" srcId="{3EE1E021-C5AC-F149-9210-1EB1E0F264DA}" destId="{FDD20752-6F11-2945-B24D-8C6CED6BFB05}" srcOrd="0" destOrd="0" parTransId="{AD7C2A7D-9FD0-0143-9D45-9B6628281286}" sibTransId="{867CEA43-0174-AF4B-B85E-46CDD2BFF559}"/>
    <dgm:cxn modelId="{4E9481ED-7958-0A43-B873-DF226A2A3C5F}" type="presOf" srcId="{3EE1E021-C5AC-F149-9210-1EB1E0F264DA}" destId="{D3854139-8A2B-A14E-A4A9-4AF1BB72FEAF}" srcOrd="0" destOrd="0" presId="urn:microsoft.com/office/officeart/2005/8/layout/venn3"/>
    <dgm:cxn modelId="{D5E77BA3-097B-8A44-956A-7A36EF59728B}" type="presParOf" srcId="{D3854139-8A2B-A14E-A4A9-4AF1BB72FEAF}" destId="{775DEFC3-7B00-E74A-BE0B-25EE3F791C51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63141-0146-CC43-9ADB-6F82110F7E98}">
      <dsp:nvSpPr>
        <dsp:cNvPr id="0" name=""/>
        <dsp:cNvSpPr/>
      </dsp:nvSpPr>
      <dsp:spPr>
        <a:xfrm rot="5400000">
          <a:off x="3123530" y="71451"/>
          <a:ext cx="1652746" cy="150984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Innovative </a:t>
          </a:r>
          <a:r>
            <a:rPr lang="en-GB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and  </a:t>
          </a:r>
          <a:r>
            <a:rPr lang="en-GB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Leadership</a:t>
          </a:r>
        </a:p>
      </dsp:txBody>
      <dsp:txXfrm rot="-5400000">
        <a:off x="3435743" y="263549"/>
        <a:ext cx="1028320" cy="1125648"/>
      </dsp:txXfrm>
    </dsp:sp>
    <dsp:sp modelId="{F512BB2C-15B7-D44A-A784-D8D488744A3B}">
      <dsp:nvSpPr>
        <dsp:cNvPr id="0" name=""/>
        <dsp:cNvSpPr/>
      </dsp:nvSpPr>
      <dsp:spPr>
        <a:xfrm>
          <a:off x="1330292" y="390877"/>
          <a:ext cx="1734644" cy="93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 dirty="0"/>
        </a:p>
      </dsp:txBody>
      <dsp:txXfrm>
        <a:off x="1330292" y="390877"/>
        <a:ext cx="1734644" cy="932604"/>
      </dsp:txXfrm>
    </dsp:sp>
    <dsp:sp modelId="{420377E1-A346-6746-AB50-B9D37094DE51}">
      <dsp:nvSpPr>
        <dsp:cNvPr id="0" name=""/>
        <dsp:cNvSpPr/>
      </dsp:nvSpPr>
      <dsp:spPr>
        <a:xfrm rot="5400000">
          <a:off x="1609366" y="101032"/>
          <a:ext cx="1554341" cy="135227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High-Quality, Affordable Healthcare</a:t>
          </a:r>
          <a:endParaRPr lang="en-GB" sz="1500" kern="1200" dirty="0">
            <a:solidFill>
              <a:schemeClr val="accent5"/>
            </a:solidFill>
          </a:endParaRPr>
        </a:p>
      </dsp:txBody>
      <dsp:txXfrm rot="-5400000">
        <a:off x="1921128" y="242218"/>
        <a:ext cx="930816" cy="1069905"/>
      </dsp:txXfrm>
    </dsp:sp>
    <dsp:sp modelId="{8D94BE91-1FE4-6B45-ACC6-555DCE8AA111}">
      <dsp:nvSpPr>
        <dsp:cNvPr id="0" name=""/>
        <dsp:cNvSpPr/>
      </dsp:nvSpPr>
      <dsp:spPr>
        <a:xfrm rot="5400000">
          <a:off x="2181798" y="1471524"/>
          <a:ext cx="1793616" cy="1611413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Wide Reach and Accessibility</a:t>
          </a:r>
        </a:p>
      </dsp:txBody>
      <dsp:txXfrm rot="-5400000">
        <a:off x="2527827" y="1664175"/>
        <a:ext cx="1101557" cy="1226112"/>
      </dsp:txXfrm>
    </dsp:sp>
    <dsp:sp modelId="{BEC4F5FF-FDBF-1745-82C5-C92ECB695961}">
      <dsp:nvSpPr>
        <dsp:cNvPr id="0" name=""/>
        <dsp:cNvSpPr/>
      </dsp:nvSpPr>
      <dsp:spPr>
        <a:xfrm>
          <a:off x="472690" y="1850066"/>
          <a:ext cx="1678688" cy="93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62CE7-F0D7-B843-83E9-B77E340729F3}">
      <dsp:nvSpPr>
        <dsp:cNvPr id="0" name=""/>
        <dsp:cNvSpPr/>
      </dsp:nvSpPr>
      <dsp:spPr>
        <a:xfrm rot="5400000">
          <a:off x="3929117" y="1341152"/>
          <a:ext cx="1717236" cy="1676309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Sustainability and Social Responsibility</a:t>
          </a:r>
          <a:endParaRPr lang="en-GB" sz="1400" b="1" kern="1200" dirty="0">
            <a:solidFill>
              <a:schemeClr val="accent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225636" y="1603484"/>
        <a:ext cx="1124197" cy="1151646"/>
      </dsp:txXfrm>
    </dsp:sp>
    <dsp:sp modelId="{E0D3705F-7809-924C-BE83-D31784EFD1F5}">
      <dsp:nvSpPr>
        <dsp:cNvPr id="0" name=""/>
        <dsp:cNvSpPr/>
      </dsp:nvSpPr>
      <dsp:spPr>
        <a:xfrm rot="5400000">
          <a:off x="3264638" y="2783649"/>
          <a:ext cx="1623757" cy="1777080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Differentiation</a:t>
          </a:r>
          <a:r>
            <a:rPr lang="en-GB" sz="14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through Product Range</a:t>
          </a:r>
        </a:p>
      </dsp:txBody>
      <dsp:txXfrm rot="-5400000">
        <a:off x="3484157" y="3130936"/>
        <a:ext cx="1184720" cy="1082505"/>
      </dsp:txXfrm>
    </dsp:sp>
    <dsp:sp modelId="{6F65CEE8-CA49-FE49-8892-F5A9B6311FBF}">
      <dsp:nvSpPr>
        <dsp:cNvPr id="0" name=""/>
        <dsp:cNvSpPr/>
      </dsp:nvSpPr>
      <dsp:spPr>
        <a:xfrm>
          <a:off x="4333673" y="3323737"/>
          <a:ext cx="1734644" cy="932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7A491-0A87-2946-AB22-5F9C91547594}">
      <dsp:nvSpPr>
        <dsp:cNvPr id="0" name=""/>
        <dsp:cNvSpPr/>
      </dsp:nvSpPr>
      <dsp:spPr>
        <a:xfrm rot="5400000">
          <a:off x="1574288" y="3059919"/>
          <a:ext cx="1554341" cy="1352276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Brand Trust and Loyalty</a:t>
          </a:r>
        </a:p>
      </dsp:txBody>
      <dsp:txXfrm rot="-5400000">
        <a:off x="1886050" y="3201105"/>
        <a:ext cx="930816" cy="1069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ED113-E893-4F99-8794-B4DE27AD5419}">
      <dsp:nvSpPr>
        <dsp:cNvPr id="0" name=""/>
        <dsp:cNvSpPr/>
      </dsp:nvSpPr>
      <dsp:spPr>
        <a:xfrm rot="16200000">
          <a:off x="-1373090" y="2040304"/>
          <a:ext cx="3109519" cy="293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196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‘Product’</a:t>
          </a:r>
          <a:endParaRPr lang="en-US" sz="2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1373090" y="2040304"/>
        <a:ext cx="3109519" cy="293891"/>
      </dsp:txXfrm>
    </dsp:sp>
    <dsp:sp modelId="{436D69FC-0392-4FAE-A840-7983F366D47C}">
      <dsp:nvSpPr>
        <dsp:cNvPr id="0" name=""/>
        <dsp:cNvSpPr/>
      </dsp:nvSpPr>
      <dsp:spPr>
        <a:xfrm>
          <a:off x="328614" y="632490"/>
          <a:ext cx="1463890" cy="310951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259196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High-quality healthcare products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450+ prescription drugs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Vitamins, supplements, herbal remedies, self-care and ayurvedic products</a:t>
          </a:r>
        </a:p>
      </dsp:txBody>
      <dsp:txXfrm>
        <a:off x="328614" y="632490"/>
        <a:ext cx="1463890" cy="3109519"/>
      </dsp:txXfrm>
    </dsp:sp>
    <dsp:sp modelId="{9F3F4BF7-B6A0-440A-AB77-F97723AC1ECC}">
      <dsp:nvSpPr>
        <dsp:cNvPr id="0" name=""/>
        <dsp:cNvSpPr/>
      </dsp:nvSpPr>
      <dsp:spPr>
        <a:xfrm>
          <a:off x="34722" y="244553"/>
          <a:ext cx="587782" cy="587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D822A2E-A044-43F8-8EB6-8E9BBA51851C}">
      <dsp:nvSpPr>
        <dsp:cNvPr id="0" name=""/>
        <dsp:cNvSpPr/>
      </dsp:nvSpPr>
      <dsp:spPr>
        <a:xfrm rot="16200000">
          <a:off x="768117" y="2040304"/>
          <a:ext cx="3109519" cy="293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196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‘Price’</a:t>
          </a:r>
        </a:p>
      </dsp:txBody>
      <dsp:txXfrm>
        <a:off x="768117" y="2040304"/>
        <a:ext cx="3109519" cy="293891"/>
      </dsp:txXfrm>
    </dsp:sp>
    <dsp:sp modelId="{BB499E56-8243-4B18-A76C-731992C1A396}">
      <dsp:nvSpPr>
        <dsp:cNvPr id="0" name=""/>
        <dsp:cNvSpPr/>
      </dsp:nvSpPr>
      <dsp:spPr>
        <a:xfrm>
          <a:off x="2469822" y="632490"/>
          <a:ext cx="1463890" cy="3109519"/>
        </a:xfrm>
        <a:prstGeom prst="rect">
          <a:avLst/>
        </a:prstGeom>
        <a:solidFill>
          <a:schemeClr val="accent4">
            <a:hueOff val="0"/>
            <a:satOff val="-29865"/>
            <a:lumOff val="-220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259196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Competitive pricing for generic medicines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Cost plus &amp; value-based pricing for high-end products</a:t>
          </a:r>
        </a:p>
      </dsp:txBody>
      <dsp:txXfrm>
        <a:off x="2469822" y="632490"/>
        <a:ext cx="1463890" cy="3109519"/>
      </dsp:txXfrm>
    </dsp:sp>
    <dsp:sp modelId="{A33773BF-7F95-4A2E-AC99-D96138870651}">
      <dsp:nvSpPr>
        <dsp:cNvPr id="0" name=""/>
        <dsp:cNvSpPr/>
      </dsp:nvSpPr>
      <dsp:spPr>
        <a:xfrm>
          <a:off x="2175931" y="244553"/>
          <a:ext cx="587782" cy="58778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D23442-1378-44FE-9714-19C0B04764DD}">
      <dsp:nvSpPr>
        <dsp:cNvPr id="0" name=""/>
        <dsp:cNvSpPr/>
      </dsp:nvSpPr>
      <dsp:spPr>
        <a:xfrm rot="16200000">
          <a:off x="2976872" y="1972757"/>
          <a:ext cx="3109519" cy="42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196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‘Place’</a:t>
          </a:r>
        </a:p>
      </dsp:txBody>
      <dsp:txXfrm>
        <a:off x="2976872" y="1972757"/>
        <a:ext cx="3109519" cy="428984"/>
      </dsp:txXfrm>
    </dsp:sp>
    <dsp:sp modelId="{3F704076-10FC-4D8D-8C1E-2F40EDEC87BE}">
      <dsp:nvSpPr>
        <dsp:cNvPr id="0" name=""/>
        <dsp:cNvSpPr/>
      </dsp:nvSpPr>
      <dsp:spPr>
        <a:xfrm>
          <a:off x="4678577" y="632490"/>
          <a:ext cx="1463890" cy="3109519"/>
        </a:xfrm>
        <a:prstGeom prst="rect">
          <a:avLst/>
        </a:prstGeom>
        <a:solidFill>
          <a:schemeClr val="accent4">
            <a:hueOff val="0"/>
            <a:satOff val="-59730"/>
            <a:lumOff val="-4405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259196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Nationwide presence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International exports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Online &amp; retail availability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Direct supply to hospitals and clinics</a:t>
          </a:r>
        </a:p>
      </dsp:txBody>
      <dsp:txXfrm>
        <a:off x="4678577" y="632490"/>
        <a:ext cx="1463890" cy="3109519"/>
      </dsp:txXfrm>
    </dsp:sp>
    <dsp:sp modelId="{4DA1E886-C75F-456A-B5EF-A1D7B7DC3437}">
      <dsp:nvSpPr>
        <dsp:cNvPr id="0" name=""/>
        <dsp:cNvSpPr/>
      </dsp:nvSpPr>
      <dsp:spPr>
        <a:xfrm>
          <a:off x="4384686" y="244553"/>
          <a:ext cx="587782" cy="587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C3A89B-BC75-4C95-8675-CCCDBD132D0E}">
      <dsp:nvSpPr>
        <dsp:cNvPr id="0" name=""/>
        <dsp:cNvSpPr/>
      </dsp:nvSpPr>
      <dsp:spPr>
        <a:xfrm rot="16200000">
          <a:off x="5118081" y="2040304"/>
          <a:ext cx="3109519" cy="293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59196" bIns="0" numCol="1" spcCol="1270" anchor="t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‘Promotion’</a:t>
          </a:r>
        </a:p>
      </dsp:txBody>
      <dsp:txXfrm>
        <a:off x="5118081" y="2040304"/>
        <a:ext cx="3109519" cy="293891"/>
      </dsp:txXfrm>
    </dsp:sp>
    <dsp:sp modelId="{782C4E57-9C84-48B6-8B64-EAA226746329}">
      <dsp:nvSpPr>
        <dsp:cNvPr id="0" name=""/>
        <dsp:cNvSpPr/>
      </dsp:nvSpPr>
      <dsp:spPr>
        <a:xfrm>
          <a:off x="6819786" y="632490"/>
          <a:ext cx="1463890" cy="3109519"/>
        </a:xfrm>
        <a:prstGeom prst="rect">
          <a:avLst/>
        </a:prstGeom>
        <a:solidFill>
          <a:schemeClr val="accent4">
            <a:hueOff val="0"/>
            <a:satOff val="-89595"/>
            <a:lumOff val="-660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259196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Advertising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Sales promotion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Special offers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Social media Campaign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Sponsoring events</a:t>
          </a:r>
        </a:p>
      </dsp:txBody>
      <dsp:txXfrm>
        <a:off x="6819786" y="632490"/>
        <a:ext cx="1463890" cy="3109519"/>
      </dsp:txXfrm>
    </dsp:sp>
    <dsp:sp modelId="{7BFC856B-068B-43C5-B7C9-3C8EE9545B6F}">
      <dsp:nvSpPr>
        <dsp:cNvPr id="0" name=""/>
        <dsp:cNvSpPr/>
      </dsp:nvSpPr>
      <dsp:spPr>
        <a:xfrm>
          <a:off x="6525894" y="244553"/>
          <a:ext cx="587782" cy="58778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51C54-CC3F-1F4A-B712-0C6150C0ABAF}">
      <dsp:nvSpPr>
        <dsp:cNvPr id="0" name=""/>
        <dsp:cNvSpPr/>
      </dsp:nvSpPr>
      <dsp:spPr>
        <a:xfrm>
          <a:off x="7651" y="0"/>
          <a:ext cx="1382090" cy="16891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/>
            <a:t>Organizations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1.Top management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2. Shareholders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3. Finance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4. R&amp;D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5. Purchasing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6. Operations </a:t>
          </a:r>
          <a:endParaRPr lang="en-GB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131" y="40480"/>
        <a:ext cx="1301130" cy="1608238"/>
      </dsp:txXfrm>
    </dsp:sp>
    <dsp:sp modelId="{8B060E64-220A-6E48-A0C4-6F0CFB93ABBB}">
      <dsp:nvSpPr>
        <dsp:cNvPr id="0" name=""/>
        <dsp:cNvSpPr/>
      </dsp:nvSpPr>
      <dsp:spPr>
        <a:xfrm>
          <a:off x="1514952" y="689337"/>
          <a:ext cx="265447" cy="31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514952" y="751442"/>
        <a:ext cx="185813" cy="186313"/>
      </dsp:txXfrm>
    </dsp:sp>
    <dsp:sp modelId="{BDB68082-077C-9B44-BE4A-47EFB34BA3D0}">
      <dsp:nvSpPr>
        <dsp:cNvPr id="0" name=""/>
        <dsp:cNvSpPr/>
      </dsp:nvSpPr>
      <dsp:spPr>
        <a:xfrm>
          <a:off x="1890585" y="-7713"/>
          <a:ext cx="1252108" cy="17046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-22399"/>
            <a:lumOff val="-1652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u="sng" kern="1200"/>
            <a:t>Suppliers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1. Raw materials suppliers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2. Equipment suppliers</a:t>
          </a:r>
          <a:endParaRPr lang="en-GB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27258" y="28960"/>
        <a:ext cx="1178762" cy="1631278"/>
      </dsp:txXfrm>
    </dsp:sp>
    <dsp:sp modelId="{A16707E9-E7A5-BD40-9DD5-496DDB575A95}">
      <dsp:nvSpPr>
        <dsp:cNvPr id="0" name=""/>
        <dsp:cNvSpPr/>
      </dsp:nvSpPr>
      <dsp:spPr>
        <a:xfrm>
          <a:off x="3257675" y="689337"/>
          <a:ext cx="243760" cy="31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-29865"/>
            <a:lumOff val="-22026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257675" y="751442"/>
        <a:ext cx="170632" cy="186313"/>
      </dsp:txXfrm>
    </dsp:sp>
    <dsp:sp modelId="{FAB28DFE-F710-B742-8645-D8770874DC44}">
      <dsp:nvSpPr>
        <dsp:cNvPr id="0" name=""/>
        <dsp:cNvSpPr/>
      </dsp:nvSpPr>
      <dsp:spPr>
        <a:xfrm>
          <a:off x="3602618" y="0"/>
          <a:ext cx="1326722" cy="16891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-44798"/>
            <a:lumOff val="-3304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Customers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1.Professionals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Patients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2. Government </a:t>
          </a:r>
          <a:endParaRPr lang="en-GB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41476" y="38858"/>
        <a:ext cx="1249006" cy="1611482"/>
      </dsp:txXfrm>
    </dsp:sp>
    <dsp:sp modelId="{6A754422-4826-8244-8985-6B3B4D4D8596}">
      <dsp:nvSpPr>
        <dsp:cNvPr id="0" name=""/>
        <dsp:cNvSpPr/>
      </dsp:nvSpPr>
      <dsp:spPr>
        <a:xfrm>
          <a:off x="5064781" y="689337"/>
          <a:ext cx="287134" cy="31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-59730"/>
            <a:lumOff val="-44053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064781" y="751442"/>
        <a:ext cx="200994" cy="186313"/>
      </dsp:txXfrm>
    </dsp:sp>
    <dsp:sp modelId="{0501BEE7-3D2E-884F-B6A9-DB61AA6FE61D}">
      <dsp:nvSpPr>
        <dsp:cNvPr id="0" name=""/>
        <dsp:cNvSpPr/>
      </dsp:nvSpPr>
      <dsp:spPr>
        <a:xfrm>
          <a:off x="5471103" y="0"/>
          <a:ext cx="1381802" cy="16891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-67196"/>
            <a:lumOff val="-495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Competitors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1. Domestic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2. International </a:t>
          </a:r>
          <a:endParaRPr lang="en-GB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11575" y="40472"/>
        <a:ext cx="1300858" cy="1608254"/>
      </dsp:txXfrm>
    </dsp:sp>
    <dsp:sp modelId="{70193A8C-FED7-5946-862A-9488232E6953}">
      <dsp:nvSpPr>
        <dsp:cNvPr id="0" name=""/>
        <dsp:cNvSpPr/>
      </dsp:nvSpPr>
      <dsp:spPr>
        <a:xfrm>
          <a:off x="6978116" y="689337"/>
          <a:ext cx="265447" cy="3105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-89595"/>
            <a:lumOff val="-66079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978116" y="751442"/>
        <a:ext cx="185813" cy="186313"/>
      </dsp:txXfrm>
    </dsp:sp>
    <dsp:sp modelId="{AB8FA7A9-FED2-5F47-9583-303AFC3AFF5A}">
      <dsp:nvSpPr>
        <dsp:cNvPr id="0" name=""/>
        <dsp:cNvSpPr/>
      </dsp:nvSpPr>
      <dsp:spPr>
        <a:xfrm>
          <a:off x="7353748" y="-23139"/>
          <a:ext cx="1252108" cy="17354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-89595"/>
            <a:lumOff val="-660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Intermediaries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Distributors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Retailers </a:t>
          </a:r>
          <a:endParaRPr lang="en-GB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90421" y="13534"/>
        <a:ext cx="1178762" cy="1662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D9CF6-182C-A545-A6DC-51F0CDEAA59E}">
      <dsp:nvSpPr>
        <dsp:cNvPr id="0" name=""/>
        <dsp:cNvSpPr/>
      </dsp:nvSpPr>
      <dsp:spPr>
        <a:xfrm>
          <a:off x="2095" y="0"/>
          <a:ext cx="1300624" cy="15417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Political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1. Government policies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2. Political stability </a:t>
          </a:r>
          <a:endParaRPr lang="en-GB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189" y="38094"/>
        <a:ext cx="1224436" cy="1465553"/>
      </dsp:txXfrm>
    </dsp:sp>
    <dsp:sp modelId="{B41F888E-38A5-1243-98B6-2362AA3BC0FE}">
      <dsp:nvSpPr>
        <dsp:cNvPr id="0" name=""/>
        <dsp:cNvSpPr/>
      </dsp:nvSpPr>
      <dsp:spPr>
        <a:xfrm>
          <a:off x="1432782" y="609593"/>
          <a:ext cx="275732" cy="322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432782" y="674104"/>
        <a:ext cx="193012" cy="193532"/>
      </dsp:txXfrm>
    </dsp:sp>
    <dsp:sp modelId="{ED81C122-5D19-8440-B762-42E86282858D}">
      <dsp:nvSpPr>
        <dsp:cNvPr id="0" name=""/>
        <dsp:cNvSpPr/>
      </dsp:nvSpPr>
      <dsp:spPr>
        <a:xfrm>
          <a:off x="1822969" y="26595"/>
          <a:ext cx="1300624" cy="14885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Economic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1. Economic Growth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2. Exchange rate</a:t>
          </a:r>
          <a:endParaRPr lang="en-GB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61063" y="64689"/>
        <a:ext cx="1224436" cy="1412361"/>
      </dsp:txXfrm>
    </dsp:sp>
    <dsp:sp modelId="{C3D7E8C4-7C93-9444-AE37-FCF4F3B01A48}">
      <dsp:nvSpPr>
        <dsp:cNvPr id="0" name=""/>
        <dsp:cNvSpPr/>
      </dsp:nvSpPr>
      <dsp:spPr>
        <a:xfrm>
          <a:off x="3253656" y="609593"/>
          <a:ext cx="275732" cy="322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253656" y="674104"/>
        <a:ext cx="193012" cy="193532"/>
      </dsp:txXfrm>
    </dsp:sp>
    <dsp:sp modelId="{890505D5-CFEA-9241-AF35-E3E1BEBA3190}">
      <dsp:nvSpPr>
        <dsp:cNvPr id="0" name=""/>
        <dsp:cNvSpPr/>
      </dsp:nvSpPr>
      <dsp:spPr>
        <a:xfrm>
          <a:off x="3643844" y="53191"/>
          <a:ext cx="1300624" cy="14353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Social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Cultural preferences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Demographic factor</a:t>
          </a:r>
          <a:endParaRPr lang="en-GB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81938" y="91285"/>
        <a:ext cx="1224436" cy="1359170"/>
      </dsp:txXfrm>
    </dsp:sp>
    <dsp:sp modelId="{6D9A5DCE-3E07-684B-AD16-C3AD23CE78E1}">
      <dsp:nvSpPr>
        <dsp:cNvPr id="0" name=""/>
        <dsp:cNvSpPr/>
      </dsp:nvSpPr>
      <dsp:spPr>
        <a:xfrm>
          <a:off x="5074530" y="609593"/>
          <a:ext cx="275732" cy="322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074530" y="674104"/>
        <a:ext cx="193012" cy="193532"/>
      </dsp:txXfrm>
    </dsp:sp>
    <dsp:sp modelId="{D4BCC3CE-5DA3-FB48-8FF5-7439B13300EE}">
      <dsp:nvSpPr>
        <dsp:cNvPr id="0" name=""/>
        <dsp:cNvSpPr/>
      </dsp:nvSpPr>
      <dsp:spPr>
        <a:xfrm>
          <a:off x="5464718" y="46542"/>
          <a:ext cx="1300624" cy="14486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Technological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1. Automation in production </a:t>
          </a:r>
          <a:endParaRPr lang="en-GB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02812" y="84636"/>
        <a:ext cx="1224436" cy="1372468"/>
      </dsp:txXfrm>
    </dsp:sp>
    <dsp:sp modelId="{B15ABD4E-CA2E-CC44-990D-C7FE2021E107}">
      <dsp:nvSpPr>
        <dsp:cNvPr id="0" name=""/>
        <dsp:cNvSpPr/>
      </dsp:nvSpPr>
      <dsp:spPr>
        <a:xfrm>
          <a:off x="6895405" y="609593"/>
          <a:ext cx="275732" cy="3225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895405" y="674104"/>
        <a:ext cx="193012" cy="193532"/>
      </dsp:txXfrm>
    </dsp:sp>
    <dsp:sp modelId="{A66BEA09-A058-D14C-993B-B6EA94312A8D}">
      <dsp:nvSpPr>
        <dsp:cNvPr id="0" name=""/>
        <dsp:cNvSpPr/>
      </dsp:nvSpPr>
      <dsp:spPr>
        <a:xfrm>
          <a:off x="7285592" y="66489"/>
          <a:ext cx="1374681" cy="14087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5"/>
              </a:solidFill>
            </a:rPr>
            <a:t>Environmental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accent5"/>
            </a:solidFill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Environmental impact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Climate change </a:t>
          </a:r>
          <a:r>
            <a:rPr lang="en-US" sz="1200" b="1" kern="1200" dirty="0">
              <a:solidFill>
                <a:schemeClr val="accent5"/>
              </a:solidFill>
            </a:rPr>
            <a:t> </a:t>
          </a:r>
          <a:endParaRPr lang="en-GB" sz="1200" kern="1200" dirty="0">
            <a:solidFill>
              <a:schemeClr val="accent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25855" y="106752"/>
        <a:ext cx="1294155" cy="1328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415F3-BAED-7549-9FFD-127F783BE81A}">
      <dsp:nvSpPr>
        <dsp:cNvPr id="0" name=""/>
        <dsp:cNvSpPr/>
      </dsp:nvSpPr>
      <dsp:spPr>
        <a:xfrm>
          <a:off x="2309990" y="0"/>
          <a:ext cx="5307980" cy="530798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AE26C-5860-AA4E-8B87-48D1E1DFA1A9}">
      <dsp:nvSpPr>
        <dsp:cNvPr id="0" name=""/>
        <dsp:cNvSpPr/>
      </dsp:nvSpPr>
      <dsp:spPr>
        <a:xfrm>
          <a:off x="2041364" y="283223"/>
          <a:ext cx="2828622" cy="21419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1.High Quality Product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2.Affordable prising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Environmental Policy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Maintain Market Growth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Efficient &amp; Effective marketing team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Advanced technology </a:t>
          </a:r>
        </a:p>
      </dsp:txBody>
      <dsp:txXfrm>
        <a:off x="2145925" y="387784"/>
        <a:ext cx="2619500" cy="1932817"/>
      </dsp:txXfrm>
    </dsp:sp>
    <dsp:sp modelId="{ADC4C142-9595-BA48-A206-512F26B56141}">
      <dsp:nvSpPr>
        <dsp:cNvPr id="0" name=""/>
        <dsp:cNvSpPr/>
      </dsp:nvSpPr>
      <dsp:spPr>
        <a:xfrm>
          <a:off x="5087465" y="332513"/>
          <a:ext cx="2645178" cy="21625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Extreme reliance on imports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Unethical Competitors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World Economic Recession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Absence of facility for bio-equivalence study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Capitals are borrowed from bank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No good R&amp;D activity</a:t>
          </a:r>
        </a:p>
      </dsp:txBody>
      <dsp:txXfrm>
        <a:off x="5193034" y="438082"/>
        <a:ext cx="2434040" cy="1951460"/>
      </dsp:txXfrm>
    </dsp:sp>
    <dsp:sp modelId="{E8310D0E-CD61-7846-B13C-B7FF5ABE0013}">
      <dsp:nvSpPr>
        <dsp:cNvPr id="0" name=""/>
        <dsp:cNvSpPr/>
      </dsp:nvSpPr>
      <dsp:spPr>
        <a:xfrm>
          <a:off x="2041354" y="2599954"/>
          <a:ext cx="2803717" cy="23599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Potential domestic and international market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Establishment of API Part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4.Expend Product line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Increasing demand of cultivation for Agribusiness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Ability to move to better strategic group</a:t>
          </a:r>
        </a:p>
      </dsp:txBody>
      <dsp:txXfrm>
        <a:off x="2156558" y="2715158"/>
        <a:ext cx="2573309" cy="2129562"/>
      </dsp:txXfrm>
    </dsp:sp>
    <dsp:sp modelId="{FBE7C843-CB9B-E242-B1FE-6A0BB5794CDB}">
      <dsp:nvSpPr>
        <dsp:cNvPr id="0" name=""/>
        <dsp:cNvSpPr/>
      </dsp:nvSpPr>
      <dsp:spPr>
        <a:xfrm>
          <a:off x="5063654" y="2632131"/>
          <a:ext cx="2662907" cy="235459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Maximum Retail Price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Export may be reduced if world economy is affected.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Associated industries are highly competitive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Increased inflation of the economy.</a:t>
          </a:r>
        </a:p>
      </dsp:txBody>
      <dsp:txXfrm>
        <a:off x="5178596" y="2747073"/>
        <a:ext cx="2433023" cy="21247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EFC3-7B00-E74A-BE0B-25EE3F791C51}">
      <dsp:nvSpPr>
        <dsp:cNvPr id="0" name=""/>
        <dsp:cNvSpPr/>
      </dsp:nvSpPr>
      <dsp:spPr>
        <a:xfrm>
          <a:off x="111465" y="132"/>
          <a:ext cx="1506477" cy="146078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82906" tIns="21590" rIns="82906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Strengths</a:t>
          </a:r>
        </a:p>
      </dsp:txBody>
      <dsp:txXfrm>
        <a:off x="332083" y="214059"/>
        <a:ext cx="1065241" cy="10329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EFC3-7B00-E74A-BE0B-25EE3F791C51}">
      <dsp:nvSpPr>
        <dsp:cNvPr id="0" name=""/>
        <dsp:cNvSpPr/>
      </dsp:nvSpPr>
      <dsp:spPr>
        <a:xfrm>
          <a:off x="1637" y="94764"/>
          <a:ext cx="1678075" cy="161145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92260" tIns="19050" rIns="9226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Weaknesses</a:t>
          </a:r>
        </a:p>
      </dsp:txBody>
      <dsp:txXfrm>
        <a:off x="247385" y="330756"/>
        <a:ext cx="1186579" cy="11394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EFC3-7B00-E74A-BE0B-25EE3F791C51}">
      <dsp:nvSpPr>
        <dsp:cNvPr id="0" name=""/>
        <dsp:cNvSpPr/>
      </dsp:nvSpPr>
      <dsp:spPr>
        <a:xfrm>
          <a:off x="0" y="119007"/>
          <a:ext cx="1411356" cy="1368549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77672" tIns="25400" rIns="77672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Threats</a:t>
          </a:r>
        </a:p>
      </dsp:txBody>
      <dsp:txXfrm>
        <a:off x="206688" y="319426"/>
        <a:ext cx="997980" cy="9677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EFC3-7B00-E74A-BE0B-25EE3F791C51}">
      <dsp:nvSpPr>
        <dsp:cNvPr id="0" name=""/>
        <dsp:cNvSpPr/>
      </dsp:nvSpPr>
      <dsp:spPr>
        <a:xfrm>
          <a:off x="1628" y="0"/>
          <a:ext cx="1668145" cy="161755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  <dsp:txBody>
        <a:bodyPr spcFirstLastPara="0" vert="horz" wrap="square" lIns="91714" tIns="16510" rIns="91714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Opportunities</a:t>
          </a:r>
        </a:p>
      </dsp:txBody>
      <dsp:txXfrm>
        <a:off x="245922" y="236885"/>
        <a:ext cx="1179557" cy="1143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208ef2bf6b0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208ef2bf6b0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670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g11e151b4c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g11e151b4c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g208ef2bf6b0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1" name="Google Shape;2621;g208ef2bf6b0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208ef2bf6b0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208ef2bf6b0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208ef2bf6b0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208ef2bf6b0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1" name="Google Shape;4421;g11e151b4c5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2" name="Google Shape;4422;g11e151b4c5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1" name="Google Shape;4421;g11e151b4c5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2" name="Google Shape;4422;g11e151b4c5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30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g208ef2bf6b0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4" name="Google Shape;2354;g208ef2bf6b0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2" name="Google Shape;3402;g208ef2bf6b0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3" name="Google Shape;3403;g208ef2bf6b0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2" name="Google Shape;3732;g208ef2bf6b0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3" name="Google Shape;3733;g208ef2bf6b0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g208ef2bf6b0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3" name="Google Shape;3893;g208ef2bf6b0_2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2" name="Google Shape;3762;g1485a77ac1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3" name="Google Shape;3763;g1485a77ac1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g208ef2bf6b0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9" name="Google Shape;3599;g208ef2bf6b0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10696" y="-666744"/>
            <a:ext cx="9765392" cy="4356327"/>
            <a:chOff x="2034200" y="1733575"/>
            <a:chExt cx="1265275" cy="660550"/>
          </a:xfrm>
        </p:grpSpPr>
        <p:sp>
          <p:nvSpPr>
            <p:cNvPr id="10" name="Google Shape;10;p2"/>
            <p:cNvSpPr/>
            <p:nvPr/>
          </p:nvSpPr>
          <p:spPr>
            <a:xfrm>
              <a:off x="2034200" y="2005950"/>
              <a:ext cx="1265275" cy="388175"/>
            </a:xfrm>
            <a:custGeom>
              <a:avLst/>
              <a:gdLst/>
              <a:ahLst/>
              <a:cxnLst/>
              <a:rect l="l" t="t" r="r" b="b"/>
              <a:pathLst>
                <a:path w="50611" h="15527" extrusionOk="0">
                  <a:moveTo>
                    <a:pt x="37123" y="1"/>
                  </a:moveTo>
                  <a:cubicBezTo>
                    <a:pt x="36918" y="1"/>
                    <a:pt x="36716" y="14"/>
                    <a:pt x="36517" y="41"/>
                  </a:cubicBezTo>
                  <a:cubicBezTo>
                    <a:pt x="34566" y="303"/>
                    <a:pt x="33061" y="1800"/>
                    <a:pt x="31967" y="3076"/>
                  </a:cubicBezTo>
                  <a:cubicBezTo>
                    <a:pt x="31172" y="4004"/>
                    <a:pt x="30419" y="4998"/>
                    <a:pt x="29692" y="5959"/>
                  </a:cubicBezTo>
                  <a:cubicBezTo>
                    <a:pt x="28335" y="7753"/>
                    <a:pt x="26931" y="9606"/>
                    <a:pt x="25203" y="11087"/>
                  </a:cubicBezTo>
                  <a:cubicBezTo>
                    <a:pt x="21428" y="14322"/>
                    <a:pt x="16916" y="15367"/>
                    <a:pt x="12661" y="15367"/>
                  </a:cubicBezTo>
                  <a:cubicBezTo>
                    <a:pt x="7479" y="15367"/>
                    <a:pt x="2680" y="13816"/>
                    <a:pt x="60" y="12784"/>
                  </a:cubicBezTo>
                  <a:lnTo>
                    <a:pt x="0" y="12933"/>
                  </a:lnTo>
                  <a:cubicBezTo>
                    <a:pt x="2632" y="13971"/>
                    <a:pt x="7454" y="15527"/>
                    <a:pt x="12663" y="15527"/>
                  </a:cubicBezTo>
                  <a:cubicBezTo>
                    <a:pt x="16949" y="15527"/>
                    <a:pt x="21499" y="14473"/>
                    <a:pt x="25308" y="11207"/>
                  </a:cubicBezTo>
                  <a:cubicBezTo>
                    <a:pt x="27049" y="9715"/>
                    <a:pt x="28458" y="7854"/>
                    <a:pt x="29820" y="6054"/>
                  </a:cubicBezTo>
                  <a:cubicBezTo>
                    <a:pt x="30545" y="5096"/>
                    <a:pt x="31298" y="4104"/>
                    <a:pt x="32089" y="3179"/>
                  </a:cubicBezTo>
                  <a:cubicBezTo>
                    <a:pt x="33163" y="1925"/>
                    <a:pt x="34640" y="453"/>
                    <a:pt x="36538" y="200"/>
                  </a:cubicBezTo>
                  <a:cubicBezTo>
                    <a:pt x="36729" y="174"/>
                    <a:pt x="36924" y="161"/>
                    <a:pt x="37121" y="161"/>
                  </a:cubicBezTo>
                  <a:cubicBezTo>
                    <a:pt x="38365" y="161"/>
                    <a:pt x="39738" y="668"/>
                    <a:pt x="41297" y="1701"/>
                  </a:cubicBezTo>
                  <a:cubicBezTo>
                    <a:pt x="41682" y="1955"/>
                    <a:pt x="42064" y="2227"/>
                    <a:pt x="42435" y="2492"/>
                  </a:cubicBezTo>
                  <a:cubicBezTo>
                    <a:pt x="43452" y="3215"/>
                    <a:pt x="44504" y="3963"/>
                    <a:pt x="45687" y="4422"/>
                  </a:cubicBezTo>
                  <a:cubicBezTo>
                    <a:pt x="46306" y="4661"/>
                    <a:pt x="47062" y="4827"/>
                    <a:pt x="47831" y="4827"/>
                  </a:cubicBezTo>
                  <a:cubicBezTo>
                    <a:pt x="48827" y="4827"/>
                    <a:pt x="49844" y="4547"/>
                    <a:pt x="50610" y="3786"/>
                  </a:cubicBezTo>
                  <a:lnTo>
                    <a:pt x="50497" y="3672"/>
                  </a:lnTo>
                  <a:cubicBezTo>
                    <a:pt x="49765" y="4400"/>
                    <a:pt x="48790" y="4667"/>
                    <a:pt x="47832" y="4667"/>
                  </a:cubicBezTo>
                  <a:cubicBezTo>
                    <a:pt x="47085" y="4667"/>
                    <a:pt x="46348" y="4505"/>
                    <a:pt x="45745" y="4272"/>
                  </a:cubicBezTo>
                  <a:cubicBezTo>
                    <a:pt x="44581" y="3822"/>
                    <a:pt x="43538" y="3080"/>
                    <a:pt x="42529" y="2362"/>
                  </a:cubicBezTo>
                  <a:cubicBezTo>
                    <a:pt x="42157" y="2096"/>
                    <a:pt x="41773" y="1823"/>
                    <a:pt x="41387" y="1568"/>
                  </a:cubicBezTo>
                  <a:cubicBezTo>
                    <a:pt x="39801" y="517"/>
                    <a:pt x="38399" y="1"/>
                    <a:pt x="37123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041675" y="1733575"/>
              <a:ext cx="1247975" cy="643350"/>
            </a:xfrm>
            <a:custGeom>
              <a:avLst/>
              <a:gdLst/>
              <a:ahLst/>
              <a:cxnLst/>
              <a:rect l="l" t="t" r="r" b="b"/>
              <a:pathLst>
                <a:path w="49919" h="25734" extrusionOk="0">
                  <a:moveTo>
                    <a:pt x="1227" y="1"/>
                  </a:moveTo>
                  <a:cubicBezTo>
                    <a:pt x="1545" y="4064"/>
                    <a:pt x="1" y="9783"/>
                    <a:pt x="798" y="13779"/>
                  </a:cubicBezTo>
                  <a:cubicBezTo>
                    <a:pt x="1759" y="18594"/>
                    <a:pt x="4973" y="23063"/>
                    <a:pt x="9528" y="24898"/>
                  </a:cubicBezTo>
                  <a:cubicBezTo>
                    <a:pt x="10920" y="25458"/>
                    <a:pt x="12428" y="25734"/>
                    <a:pt x="13935" y="25734"/>
                  </a:cubicBezTo>
                  <a:cubicBezTo>
                    <a:pt x="17357" y="25734"/>
                    <a:pt x="20774" y="24314"/>
                    <a:pt x="22828" y="21592"/>
                  </a:cubicBezTo>
                  <a:cubicBezTo>
                    <a:pt x="24731" y="19072"/>
                    <a:pt x="25344" y="15820"/>
                    <a:pt x="26808" y="13021"/>
                  </a:cubicBezTo>
                  <a:cubicBezTo>
                    <a:pt x="27941" y="10858"/>
                    <a:pt x="29629" y="8942"/>
                    <a:pt x="31791" y="7807"/>
                  </a:cubicBezTo>
                  <a:cubicBezTo>
                    <a:pt x="33079" y="7130"/>
                    <a:pt x="34542" y="6755"/>
                    <a:pt x="35992" y="6755"/>
                  </a:cubicBezTo>
                  <a:cubicBezTo>
                    <a:pt x="36977" y="6755"/>
                    <a:pt x="37956" y="6928"/>
                    <a:pt x="38871" y="7298"/>
                  </a:cubicBezTo>
                  <a:cubicBezTo>
                    <a:pt x="40805" y="8081"/>
                    <a:pt x="42312" y="9644"/>
                    <a:pt x="44144" y="10641"/>
                  </a:cubicBezTo>
                  <a:cubicBezTo>
                    <a:pt x="45049" y="11133"/>
                    <a:pt x="46138" y="11447"/>
                    <a:pt x="47171" y="11447"/>
                  </a:cubicBezTo>
                  <a:cubicBezTo>
                    <a:pt x="48228" y="11447"/>
                    <a:pt x="49226" y="11118"/>
                    <a:pt x="49908" y="10314"/>
                  </a:cubicBezTo>
                  <a:lnTo>
                    <a:pt x="49918" y="352"/>
                  </a:lnTo>
                  <a:cubicBezTo>
                    <a:pt x="49216" y="352"/>
                    <a:pt x="48514" y="1"/>
                    <a:pt x="47812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5100" y="1132825"/>
            <a:ext cx="5633700" cy="199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100" y="3578075"/>
            <a:ext cx="5633700" cy="39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7487058" y="77424"/>
            <a:ext cx="1579846" cy="1369181"/>
            <a:chOff x="3906375" y="2478675"/>
            <a:chExt cx="551950" cy="478350"/>
          </a:xfrm>
        </p:grpSpPr>
        <p:sp>
          <p:nvSpPr>
            <p:cNvPr id="15" name="Google Shape;15;p2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 rot="-1818689">
            <a:off x="209065" y="-227667"/>
            <a:ext cx="1579842" cy="1369177"/>
            <a:chOff x="3906375" y="2478675"/>
            <a:chExt cx="551950" cy="478350"/>
          </a:xfrm>
        </p:grpSpPr>
        <p:sp>
          <p:nvSpPr>
            <p:cNvPr id="25" name="Google Shape;25;p2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>
            <a:off x="155900" y="4511663"/>
            <a:ext cx="392858" cy="392858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545813" y="224437"/>
            <a:ext cx="498933" cy="498933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889199" y="4740263"/>
            <a:ext cx="219599" cy="219686"/>
            <a:chOff x="3331975" y="2330200"/>
            <a:chExt cx="63125" cy="63150"/>
          </a:xfrm>
        </p:grpSpPr>
        <p:sp>
          <p:nvSpPr>
            <p:cNvPr id="37" name="Google Shape;37;p2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485992" y="158513"/>
            <a:ext cx="373363" cy="314091"/>
            <a:chOff x="1876970" y="-81211"/>
            <a:chExt cx="5178410" cy="4356326"/>
          </a:xfrm>
        </p:grpSpPr>
        <p:sp>
          <p:nvSpPr>
            <p:cNvPr id="41" name="Google Shape;41;p2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2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" name="Google Shape;46;p2"/>
          <p:cNvSpPr/>
          <p:nvPr/>
        </p:nvSpPr>
        <p:spPr>
          <a:xfrm>
            <a:off x="259050" y="3284220"/>
            <a:ext cx="293954" cy="293850"/>
          </a:xfrm>
          <a:custGeom>
            <a:avLst/>
            <a:gdLst/>
            <a:ahLst/>
            <a:cxnLst/>
            <a:rect l="l" t="t" r="r" b="b"/>
            <a:pathLst>
              <a:path w="3043" h="3042" extrusionOk="0">
                <a:moveTo>
                  <a:pt x="914" y="0"/>
                </a:moveTo>
                <a:lnTo>
                  <a:pt x="914" y="911"/>
                </a:lnTo>
                <a:lnTo>
                  <a:pt x="1" y="911"/>
                </a:lnTo>
                <a:lnTo>
                  <a:pt x="1" y="2129"/>
                </a:lnTo>
                <a:lnTo>
                  <a:pt x="914" y="2129"/>
                </a:lnTo>
                <a:lnTo>
                  <a:pt x="914" y="3041"/>
                </a:lnTo>
                <a:lnTo>
                  <a:pt x="2130" y="3041"/>
                </a:lnTo>
                <a:lnTo>
                  <a:pt x="2130" y="2129"/>
                </a:lnTo>
                <a:lnTo>
                  <a:pt x="3043" y="2129"/>
                </a:lnTo>
                <a:lnTo>
                  <a:pt x="3043" y="911"/>
                </a:lnTo>
                <a:lnTo>
                  <a:pt x="2130" y="911"/>
                </a:lnTo>
                <a:lnTo>
                  <a:pt x="21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>
            <a:off x="6692162" y="297817"/>
            <a:ext cx="373381" cy="318217"/>
            <a:chOff x="1832650" y="462425"/>
            <a:chExt cx="182075" cy="155175"/>
          </a:xfrm>
        </p:grpSpPr>
        <p:sp>
          <p:nvSpPr>
            <p:cNvPr id="48" name="Google Shape;48;p2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2"/>
          <p:cNvGrpSpPr/>
          <p:nvPr/>
        </p:nvGrpSpPr>
        <p:grpSpPr>
          <a:xfrm>
            <a:off x="5832087" y="205726"/>
            <a:ext cx="219599" cy="219686"/>
            <a:chOff x="3331975" y="2330200"/>
            <a:chExt cx="63125" cy="63150"/>
          </a:xfrm>
        </p:grpSpPr>
        <p:sp>
          <p:nvSpPr>
            <p:cNvPr id="52" name="Google Shape;52;p2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2"/>
          <p:cNvSpPr/>
          <p:nvPr/>
        </p:nvSpPr>
        <p:spPr>
          <a:xfrm>
            <a:off x="2026413" y="429520"/>
            <a:ext cx="293954" cy="293850"/>
          </a:xfrm>
          <a:custGeom>
            <a:avLst/>
            <a:gdLst/>
            <a:ahLst/>
            <a:cxnLst/>
            <a:rect l="l" t="t" r="r" b="b"/>
            <a:pathLst>
              <a:path w="3043" h="3042" extrusionOk="0">
                <a:moveTo>
                  <a:pt x="914" y="0"/>
                </a:moveTo>
                <a:lnTo>
                  <a:pt x="914" y="911"/>
                </a:lnTo>
                <a:lnTo>
                  <a:pt x="1" y="911"/>
                </a:lnTo>
                <a:lnTo>
                  <a:pt x="1" y="2129"/>
                </a:lnTo>
                <a:lnTo>
                  <a:pt x="914" y="2129"/>
                </a:lnTo>
                <a:lnTo>
                  <a:pt x="914" y="3041"/>
                </a:lnTo>
                <a:lnTo>
                  <a:pt x="2130" y="3041"/>
                </a:lnTo>
                <a:lnTo>
                  <a:pt x="2130" y="2129"/>
                </a:lnTo>
                <a:lnTo>
                  <a:pt x="3043" y="2129"/>
                </a:lnTo>
                <a:lnTo>
                  <a:pt x="3043" y="911"/>
                </a:lnTo>
                <a:lnTo>
                  <a:pt x="2130" y="911"/>
                </a:lnTo>
                <a:lnTo>
                  <a:pt x="21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 rot="5143689">
            <a:off x="8388206" y="4610940"/>
            <a:ext cx="293943" cy="478354"/>
            <a:chOff x="2082225" y="585025"/>
            <a:chExt cx="100300" cy="163225"/>
          </a:xfrm>
        </p:grpSpPr>
        <p:sp>
          <p:nvSpPr>
            <p:cNvPr id="57" name="Google Shape;57;p2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21"/>
          <p:cNvGrpSpPr/>
          <p:nvPr/>
        </p:nvGrpSpPr>
        <p:grpSpPr>
          <a:xfrm>
            <a:off x="-250630" y="19568"/>
            <a:ext cx="5580081" cy="5385376"/>
            <a:chOff x="1260125" y="2475375"/>
            <a:chExt cx="999925" cy="965000"/>
          </a:xfrm>
        </p:grpSpPr>
        <p:sp>
          <p:nvSpPr>
            <p:cNvPr id="879" name="Google Shape;879;p21"/>
            <p:cNvSpPr/>
            <p:nvPr/>
          </p:nvSpPr>
          <p:spPr>
            <a:xfrm>
              <a:off x="1307675" y="2475375"/>
              <a:ext cx="952375" cy="965000"/>
            </a:xfrm>
            <a:custGeom>
              <a:avLst/>
              <a:gdLst/>
              <a:ahLst/>
              <a:cxnLst/>
              <a:rect l="l" t="t" r="r" b="b"/>
              <a:pathLst>
                <a:path w="38095" h="38600" extrusionOk="0">
                  <a:moveTo>
                    <a:pt x="827" y="1"/>
                  </a:moveTo>
                  <a:cubicBezTo>
                    <a:pt x="551" y="1"/>
                    <a:pt x="275" y="14"/>
                    <a:pt x="0" y="40"/>
                  </a:cubicBezTo>
                  <a:lnTo>
                    <a:pt x="14" y="179"/>
                  </a:lnTo>
                  <a:cubicBezTo>
                    <a:pt x="284" y="154"/>
                    <a:pt x="555" y="141"/>
                    <a:pt x="826" y="141"/>
                  </a:cubicBezTo>
                  <a:cubicBezTo>
                    <a:pt x="2740" y="141"/>
                    <a:pt x="4654" y="772"/>
                    <a:pt x="6182" y="1925"/>
                  </a:cubicBezTo>
                  <a:cubicBezTo>
                    <a:pt x="7926" y="3244"/>
                    <a:pt x="9153" y="5232"/>
                    <a:pt x="9549" y="7382"/>
                  </a:cubicBezTo>
                  <a:cubicBezTo>
                    <a:pt x="9863" y="9080"/>
                    <a:pt x="9669" y="10840"/>
                    <a:pt x="9482" y="12539"/>
                  </a:cubicBezTo>
                  <a:cubicBezTo>
                    <a:pt x="9394" y="13353"/>
                    <a:pt x="9301" y="14195"/>
                    <a:pt x="9265" y="15021"/>
                  </a:cubicBezTo>
                  <a:cubicBezTo>
                    <a:pt x="9197" y="16535"/>
                    <a:pt x="9323" y="20237"/>
                    <a:pt x="11949" y="21919"/>
                  </a:cubicBezTo>
                  <a:cubicBezTo>
                    <a:pt x="12797" y="22463"/>
                    <a:pt x="13857" y="22741"/>
                    <a:pt x="15031" y="22741"/>
                  </a:cubicBezTo>
                  <a:cubicBezTo>
                    <a:pt x="15603" y="22741"/>
                    <a:pt x="16202" y="22675"/>
                    <a:pt x="16817" y="22543"/>
                  </a:cubicBezTo>
                  <a:cubicBezTo>
                    <a:pt x="18086" y="22268"/>
                    <a:pt x="19303" y="21755"/>
                    <a:pt x="20480" y="21260"/>
                  </a:cubicBezTo>
                  <a:cubicBezTo>
                    <a:pt x="20821" y="21116"/>
                    <a:pt x="21161" y="20974"/>
                    <a:pt x="21504" y="20836"/>
                  </a:cubicBezTo>
                  <a:cubicBezTo>
                    <a:pt x="24151" y="19769"/>
                    <a:pt x="26360" y="19265"/>
                    <a:pt x="28422" y="19265"/>
                  </a:cubicBezTo>
                  <a:cubicBezTo>
                    <a:pt x="28539" y="19265"/>
                    <a:pt x="28655" y="19267"/>
                    <a:pt x="28770" y="19270"/>
                  </a:cubicBezTo>
                  <a:cubicBezTo>
                    <a:pt x="31479" y="19343"/>
                    <a:pt x="33912" y="20376"/>
                    <a:pt x="35442" y="22106"/>
                  </a:cubicBezTo>
                  <a:cubicBezTo>
                    <a:pt x="37397" y="24313"/>
                    <a:pt x="37944" y="27821"/>
                    <a:pt x="36836" y="31042"/>
                  </a:cubicBezTo>
                  <a:cubicBezTo>
                    <a:pt x="35933" y="33670"/>
                    <a:pt x="34012" y="36175"/>
                    <a:pt x="31123" y="38489"/>
                  </a:cubicBezTo>
                  <a:lnTo>
                    <a:pt x="31211" y="38599"/>
                  </a:lnTo>
                  <a:cubicBezTo>
                    <a:pt x="34120" y="36268"/>
                    <a:pt x="36057" y="33741"/>
                    <a:pt x="36972" y="31087"/>
                  </a:cubicBezTo>
                  <a:cubicBezTo>
                    <a:pt x="38094" y="27820"/>
                    <a:pt x="37537" y="24258"/>
                    <a:pt x="35550" y="22013"/>
                  </a:cubicBezTo>
                  <a:cubicBezTo>
                    <a:pt x="33993" y="20256"/>
                    <a:pt x="31525" y="19204"/>
                    <a:pt x="28776" y="19129"/>
                  </a:cubicBezTo>
                  <a:cubicBezTo>
                    <a:pt x="28664" y="19126"/>
                    <a:pt x="28551" y="19124"/>
                    <a:pt x="28437" y="19124"/>
                  </a:cubicBezTo>
                  <a:cubicBezTo>
                    <a:pt x="26355" y="19124"/>
                    <a:pt x="24124" y="19629"/>
                    <a:pt x="21454" y="20706"/>
                  </a:cubicBezTo>
                  <a:cubicBezTo>
                    <a:pt x="21112" y="20844"/>
                    <a:pt x="20771" y="20988"/>
                    <a:pt x="20429" y="21131"/>
                  </a:cubicBezTo>
                  <a:cubicBezTo>
                    <a:pt x="19257" y="21624"/>
                    <a:pt x="18047" y="22134"/>
                    <a:pt x="16790" y="22405"/>
                  </a:cubicBezTo>
                  <a:cubicBezTo>
                    <a:pt x="16185" y="22536"/>
                    <a:pt x="15596" y="22601"/>
                    <a:pt x="15035" y="22601"/>
                  </a:cubicBezTo>
                  <a:cubicBezTo>
                    <a:pt x="13887" y="22601"/>
                    <a:pt x="12852" y="22330"/>
                    <a:pt x="12026" y="21801"/>
                  </a:cubicBezTo>
                  <a:cubicBezTo>
                    <a:pt x="9462" y="20158"/>
                    <a:pt x="9339" y="16516"/>
                    <a:pt x="9405" y="15026"/>
                  </a:cubicBezTo>
                  <a:cubicBezTo>
                    <a:pt x="9442" y="14205"/>
                    <a:pt x="9534" y="13365"/>
                    <a:pt x="9623" y="12554"/>
                  </a:cubicBezTo>
                  <a:cubicBezTo>
                    <a:pt x="9809" y="10844"/>
                    <a:pt x="10004" y="9074"/>
                    <a:pt x="9689" y="7357"/>
                  </a:cubicBezTo>
                  <a:cubicBezTo>
                    <a:pt x="9286" y="5173"/>
                    <a:pt x="8040" y="3152"/>
                    <a:pt x="6268" y="1815"/>
                  </a:cubicBezTo>
                  <a:cubicBezTo>
                    <a:pt x="4715" y="642"/>
                    <a:pt x="2771" y="1"/>
                    <a:pt x="827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1260125" y="2545375"/>
              <a:ext cx="890325" cy="858550"/>
            </a:xfrm>
            <a:custGeom>
              <a:avLst/>
              <a:gdLst/>
              <a:ahLst/>
              <a:cxnLst/>
              <a:rect l="l" t="t" r="r" b="b"/>
              <a:pathLst>
                <a:path w="35613" h="34342" extrusionOk="0">
                  <a:moveTo>
                    <a:pt x="3845" y="1"/>
                  </a:moveTo>
                  <a:cubicBezTo>
                    <a:pt x="2702" y="1"/>
                    <a:pt x="1551" y="244"/>
                    <a:pt x="498" y="690"/>
                  </a:cubicBezTo>
                  <a:cubicBezTo>
                    <a:pt x="1099" y="11704"/>
                    <a:pt x="868" y="23320"/>
                    <a:pt x="0" y="34316"/>
                  </a:cubicBezTo>
                  <a:lnTo>
                    <a:pt x="32990" y="34341"/>
                  </a:lnTo>
                  <a:cubicBezTo>
                    <a:pt x="35169" y="31690"/>
                    <a:pt x="35612" y="27736"/>
                    <a:pt x="34075" y="24669"/>
                  </a:cubicBezTo>
                  <a:cubicBezTo>
                    <a:pt x="32596" y="21714"/>
                    <a:pt x="29355" y="19738"/>
                    <a:pt x="26055" y="19738"/>
                  </a:cubicBezTo>
                  <a:cubicBezTo>
                    <a:pt x="25929" y="19738"/>
                    <a:pt x="25803" y="19741"/>
                    <a:pt x="25677" y="19747"/>
                  </a:cubicBezTo>
                  <a:cubicBezTo>
                    <a:pt x="23762" y="19833"/>
                    <a:pt x="21928" y="20534"/>
                    <a:pt x="20029" y="20810"/>
                  </a:cubicBezTo>
                  <a:cubicBezTo>
                    <a:pt x="19466" y="20891"/>
                    <a:pt x="18894" y="20933"/>
                    <a:pt x="18322" y="20933"/>
                  </a:cubicBezTo>
                  <a:cubicBezTo>
                    <a:pt x="16345" y="20933"/>
                    <a:pt x="14369" y="20433"/>
                    <a:pt x="12727" y="19343"/>
                  </a:cubicBezTo>
                  <a:cubicBezTo>
                    <a:pt x="10611" y="17942"/>
                    <a:pt x="9136" y="15503"/>
                    <a:pt x="9173" y="12964"/>
                  </a:cubicBezTo>
                  <a:cubicBezTo>
                    <a:pt x="9212" y="10358"/>
                    <a:pt x="10760" y="7876"/>
                    <a:pt x="10432" y="5289"/>
                  </a:cubicBezTo>
                  <a:cubicBezTo>
                    <a:pt x="10168" y="3192"/>
                    <a:pt x="8617" y="1366"/>
                    <a:pt x="6668" y="549"/>
                  </a:cubicBezTo>
                  <a:cubicBezTo>
                    <a:pt x="5774" y="175"/>
                    <a:pt x="4812" y="1"/>
                    <a:pt x="3845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1" name="Google Shape;881;p21"/>
          <p:cNvSpPr txBox="1">
            <a:spLocks noGrp="1"/>
          </p:cNvSpPr>
          <p:nvPr>
            <p:ph type="subTitle" idx="1"/>
          </p:nvPr>
        </p:nvSpPr>
        <p:spPr>
          <a:xfrm>
            <a:off x="720063" y="2597900"/>
            <a:ext cx="2381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2" name="Google Shape;882;p21"/>
          <p:cNvSpPr txBox="1">
            <a:spLocks noGrp="1"/>
          </p:cNvSpPr>
          <p:nvPr>
            <p:ph type="subTitle" idx="2"/>
          </p:nvPr>
        </p:nvSpPr>
        <p:spPr>
          <a:xfrm>
            <a:off x="720063" y="2972479"/>
            <a:ext cx="23817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21"/>
          <p:cNvSpPr txBox="1">
            <a:spLocks noGrp="1"/>
          </p:cNvSpPr>
          <p:nvPr>
            <p:ph type="subTitle" idx="3"/>
          </p:nvPr>
        </p:nvSpPr>
        <p:spPr>
          <a:xfrm>
            <a:off x="3381188" y="2972484"/>
            <a:ext cx="23817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21"/>
          <p:cNvSpPr txBox="1">
            <a:spLocks noGrp="1"/>
          </p:cNvSpPr>
          <p:nvPr>
            <p:ph type="subTitle" idx="4"/>
          </p:nvPr>
        </p:nvSpPr>
        <p:spPr>
          <a:xfrm>
            <a:off x="6042238" y="2972479"/>
            <a:ext cx="23817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2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21"/>
          <p:cNvSpPr txBox="1">
            <a:spLocks noGrp="1"/>
          </p:cNvSpPr>
          <p:nvPr>
            <p:ph type="subTitle" idx="5"/>
          </p:nvPr>
        </p:nvSpPr>
        <p:spPr>
          <a:xfrm>
            <a:off x="3381188" y="2597900"/>
            <a:ext cx="2381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7" name="Google Shape;887;p21"/>
          <p:cNvSpPr txBox="1">
            <a:spLocks noGrp="1"/>
          </p:cNvSpPr>
          <p:nvPr>
            <p:ph type="subTitle" idx="6"/>
          </p:nvPr>
        </p:nvSpPr>
        <p:spPr>
          <a:xfrm>
            <a:off x="6042238" y="2597900"/>
            <a:ext cx="2381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88" name="Google Shape;888;p21"/>
          <p:cNvGrpSpPr/>
          <p:nvPr/>
        </p:nvGrpSpPr>
        <p:grpSpPr>
          <a:xfrm>
            <a:off x="8081430" y="152797"/>
            <a:ext cx="929434" cy="1655702"/>
            <a:chOff x="3490025" y="417100"/>
            <a:chExt cx="286650" cy="510625"/>
          </a:xfrm>
        </p:grpSpPr>
        <p:sp>
          <p:nvSpPr>
            <p:cNvPr id="889" name="Google Shape;889;p21"/>
            <p:cNvSpPr/>
            <p:nvPr/>
          </p:nvSpPr>
          <p:spPr>
            <a:xfrm>
              <a:off x="3514925" y="449400"/>
              <a:ext cx="261750" cy="478325"/>
            </a:xfrm>
            <a:custGeom>
              <a:avLst/>
              <a:gdLst/>
              <a:ahLst/>
              <a:cxnLst/>
              <a:rect l="l" t="t" r="r" b="b"/>
              <a:pathLst>
                <a:path w="10470" h="19133" extrusionOk="0">
                  <a:moveTo>
                    <a:pt x="5052" y="0"/>
                  </a:moveTo>
                  <a:lnTo>
                    <a:pt x="1" y="1602"/>
                  </a:lnTo>
                  <a:lnTo>
                    <a:pt x="4975" y="17283"/>
                  </a:lnTo>
                  <a:cubicBezTo>
                    <a:pt x="5105" y="17694"/>
                    <a:pt x="5326" y="18050"/>
                    <a:pt x="5608" y="18338"/>
                  </a:cubicBezTo>
                  <a:cubicBezTo>
                    <a:pt x="6102" y="18841"/>
                    <a:pt x="6785" y="19133"/>
                    <a:pt x="7501" y="19133"/>
                  </a:cubicBezTo>
                  <a:cubicBezTo>
                    <a:pt x="7766" y="19133"/>
                    <a:pt x="8036" y="19093"/>
                    <a:pt x="8302" y="19008"/>
                  </a:cubicBezTo>
                  <a:cubicBezTo>
                    <a:pt x="9697" y="18566"/>
                    <a:pt x="10469" y="17075"/>
                    <a:pt x="10026" y="15681"/>
                  </a:cubicBezTo>
                  <a:lnTo>
                    <a:pt x="50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3542325" y="476750"/>
              <a:ext cx="209900" cy="429125"/>
            </a:xfrm>
            <a:custGeom>
              <a:avLst/>
              <a:gdLst/>
              <a:ahLst/>
              <a:cxnLst/>
              <a:rect l="l" t="t" r="r" b="b"/>
              <a:pathLst>
                <a:path w="8396" h="17165" extrusionOk="0">
                  <a:moveTo>
                    <a:pt x="3389" y="1"/>
                  </a:moveTo>
                  <a:lnTo>
                    <a:pt x="1" y="1075"/>
                  </a:lnTo>
                  <a:lnTo>
                    <a:pt x="4712" y="15925"/>
                  </a:lnTo>
                  <a:cubicBezTo>
                    <a:pt x="4952" y="16680"/>
                    <a:pt x="5652" y="17164"/>
                    <a:pt x="6406" y="17164"/>
                  </a:cubicBezTo>
                  <a:cubicBezTo>
                    <a:pt x="6584" y="17164"/>
                    <a:pt x="6764" y="17137"/>
                    <a:pt x="6943" y="17081"/>
                  </a:cubicBezTo>
                  <a:cubicBezTo>
                    <a:pt x="7877" y="16785"/>
                    <a:pt x="8396" y="15784"/>
                    <a:pt x="8100" y="14850"/>
                  </a:cubicBezTo>
                  <a:lnTo>
                    <a:pt x="3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3618400" y="630675"/>
              <a:ext cx="57825" cy="29600"/>
            </a:xfrm>
            <a:custGeom>
              <a:avLst/>
              <a:gdLst/>
              <a:ahLst/>
              <a:cxnLst/>
              <a:rect l="l" t="t" r="r" b="b"/>
              <a:pathLst>
                <a:path w="2313" h="1184" extrusionOk="0">
                  <a:moveTo>
                    <a:pt x="1896" y="0"/>
                  </a:moveTo>
                  <a:cubicBezTo>
                    <a:pt x="1582" y="0"/>
                    <a:pt x="1267" y="73"/>
                    <a:pt x="981" y="202"/>
                  </a:cubicBezTo>
                  <a:cubicBezTo>
                    <a:pt x="569" y="390"/>
                    <a:pt x="219" y="715"/>
                    <a:pt x="1" y="1112"/>
                  </a:cubicBezTo>
                  <a:cubicBezTo>
                    <a:pt x="273" y="1143"/>
                    <a:pt x="544" y="1183"/>
                    <a:pt x="810" y="1183"/>
                  </a:cubicBezTo>
                  <a:cubicBezTo>
                    <a:pt x="1007" y="1183"/>
                    <a:pt x="1201" y="1161"/>
                    <a:pt x="1392" y="1099"/>
                  </a:cubicBezTo>
                  <a:cubicBezTo>
                    <a:pt x="1843" y="952"/>
                    <a:pt x="2254" y="517"/>
                    <a:pt x="2313" y="45"/>
                  </a:cubicBezTo>
                  <a:cubicBezTo>
                    <a:pt x="2176" y="15"/>
                    <a:pt x="2036" y="0"/>
                    <a:pt x="1896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3592100" y="631800"/>
              <a:ext cx="160125" cy="274025"/>
            </a:xfrm>
            <a:custGeom>
              <a:avLst/>
              <a:gdLst/>
              <a:ahLst/>
              <a:cxnLst/>
              <a:rect l="l" t="t" r="r" b="b"/>
              <a:pathLst>
                <a:path w="6405" h="10961" extrusionOk="0">
                  <a:moveTo>
                    <a:pt x="3365" y="0"/>
                  </a:moveTo>
                  <a:cubicBezTo>
                    <a:pt x="3128" y="413"/>
                    <a:pt x="2662" y="693"/>
                    <a:pt x="2185" y="693"/>
                  </a:cubicBezTo>
                  <a:cubicBezTo>
                    <a:pt x="2165" y="693"/>
                    <a:pt x="2145" y="693"/>
                    <a:pt x="2125" y="692"/>
                  </a:cubicBezTo>
                  <a:cubicBezTo>
                    <a:pt x="1809" y="678"/>
                    <a:pt x="1505" y="554"/>
                    <a:pt x="1188" y="539"/>
                  </a:cubicBezTo>
                  <a:cubicBezTo>
                    <a:pt x="1170" y="538"/>
                    <a:pt x="1152" y="538"/>
                    <a:pt x="1134" y="538"/>
                  </a:cubicBezTo>
                  <a:cubicBezTo>
                    <a:pt x="689" y="538"/>
                    <a:pt x="254" y="783"/>
                    <a:pt x="0" y="1147"/>
                  </a:cubicBezTo>
                  <a:lnTo>
                    <a:pt x="2721" y="9722"/>
                  </a:lnTo>
                  <a:cubicBezTo>
                    <a:pt x="2961" y="10477"/>
                    <a:pt x="3662" y="10961"/>
                    <a:pt x="4415" y="10961"/>
                  </a:cubicBezTo>
                  <a:cubicBezTo>
                    <a:pt x="4593" y="10961"/>
                    <a:pt x="4774" y="10934"/>
                    <a:pt x="4952" y="10877"/>
                  </a:cubicBezTo>
                  <a:cubicBezTo>
                    <a:pt x="5886" y="10582"/>
                    <a:pt x="6405" y="9581"/>
                    <a:pt x="6109" y="8647"/>
                  </a:cubicBezTo>
                  <a:lnTo>
                    <a:pt x="33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3622800" y="691950"/>
              <a:ext cx="19350" cy="13725"/>
            </a:xfrm>
            <a:custGeom>
              <a:avLst/>
              <a:gdLst/>
              <a:ahLst/>
              <a:cxnLst/>
              <a:rect l="l" t="t" r="r" b="b"/>
              <a:pathLst>
                <a:path w="774" h="549" extrusionOk="0">
                  <a:moveTo>
                    <a:pt x="392" y="0"/>
                  </a:moveTo>
                  <a:cubicBezTo>
                    <a:pt x="364" y="0"/>
                    <a:pt x="335" y="5"/>
                    <a:pt x="304" y="14"/>
                  </a:cubicBezTo>
                  <a:cubicBezTo>
                    <a:pt x="0" y="110"/>
                    <a:pt x="108" y="549"/>
                    <a:pt x="381" y="549"/>
                  </a:cubicBezTo>
                  <a:cubicBezTo>
                    <a:pt x="409" y="549"/>
                    <a:pt x="438" y="544"/>
                    <a:pt x="469" y="534"/>
                  </a:cubicBezTo>
                  <a:cubicBezTo>
                    <a:pt x="773" y="438"/>
                    <a:pt x="665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3649825" y="707800"/>
              <a:ext cx="11625" cy="8250"/>
            </a:xfrm>
            <a:custGeom>
              <a:avLst/>
              <a:gdLst/>
              <a:ahLst/>
              <a:cxnLst/>
              <a:rect l="l" t="t" r="r" b="b"/>
              <a:pathLst>
                <a:path w="465" h="330" extrusionOk="0">
                  <a:moveTo>
                    <a:pt x="237" y="1"/>
                  </a:moveTo>
                  <a:cubicBezTo>
                    <a:pt x="220" y="1"/>
                    <a:pt x="202" y="4"/>
                    <a:pt x="184" y="10"/>
                  </a:cubicBezTo>
                  <a:cubicBezTo>
                    <a:pt x="1" y="67"/>
                    <a:pt x="66" y="330"/>
                    <a:pt x="230" y="330"/>
                  </a:cubicBezTo>
                  <a:cubicBezTo>
                    <a:pt x="247" y="330"/>
                    <a:pt x="264" y="327"/>
                    <a:pt x="283" y="321"/>
                  </a:cubicBezTo>
                  <a:cubicBezTo>
                    <a:pt x="464" y="263"/>
                    <a:pt x="401" y="1"/>
                    <a:pt x="237" y="1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3636325" y="734675"/>
              <a:ext cx="23200" cy="16475"/>
            </a:xfrm>
            <a:custGeom>
              <a:avLst/>
              <a:gdLst/>
              <a:ahLst/>
              <a:cxnLst/>
              <a:rect l="l" t="t" r="r" b="b"/>
              <a:pathLst>
                <a:path w="928" h="659" extrusionOk="0">
                  <a:moveTo>
                    <a:pt x="471" y="0"/>
                  </a:moveTo>
                  <a:cubicBezTo>
                    <a:pt x="438" y="0"/>
                    <a:pt x="403" y="6"/>
                    <a:pt x="365" y="17"/>
                  </a:cubicBezTo>
                  <a:cubicBezTo>
                    <a:pt x="1" y="133"/>
                    <a:pt x="130" y="659"/>
                    <a:pt x="458" y="659"/>
                  </a:cubicBezTo>
                  <a:cubicBezTo>
                    <a:pt x="491" y="659"/>
                    <a:pt x="526" y="653"/>
                    <a:pt x="563" y="642"/>
                  </a:cubicBezTo>
                  <a:cubicBezTo>
                    <a:pt x="928" y="526"/>
                    <a:pt x="799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3690650" y="804450"/>
              <a:ext cx="23200" cy="16500"/>
            </a:xfrm>
            <a:custGeom>
              <a:avLst/>
              <a:gdLst/>
              <a:ahLst/>
              <a:cxnLst/>
              <a:rect l="l" t="t" r="r" b="b"/>
              <a:pathLst>
                <a:path w="928" h="660" extrusionOk="0">
                  <a:moveTo>
                    <a:pt x="470" y="1"/>
                  </a:moveTo>
                  <a:cubicBezTo>
                    <a:pt x="437" y="1"/>
                    <a:pt x="402" y="6"/>
                    <a:pt x="365" y="18"/>
                  </a:cubicBezTo>
                  <a:cubicBezTo>
                    <a:pt x="0" y="133"/>
                    <a:pt x="129" y="659"/>
                    <a:pt x="457" y="659"/>
                  </a:cubicBezTo>
                  <a:cubicBezTo>
                    <a:pt x="490" y="659"/>
                    <a:pt x="525" y="654"/>
                    <a:pt x="562" y="642"/>
                  </a:cubicBezTo>
                  <a:cubicBezTo>
                    <a:pt x="927" y="526"/>
                    <a:pt x="799" y="1"/>
                    <a:pt x="470" y="1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3690025" y="836725"/>
              <a:ext cx="7775" cy="5500"/>
            </a:xfrm>
            <a:custGeom>
              <a:avLst/>
              <a:gdLst/>
              <a:ahLst/>
              <a:cxnLst/>
              <a:rect l="l" t="t" r="r" b="b"/>
              <a:pathLst>
                <a:path w="311" h="220" extrusionOk="0">
                  <a:moveTo>
                    <a:pt x="158" y="1"/>
                  </a:moveTo>
                  <a:cubicBezTo>
                    <a:pt x="147" y="1"/>
                    <a:pt x="135" y="3"/>
                    <a:pt x="123" y="7"/>
                  </a:cubicBezTo>
                  <a:cubicBezTo>
                    <a:pt x="1" y="45"/>
                    <a:pt x="44" y="220"/>
                    <a:pt x="153" y="220"/>
                  </a:cubicBezTo>
                  <a:cubicBezTo>
                    <a:pt x="165" y="220"/>
                    <a:pt x="176" y="218"/>
                    <a:pt x="189" y="214"/>
                  </a:cubicBezTo>
                  <a:cubicBezTo>
                    <a:pt x="310" y="176"/>
                    <a:pt x="267" y="1"/>
                    <a:pt x="158" y="1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3681050" y="751000"/>
              <a:ext cx="19300" cy="13725"/>
            </a:xfrm>
            <a:custGeom>
              <a:avLst/>
              <a:gdLst/>
              <a:ahLst/>
              <a:cxnLst/>
              <a:rect l="l" t="t" r="r" b="b"/>
              <a:pathLst>
                <a:path w="772" h="549" extrusionOk="0">
                  <a:moveTo>
                    <a:pt x="391" y="0"/>
                  </a:moveTo>
                  <a:cubicBezTo>
                    <a:pt x="363" y="0"/>
                    <a:pt x="334" y="5"/>
                    <a:pt x="303" y="15"/>
                  </a:cubicBezTo>
                  <a:cubicBezTo>
                    <a:pt x="0" y="110"/>
                    <a:pt x="107" y="548"/>
                    <a:pt x="380" y="548"/>
                  </a:cubicBezTo>
                  <a:cubicBezTo>
                    <a:pt x="408" y="548"/>
                    <a:pt x="437" y="544"/>
                    <a:pt x="468" y="534"/>
                  </a:cubicBezTo>
                  <a:cubicBezTo>
                    <a:pt x="772" y="438"/>
                    <a:pt x="664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3650075" y="780125"/>
              <a:ext cx="11650" cy="8250"/>
            </a:xfrm>
            <a:custGeom>
              <a:avLst/>
              <a:gdLst/>
              <a:ahLst/>
              <a:cxnLst/>
              <a:rect l="l" t="t" r="r" b="b"/>
              <a:pathLst>
                <a:path w="466" h="330" extrusionOk="0">
                  <a:moveTo>
                    <a:pt x="236" y="0"/>
                  </a:moveTo>
                  <a:cubicBezTo>
                    <a:pt x="220" y="0"/>
                    <a:pt x="202" y="3"/>
                    <a:pt x="184" y="8"/>
                  </a:cubicBezTo>
                  <a:cubicBezTo>
                    <a:pt x="1" y="67"/>
                    <a:pt x="66" y="329"/>
                    <a:pt x="231" y="329"/>
                  </a:cubicBezTo>
                  <a:cubicBezTo>
                    <a:pt x="247" y="329"/>
                    <a:pt x="265" y="327"/>
                    <a:pt x="283" y="321"/>
                  </a:cubicBezTo>
                  <a:cubicBezTo>
                    <a:pt x="465" y="264"/>
                    <a:pt x="400" y="0"/>
                    <a:pt x="236" y="0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3663550" y="659050"/>
              <a:ext cx="15525" cy="11000"/>
            </a:xfrm>
            <a:custGeom>
              <a:avLst/>
              <a:gdLst/>
              <a:ahLst/>
              <a:cxnLst/>
              <a:rect l="l" t="t" r="r" b="b"/>
              <a:pathLst>
                <a:path w="621" h="440" extrusionOk="0">
                  <a:moveTo>
                    <a:pt x="314" y="0"/>
                  </a:moveTo>
                  <a:cubicBezTo>
                    <a:pt x="292" y="0"/>
                    <a:pt x="269" y="4"/>
                    <a:pt x="244" y="11"/>
                  </a:cubicBezTo>
                  <a:cubicBezTo>
                    <a:pt x="0" y="89"/>
                    <a:pt x="88" y="439"/>
                    <a:pt x="307" y="439"/>
                  </a:cubicBezTo>
                  <a:cubicBezTo>
                    <a:pt x="329" y="439"/>
                    <a:pt x="352" y="436"/>
                    <a:pt x="377" y="428"/>
                  </a:cubicBezTo>
                  <a:cubicBezTo>
                    <a:pt x="620" y="351"/>
                    <a:pt x="534" y="0"/>
                    <a:pt x="314" y="0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3543175" y="524625"/>
              <a:ext cx="60100" cy="143700"/>
            </a:xfrm>
            <a:custGeom>
              <a:avLst/>
              <a:gdLst/>
              <a:ahLst/>
              <a:cxnLst/>
              <a:rect l="l" t="t" r="r" b="b"/>
              <a:pathLst>
                <a:path w="2404" h="5748" extrusionOk="0">
                  <a:moveTo>
                    <a:pt x="407" y="0"/>
                  </a:moveTo>
                  <a:cubicBezTo>
                    <a:pt x="207" y="0"/>
                    <a:pt x="0" y="170"/>
                    <a:pt x="79" y="418"/>
                  </a:cubicBezTo>
                  <a:lnTo>
                    <a:pt x="1700" y="5528"/>
                  </a:lnTo>
                  <a:cubicBezTo>
                    <a:pt x="1749" y="5682"/>
                    <a:pt x="1872" y="5748"/>
                    <a:pt x="1997" y="5748"/>
                  </a:cubicBezTo>
                  <a:cubicBezTo>
                    <a:pt x="2197" y="5748"/>
                    <a:pt x="2404" y="5578"/>
                    <a:pt x="2325" y="5331"/>
                  </a:cubicBezTo>
                  <a:lnTo>
                    <a:pt x="703" y="221"/>
                  </a:lnTo>
                  <a:cubicBezTo>
                    <a:pt x="654" y="67"/>
                    <a:pt x="532" y="0"/>
                    <a:pt x="4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3591975" y="684000"/>
              <a:ext cx="33225" cy="59100"/>
            </a:xfrm>
            <a:custGeom>
              <a:avLst/>
              <a:gdLst/>
              <a:ahLst/>
              <a:cxnLst/>
              <a:rect l="l" t="t" r="r" b="b"/>
              <a:pathLst>
                <a:path w="1329" h="2364" extrusionOk="0">
                  <a:moveTo>
                    <a:pt x="408" y="0"/>
                  </a:moveTo>
                  <a:cubicBezTo>
                    <a:pt x="208" y="0"/>
                    <a:pt x="1" y="171"/>
                    <a:pt x="79" y="419"/>
                  </a:cubicBezTo>
                  <a:lnTo>
                    <a:pt x="626" y="2143"/>
                  </a:lnTo>
                  <a:cubicBezTo>
                    <a:pt x="675" y="2297"/>
                    <a:pt x="797" y="2363"/>
                    <a:pt x="921" y="2363"/>
                  </a:cubicBezTo>
                  <a:cubicBezTo>
                    <a:pt x="1122" y="2363"/>
                    <a:pt x="1329" y="2193"/>
                    <a:pt x="1250" y="1946"/>
                  </a:cubicBezTo>
                  <a:lnTo>
                    <a:pt x="703" y="221"/>
                  </a:lnTo>
                  <a:cubicBezTo>
                    <a:pt x="655" y="66"/>
                    <a:pt x="533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3613275" y="449400"/>
              <a:ext cx="163400" cy="478325"/>
            </a:xfrm>
            <a:custGeom>
              <a:avLst/>
              <a:gdLst/>
              <a:ahLst/>
              <a:cxnLst/>
              <a:rect l="l" t="t" r="r" b="b"/>
              <a:pathLst>
                <a:path w="6536" h="19133" extrusionOk="0">
                  <a:moveTo>
                    <a:pt x="1118" y="0"/>
                  </a:moveTo>
                  <a:lnTo>
                    <a:pt x="1" y="354"/>
                  </a:lnTo>
                  <a:lnTo>
                    <a:pt x="4968" y="16019"/>
                  </a:lnTo>
                  <a:cubicBezTo>
                    <a:pt x="5192" y="16726"/>
                    <a:pt x="5283" y="17477"/>
                    <a:pt x="4822" y="18031"/>
                  </a:cubicBezTo>
                  <a:cubicBezTo>
                    <a:pt x="4415" y="18520"/>
                    <a:pt x="3770" y="18773"/>
                    <a:pt x="3132" y="18773"/>
                  </a:cubicBezTo>
                  <a:cubicBezTo>
                    <a:pt x="3045" y="18773"/>
                    <a:pt x="2959" y="18768"/>
                    <a:pt x="2873" y="18759"/>
                  </a:cubicBezTo>
                  <a:cubicBezTo>
                    <a:pt x="2446" y="18712"/>
                    <a:pt x="2041" y="18560"/>
                    <a:pt x="1674" y="18338"/>
                  </a:cubicBezTo>
                  <a:lnTo>
                    <a:pt x="1674" y="18338"/>
                  </a:lnTo>
                  <a:cubicBezTo>
                    <a:pt x="2168" y="18841"/>
                    <a:pt x="2851" y="19133"/>
                    <a:pt x="3567" y="19133"/>
                  </a:cubicBezTo>
                  <a:cubicBezTo>
                    <a:pt x="3832" y="19133"/>
                    <a:pt x="4102" y="19093"/>
                    <a:pt x="4368" y="19008"/>
                  </a:cubicBezTo>
                  <a:cubicBezTo>
                    <a:pt x="5763" y="18566"/>
                    <a:pt x="6535" y="17075"/>
                    <a:pt x="6092" y="15681"/>
                  </a:cubicBezTo>
                  <a:lnTo>
                    <a:pt x="1118" y="0"/>
                  </a:ln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3490025" y="417100"/>
              <a:ext cx="172150" cy="92025"/>
            </a:xfrm>
            <a:custGeom>
              <a:avLst/>
              <a:gdLst/>
              <a:ahLst/>
              <a:cxnLst/>
              <a:rect l="l" t="t" r="r" b="b"/>
              <a:pathLst>
                <a:path w="6886" h="3681" extrusionOk="0">
                  <a:moveTo>
                    <a:pt x="5749" y="1"/>
                  </a:moveTo>
                  <a:cubicBezTo>
                    <a:pt x="5657" y="1"/>
                    <a:pt x="5564" y="15"/>
                    <a:pt x="5471" y="44"/>
                  </a:cubicBezTo>
                  <a:lnTo>
                    <a:pt x="750" y="1542"/>
                  </a:lnTo>
                  <a:cubicBezTo>
                    <a:pt x="268" y="1694"/>
                    <a:pt x="1" y="2210"/>
                    <a:pt x="154" y="2692"/>
                  </a:cubicBezTo>
                  <a:lnTo>
                    <a:pt x="264" y="3040"/>
                  </a:lnTo>
                  <a:cubicBezTo>
                    <a:pt x="387" y="3431"/>
                    <a:pt x="747" y="3680"/>
                    <a:pt x="1136" y="3680"/>
                  </a:cubicBezTo>
                  <a:cubicBezTo>
                    <a:pt x="1228" y="3680"/>
                    <a:pt x="1322" y="3666"/>
                    <a:pt x="1415" y="3637"/>
                  </a:cubicBezTo>
                  <a:lnTo>
                    <a:pt x="6136" y="2139"/>
                  </a:lnTo>
                  <a:cubicBezTo>
                    <a:pt x="6618" y="1986"/>
                    <a:pt x="6885" y="1472"/>
                    <a:pt x="6731" y="989"/>
                  </a:cubicBezTo>
                  <a:lnTo>
                    <a:pt x="6622" y="642"/>
                  </a:lnTo>
                  <a:cubicBezTo>
                    <a:pt x="6499" y="251"/>
                    <a:pt x="6138" y="1"/>
                    <a:pt x="57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21"/>
          <p:cNvGrpSpPr/>
          <p:nvPr/>
        </p:nvGrpSpPr>
        <p:grpSpPr>
          <a:xfrm>
            <a:off x="-1212189" y="560709"/>
            <a:ext cx="2126544" cy="2395393"/>
            <a:chOff x="4570175" y="3245675"/>
            <a:chExt cx="600600" cy="676550"/>
          </a:xfrm>
        </p:grpSpPr>
        <p:sp>
          <p:nvSpPr>
            <p:cNvPr id="906" name="Google Shape;906;p21"/>
            <p:cNvSpPr/>
            <p:nvPr/>
          </p:nvSpPr>
          <p:spPr>
            <a:xfrm>
              <a:off x="4570175" y="3245675"/>
              <a:ext cx="600600" cy="676550"/>
            </a:xfrm>
            <a:custGeom>
              <a:avLst/>
              <a:gdLst/>
              <a:ahLst/>
              <a:cxnLst/>
              <a:rect l="l" t="t" r="r" b="b"/>
              <a:pathLst>
                <a:path w="24024" h="27062" extrusionOk="0">
                  <a:moveTo>
                    <a:pt x="11074" y="1"/>
                  </a:moveTo>
                  <a:cubicBezTo>
                    <a:pt x="10857" y="1"/>
                    <a:pt x="10638" y="60"/>
                    <a:pt x="10440" y="183"/>
                  </a:cubicBezTo>
                  <a:lnTo>
                    <a:pt x="738" y="6211"/>
                  </a:lnTo>
                  <a:cubicBezTo>
                    <a:pt x="174" y="6562"/>
                    <a:pt x="0" y="7307"/>
                    <a:pt x="351" y="7872"/>
                  </a:cubicBezTo>
                  <a:lnTo>
                    <a:pt x="11924" y="26493"/>
                  </a:lnTo>
                  <a:cubicBezTo>
                    <a:pt x="12152" y="26860"/>
                    <a:pt x="12546" y="27062"/>
                    <a:pt x="12949" y="27062"/>
                  </a:cubicBezTo>
                  <a:cubicBezTo>
                    <a:pt x="13166" y="27062"/>
                    <a:pt x="13386" y="27003"/>
                    <a:pt x="13584" y="26880"/>
                  </a:cubicBezTo>
                  <a:lnTo>
                    <a:pt x="23286" y="20850"/>
                  </a:lnTo>
                  <a:cubicBezTo>
                    <a:pt x="23851" y="20499"/>
                    <a:pt x="24023" y="19756"/>
                    <a:pt x="23672" y="19192"/>
                  </a:cubicBezTo>
                  <a:lnTo>
                    <a:pt x="12099" y="571"/>
                  </a:lnTo>
                  <a:cubicBezTo>
                    <a:pt x="11871" y="204"/>
                    <a:pt x="11477" y="1"/>
                    <a:pt x="1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4661800" y="3411925"/>
              <a:ext cx="83800" cy="73400"/>
            </a:xfrm>
            <a:custGeom>
              <a:avLst/>
              <a:gdLst/>
              <a:ahLst/>
              <a:cxnLst/>
              <a:rect l="l" t="t" r="r" b="b"/>
              <a:pathLst>
                <a:path w="3352" h="2936" extrusionOk="0">
                  <a:moveTo>
                    <a:pt x="1675" y="0"/>
                  </a:moveTo>
                  <a:cubicBezTo>
                    <a:pt x="1411" y="0"/>
                    <a:pt x="1143" y="71"/>
                    <a:pt x="902" y="221"/>
                  </a:cubicBezTo>
                  <a:cubicBezTo>
                    <a:pt x="213" y="649"/>
                    <a:pt x="1" y="1553"/>
                    <a:pt x="429" y="2243"/>
                  </a:cubicBezTo>
                  <a:cubicBezTo>
                    <a:pt x="708" y="2690"/>
                    <a:pt x="1187" y="2936"/>
                    <a:pt x="1678" y="2936"/>
                  </a:cubicBezTo>
                  <a:cubicBezTo>
                    <a:pt x="1942" y="2936"/>
                    <a:pt x="2210" y="2864"/>
                    <a:pt x="2451" y="2714"/>
                  </a:cubicBezTo>
                  <a:cubicBezTo>
                    <a:pt x="3140" y="2286"/>
                    <a:pt x="3352" y="1382"/>
                    <a:pt x="2924" y="694"/>
                  </a:cubicBezTo>
                  <a:cubicBezTo>
                    <a:pt x="2646" y="246"/>
                    <a:pt x="2166" y="0"/>
                    <a:pt x="1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4655050" y="3409150"/>
              <a:ext cx="83775" cy="73425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4674275" y="3431625"/>
              <a:ext cx="45525" cy="28300"/>
            </a:xfrm>
            <a:custGeom>
              <a:avLst/>
              <a:gdLst/>
              <a:ahLst/>
              <a:cxnLst/>
              <a:rect l="l" t="t" r="r" b="b"/>
              <a:pathLst>
                <a:path w="1821" h="1132" extrusionOk="0">
                  <a:moveTo>
                    <a:pt x="1821" y="1"/>
                  </a:moveTo>
                  <a:cubicBezTo>
                    <a:pt x="1475" y="120"/>
                    <a:pt x="1161" y="295"/>
                    <a:pt x="857" y="480"/>
                  </a:cubicBezTo>
                  <a:cubicBezTo>
                    <a:pt x="556" y="672"/>
                    <a:pt x="262" y="877"/>
                    <a:pt x="0" y="1132"/>
                  </a:cubicBezTo>
                  <a:cubicBezTo>
                    <a:pt x="346" y="1012"/>
                    <a:pt x="659" y="837"/>
                    <a:pt x="964" y="652"/>
                  </a:cubicBezTo>
                  <a:cubicBezTo>
                    <a:pt x="1266" y="461"/>
                    <a:pt x="1560" y="258"/>
                    <a:pt x="1821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4734275" y="3528525"/>
              <a:ext cx="83800" cy="73425"/>
            </a:xfrm>
            <a:custGeom>
              <a:avLst/>
              <a:gdLst/>
              <a:ahLst/>
              <a:cxnLst/>
              <a:rect l="l" t="t" r="r" b="b"/>
              <a:pathLst>
                <a:path w="3352" h="2937" extrusionOk="0">
                  <a:moveTo>
                    <a:pt x="1675" y="1"/>
                  </a:moveTo>
                  <a:cubicBezTo>
                    <a:pt x="1411" y="1"/>
                    <a:pt x="1143" y="72"/>
                    <a:pt x="902" y="222"/>
                  </a:cubicBezTo>
                  <a:cubicBezTo>
                    <a:pt x="212" y="650"/>
                    <a:pt x="1" y="1554"/>
                    <a:pt x="429" y="2243"/>
                  </a:cubicBezTo>
                  <a:cubicBezTo>
                    <a:pt x="707" y="2690"/>
                    <a:pt x="1187" y="2936"/>
                    <a:pt x="1677" y="2936"/>
                  </a:cubicBezTo>
                  <a:cubicBezTo>
                    <a:pt x="1942" y="2936"/>
                    <a:pt x="2210" y="2865"/>
                    <a:pt x="2451" y="2715"/>
                  </a:cubicBezTo>
                  <a:cubicBezTo>
                    <a:pt x="3140" y="2287"/>
                    <a:pt x="3352" y="1383"/>
                    <a:pt x="2923" y="694"/>
                  </a:cubicBezTo>
                  <a:cubicBezTo>
                    <a:pt x="2646" y="246"/>
                    <a:pt x="2166" y="1"/>
                    <a:pt x="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4727525" y="3525750"/>
              <a:ext cx="83775" cy="73425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4" y="1"/>
                  </a:moveTo>
                  <a:cubicBezTo>
                    <a:pt x="1410" y="1"/>
                    <a:pt x="1142" y="72"/>
                    <a:pt x="900" y="222"/>
                  </a:cubicBezTo>
                  <a:cubicBezTo>
                    <a:pt x="212" y="650"/>
                    <a:pt x="0" y="1554"/>
                    <a:pt x="429" y="2243"/>
                  </a:cubicBezTo>
                  <a:cubicBezTo>
                    <a:pt x="707" y="2691"/>
                    <a:pt x="1186" y="2937"/>
                    <a:pt x="1677" y="2937"/>
                  </a:cubicBezTo>
                  <a:cubicBezTo>
                    <a:pt x="1941" y="2937"/>
                    <a:pt x="2209" y="2865"/>
                    <a:pt x="2450" y="2715"/>
                  </a:cubicBezTo>
                  <a:cubicBezTo>
                    <a:pt x="3139" y="2287"/>
                    <a:pt x="3350" y="1383"/>
                    <a:pt x="2922" y="694"/>
                  </a:cubicBezTo>
                  <a:cubicBezTo>
                    <a:pt x="2644" y="247"/>
                    <a:pt x="2165" y="1"/>
                    <a:pt x="1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4746750" y="3548250"/>
              <a:ext cx="45525" cy="28300"/>
            </a:xfrm>
            <a:custGeom>
              <a:avLst/>
              <a:gdLst/>
              <a:ahLst/>
              <a:cxnLst/>
              <a:rect l="l" t="t" r="r" b="b"/>
              <a:pathLst>
                <a:path w="1821" h="1132" extrusionOk="0">
                  <a:moveTo>
                    <a:pt x="1821" y="0"/>
                  </a:moveTo>
                  <a:lnTo>
                    <a:pt x="1821" y="0"/>
                  </a:lnTo>
                  <a:cubicBezTo>
                    <a:pt x="1475" y="120"/>
                    <a:pt x="1161" y="294"/>
                    <a:pt x="857" y="480"/>
                  </a:cubicBezTo>
                  <a:cubicBezTo>
                    <a:pt x="554" y="672"/>
                    <a:pt x="262" y="876"/>
                    <a:pt x="0" y="1131"/>
                  </a:cubicBezTo>
                  <a:cubicBezTo>
                    <a:pt x="346" y="1010"/>
                    <a:pt x="658" y="837"/>
                    <a:pt x="964" y="651"/>
                  </a:cubicBezTo>
                  <a:cubicBezTo>
                    <a:pt x="1265" y="460"/>
                    <a:pt x="1560" y="257"/>
                    <a:pt x="1821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4806750" y="3645125"/>
              <a:ext cx="83775" cy="73450"/>
            </a:xfrm>
            <a:custGeom>
              <a:avLst/>
              <a:gdLst/>
              <a:ahLst/>
              <a:cxnLst/>
              <a:rect l="l" t="t" r="r" b="b"/>
              <a:pathLst>
                <a:path w="3351" h="2938" extrusionOk="0">
                  <a:moveTo>
                    <a:pt x="1675" y="1"/>
                  </a:moveTo>
                  <a:cubicBezTo>
                    <a:pt x="1410" y="1"/>
                    <a:pt x="1143" y="72"/>
                    <a:pt x="902" y="222"/>
                  </a:cubicBezTo>
                  <a:cubicBezTo>
                    <a:pt x="212" y="650"/>
                    <a:pt x="1" y="1555"/>
                    <a:pt x="429" y="2244"/>
                  </a:cubicBezTo>
                  <a:cubicBezTo>
                    <a:pt x="707" y="2691"/>
                    <a:pt x="1186" y="2937"/>
                    <a:pt x="1677" y="2937"/>
                  </a:cubicBezTo>
                  <a:cubicBezTo>
                    <a:pt x="1941" y="2937"/>
                    <a:pt x="2209" y="2866"/>
                    <a:pt x="2451" y="2715"/>
                  </a:cubicBezTo>
                  <a:cubicBezTo>
                    <a:pt x="3139" y="2287"/>
                    <a:pt x="3351" y="1383"/>
                    <a:pt x="2922" y="695"/>
                  </a:cubicBezTo>
                  <a:cubicBezTo>
                    <a:pt x="2645" y="247"/>
                    <a:pt x="2166" y="1"/>
                    <a:pt x="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4800000" y="3642350"/>
              <a:ext cx="83775" cy="73425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1"/>
                  </a:moveTo>
                  <a:cubicBezTo>
                    <a:pt x="1409" y="1"/>
                    <a:pt x="1141" y="72"/>
                    <a:pt x="900" y="221"/>
                  </a:cubicBezTo>
                  <a:cubicBezTo>
                    <a:pt x="212" y="649"/>
                    <a:pt x="0" y="1554"/>
                    <a:pt x="429" y="2242"/>
                  </a:cubicBezTo>
                  <a:cubicBezTo>
                    <a:pt x="707" y="2690"/>
                    <a:pt x="1186" y="2937"/>
                    <a:pt x="1676" y="2937"/>
                  </a:cubicBezTo>
                  <a:cubicBezTo>
                    <a:pt x="1941" y="2937"/>
                    <a:pt x="2208" y="2865"/>
                    <a:pt x="2449" y="2715"/>
                  </a:cubicBezTo>
                  <a:cubicBezTo>
                    <a:pt x="3139" y="2287"/>
                    <a:pt x="3350" y="1382"/>
                    <a:pt x="2922" y="693"/>
                  </a:cubicBezTo>
                  <a:cubicBezTo>
                    <a:pt x="2643" y="246"/>
                    <a:pt x="2164" y="1"/>
                    <a:pt x="1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4819225" y="3664825"/>
              <a:ext cx="45500" cy="28300"/>
            </a:xfrm>
            <a:custGeom>
              <a:avLst/>
              <a:gdLst/>
              <a:ahLst/>
              <a:cxnLst/>
              <a:rect l="l" t="t" r="r" b="b"/>
              <a:pathLst>
                <a:path w="1820" h="1132" extrusionOk="0">
                  <a:moveTo>
                    <a:pt x="1820" y="1"/>
                  </a:moveTo>
                  <a:cubicBezTo>
                    <a:pt x="1474" y="120"/>
                    <a:pt x="1161" y="295"/>
                    <a:pt x="857" y="481"/>
                  </a:cubicBezTo>
                  <a:cubicBezTo>
                    <a:pt x="554" y="673"/>
                    <a:pt x="261" y="877"/>
                    <a:pt x="0" y="1132"/>
                  </a:cubicBezTo>
                  <a:cubicBezTo>
                    <a:pt x="346" y="1012"/>
                    <a:pt x="657" y="838"/>
                    <a:pt x="963" y="652"/>
                  </a:cubicBezTo>
                  <a:cubicBezTo>
                    <a:pt x="1265" y="461"/>
                    <a:pt x="1559" y="258"/>
                    <a:pt x="1820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4879225" y="3761725"/>
              <a:ext cx="83775" cy="73425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5" y="1"/>
                  </a:moveTo>
                  <a:cubicBezTo>
                    <a:pt x="1410" y="1"/>
                    <a:pt x="1142" y="72"/>
                    <a:pt x="900" y="222"/>
                  </a:cubicBezTo>
                  <a:cubicBezTo>
                    <a:pt x="212" y="650"/>
                    <a:pt x="1" y="1554"/>
                    <a:pt x="429" y="2243"/>
                  </a:cubicBezTo>
                  <a:cubicBezTo>
                    <a:pt x="707" y="2691"/>
                    <a:pt x="1186" y="2937"/>
                    <a:pt x="1677" y="2937"/>
                  </a:cubicBezTo>
                  <a:cubicBezTo>
                    <a:pt x="1941" y="2937"/>
                    <a:pt x="2209" y="2865"/>
                    <a:pt x="2450" y="2715"/>
                  </a:cubicBezTo>
                  <a:cubicBezTo>
                    <a:pt x="3139" y="2287"/>
                    <a:pt x="3350" y="1383"/>
                    <a:pt x="2922" y="693"/>
                  </a:cubicBezTo>
                  <a:cubicBezTo>
                    <a:pt x="2645" y="246"/>
                    <a:pt x="2165" y="1"/>
                    <a:pt x="1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4872450" y="3758925"/>
              <a:ext cx="83775" cy="73475"/>
            </a:xfrm>
            <a:custGeom>
              <a:avLst/>
              <a:gdLst/>
              <a:ahLst/>
              <a:cxnLst/>
              <a:rect l="l" t="t" r="r" b="b"/>
              <a:pathLst>
                <a:path w="3351" h="2939" extrusionOk="0">
                  <a:moveTo>
                    <a:pt x="1674" y="1"/>
                  </a:moveTo>
                  <a:cubicBezTo>
                    <a:pt x="1410" y="1"/>
                    <a:pt x="1142" y="72"/>
                    <a:pt x="901" y="222"/>
                  </a:cubicBezTo>
                  <a:cubicBezTo>
                    <a:pt x="212" y="651"/>
                    <a:pt x="0" y="1556"/>
                    <a:pt x="428" y="2244"/>
                  </a:cubicBezTo>
                  <a:cubicBezTo>
                    <a:pt x="707" y="2692"/>
                    <a:pt x="1186" y="2938"/>
                    <a:pt x="1677" y="2938"/>
                  </a:cubicBezTo>
                  <a:cubicBezTo>
                    <a:pt x="1941" y="2938"/>
                    <a:pt x="2209" y="2867"/>
                    <a:pt x="2450" y="2717"/>
                  </a:cubicBezTo>
                  <a:cubicBezTo>
                    <a:pt x="3139" y="2288"/>
                    <a:pt x="3351" y="1383"/>
                    <a:pt x="2923" y="695"/>
                  </a:cubicBezTo>
                  <a:cubicBezTo>
                    <a:pt x="2644" y="247"/>
                    <a:pt x="2165" y="1"/>
                    <a:pt x="1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4891650" y="3781450"/>
              <a:ext cx="45550" cy="28300"/>
            </a:xfrm>
            <a:custGeom>
              <a:avLst/>
              <a:gdLst/>
              <a:ahLst/>
              <a:cxnLst/>
              <a:rect l="l" t="t" r="r" b="b"/>
              <a:pathLst>
                <a:path w="1822" h="1132" extrusionOk="0">
                  <a:moveTo>
                    <a:pt x="1821" y="0"/>
                  </a:moveTo>
                  <a:lnTo>
                    <a:pt x="1821" y="0"/>
                  </a:lnTo>
                  <a:cubicBezTo>
                    <a:pt x="1476" y="120"/>
                    <a:pt x="1162" y="295"/>
                    <a:pt x="858" y="480"/>
                  </a:cubicBezTo>
                  <a:cubicBezTo>
                    <a:pt x="556" y="672"/>
                    <a:pt x="263" y="877"/>
                    <a:pt x="1" y="1131"/>
                  </a:cubicBezTo>
                  <a:cubicBezTo>
                    <a:pt x="347" y="1011"/>
                    <a:pt x="659" y="837"/>
                    <a:pt x="965" y="652"/>
                  </a:cubicBezTo>
                  <a:cubicBezTo>
                    <a:pt x="1267" y="461"/>
                    <a:pt x="1561" y="256"/>
                    <a:pt x="1821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4784750" y="3335525"/>
              <a:ext cx="83800" cy="73450"/>
            </a:xfrm>
            <a:custGeom>
              <a:avLst/>
              <a:gdLst/>
              <a:ahLst/>
              <a:cxnLst/>
              <a:rect l="l" t="t" r="r" b="b"/>
              <a:pathLst>
                <a:path w="3352" h="2938" extrusionOk="0">
                  <a:moveTo>
                    <a:pt x="1674" y="1"/>
                  </a:moveTo>
                  <a:cubicBezTo>
                    <a:pt x="1410" y="1"/>
                    <a:pt x="1142" y="72"/>
                    <a:pt x="901" y="222"/>
                  </a:cubicBezTo>
                  <a:cubicBezTo>
                    <a:pt x="213" y="651"/>
                    <a:pt x="0" y="1555"/>
                    <a:pt x="430" y="2244"/>
                  </a:cubicBezTo>
                  <a:cubicBezTo>
                    <a:pt x="708" y="2691"/>
                    <a:pt x="1187" y="2937"/>
                    <a:pt x="1677" y="2937"/>
                  </a:cubicBezTo>
                  <a:cubicBezTo>
                    <a:pt x="1942" y="2937"/>
                    <a:pt x="2209" y="2866"/>
                    <a:pt x="2450" y="2716"/>
                  </a:cubicBezTo>
                  <a:cubicBezTo>
                    <a:pt x="3140" y="2287"/>
                    <a:pt x="3351" y="1383"/>
                    <a:pt x="2923" y="695"/>
                  </a:cubicBezTo>
                  <a:cubicBezTo>
                    <a:pt x="2645" y="247"/>
                    <a:pt x="2165" y="1"/>
                    <a:pt x="1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4777950" y="3332750"/>
              <a:ext cx="83775" cy="73425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1" y="221"/>
                  </a:cubicBezTo>
                  <a:cubicBezTo>
                    <a:pt x="213" y="649"/>
                    <a:pt x="1" y="1554"/>
                    <a:pt x="429" y="2242"/>
                  </a:cubicBezTo>
                  <a:cubicBezTo>
                    <a:pt x="708" y="2690"/>
                    <a:pt x="1187" y="2937"/>
                    <a:pt x="1677" y="2937"/>
                  </a:cubicBezTo>
                  <a:cubicBezTo>
                    <a:pt x="1942" y="2937"/>
                    <a:pt x="2209" y="2865"/>
                    <a:pt x="2451" y="2715"/>
                  </a:cubicBezTo>
                  <a:cubicBezTo>
                    <a:pt x="3139" y="2287"/>
                    <a:pt x="3351" y="1382"/>
                    <a:pt x="2923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4797175" y="3355250"/>
              <a:ext cx="45550" cy="28300"/>
            </a:xfrm>
            <a:custGeom>
              <a:avLst/>
              <a:gdLst/>
              <a:ahLst/>
              <a:cxnLst/>
              <a:rect l="l" t="t" r="r" b="b"/>
              <a:pathLst>
                <a:path w="1822" h="1132" extrusionOk="0">
                  <a:moveTo>
                    <a:pt x="1821" y="1"/>
                  </a:moveTo>
                  <a:cubicBezTo>
                    <a:pt x="1476" y="121"/>
                    <a:pt x="1162" y="295"/>
                    <a:pt x="857" y="481"/>
                  </a:cubicBezTo>
                  <a:cubicBezTo>
                    <a:pt x="555" y="673"/>
                    <a:pt x="263" y="877"/>
                    <a:pt x="1" y="1132"/>
                  </a:cubicBezTo>
                  <a:cubicBezTo>
                    <a:pt x="347" y="1011"/>
                    <a:pt x="658" y="837"/>
                    <a:pt x="965" y="652"/>
                  </a:cubicBezTo>
                  <a:cubicBezTo>
                    <a:pt x="1266" y="461"/>
                    <a:pt x="1560" y="258"/>
                    <a:pt x="1821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4857225" y="3452125"/>
              <a:ext cx="83800" cy="73425"/>
            </a:xfrm>
            <a:custGeom>
              <a:avLst/>
              <a:gdLst/>
              <a:ahLst/>
              <a:cxnLst/>
              <a:rect l="l" t="t" r="r" b="b"/>
              <a:pathLst>
                <a:path w="3352" h="2937" extrusionOk="0">
                  <a:moveTo>
                    <a:pt x="1673" y="1"/>
                  </a:moveTo>
                  <a:cubicBezTo>
                    <a:pt x="1409" y="1"/>
                    <a:pt x="1142" y="72"/>
                    <a:pt x="901" y="222"/>
                  </a:cubicBezTo>
                  <a:cubicBezTo>
                    <a:pt x="212" y="650"/>
                    <a:pt x="0" y="1554"/>
                    <a:pt x="429" y="2244"/>
                  </a:cubicBezTo>
                  <a:cubicBezTo>
                    <a:pt x="707" y="2691"/>
                    <a:pt x="1186" y="2937"/>
                    <a:pt x="1677" y="2937"/>
                  </a:cubicBezTo>
                  <a:cubicBezTo>
                    <a:pt x="1941" y="2937"/>
                    <a:pt x="2209" y="2865"/>
                    <a:pt x="2450" y="2715"/>
                  </a:cubicBezTo>
                  <a:cubicBezTo>
                    <a:pt x="3140" y="2287"/>
                    <a:pt x="3351" y="1383"/>
                    <a:pt x="2923" y="693"/>
                  </a:cubicBezTo>
                  <a:cubicBezTo>
                    <a:pt x="2644" y="247"/>
                    <a:pt x="2164" y="1"/>
                    <a:pt x="16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4850400" y="3449325"/>
              <a:ext cx="83800" cy="73475"/>
            </a:xfrm>
            <a:custGeom>
              <a:avLst/>
              <a:gdLst/>
              <a:ahLst/>
              <a:cxnLst/>
              <a:rect l="l" t="t" r="r" b="b"/>
              <a:pathLst>
                <a:path w="3352" h="2939" extrusionOk="0">
                  <a:moveTo>
                    <a:pt x="1676" y="1"/>
                  </a:moveTo>
                  <a:cubicBezTo>
                    <a:pt x="1411" y="1"/>
                    <a:pt x="1143" y="72"/>
                    <a:pt x="902" y="222"/>
                  </a:cubicBezTo>
                  <a:cubicBezTo>
                    <a:pt x="213" y="651"/>
                    <a:pt x="1" y="1556"/>
                    <a:pt x="430" y="2244"/>
                  </a:cubicBezTo>
                  <a:cubicBezTo>
                    <a:pt x="708" y="2692"/>
                    <a:pt x="1188" y="2938"/>
                    <a:pt x="1678" y="2938"/>
                  </a:cubicBezTo>
                  <a:cubicBezTo>
                    <a:pt x="1942" y="2938"/>
                    <a:pt x="2210" y="2867"/>
                    <a:pt x="2451" y="2717"/>
                  </a:cubicBezTo>
                  <a:cubicBezTo>
                    <a:pt x="3140" y="2288"/>
                    <a:pt x="3352" y="1383"/>
                    <a:pt x="2923" y="695"/>
                  </a:cubicBezTo>
                  <a:cubicBezTo>
                    <a:pt x="2646" y="247"/>
                    <a:pt x="2166" y="1"/>
                    <a:pt x="1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4869650" y="3471850"/>
              <a:ext cx="45525" cy="28300"/>
            </a:xfrm>
            <a:custGeom>
              <a:avLst/>
              <a:gdLst/>
              <a:ahLst/>
              <a:cxnLst/>
              <a:rect l="l" t="t" r="r" b="b"/>
              <a:pathLst>
                <a:path w="1821" h="1132" extrusionOk="0">
                  <a:moveTo>
                    <a:pt x="1820" y="0"/>
                  </a:moveTo>
                  <a:lnTo>
                    <a:pt x="1820" y="0"/>
                  </a:lnTo>
                  <a:cubicBezTo>
                    <a:pt x="1474" y="120"/>
                    <a:pt x="1162" y="295"/>
                    <a:pt x="857" y="480"/>
                  </a:cubicBezTo>
                  <a:cubicBezTo>
                    <a:pt x="555" y="672"/>
                    <a:pt x="262" y="877"/>
                    <a:pt x="1" y="1131"/>
                  </a:cubicBezTo>
                  <a:cubicBezTo>
                    <a:pt x="346" y="1011"/>
                    <a:pt x="659" y="837"/>
                    <a:pt x="964" y="652"/>
                  </a:cubicBezTo>
                  <a:cubicBezTo>
                    <a:pt x="1266" y="461"/>
                    <a:pt x="1560" y="256"/>
                    <a:pt x="1820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4929700" y="3568725"/>
              <a:ext cx="83750" cy="73450"/>
            </a:xfrm>
            <a:custGeom>
              <a:avLst/>
              <a:gdLst/>
              <a:ahLst/>
              <a:cxnLst/>
              <a:rect l="l" t="t" r="r" b="b"/>
              <a:pathLst>
                <a:path w="3350" h="2938" extrusionOk="0">
                  <a:moveTo>
                    <a:pt x="1674" y="1"/>
                  </a:moveTo>
                  <a:cubicBezTo>
                    <a:pt x="1409" y="1"/>
                    <a:pt x="1142" y="72"/>
                    <a:pt x="901" y="222"/>
                  </a:cubicBezTo>
                  <a:cubicBezTo>
                    <a:pt x="212" y="651"/>
                    <a:pt x="0" y="1555"/>
                    <a:pt x="428" y="2244"/>
                  </a:cubicBezTo>
                  <a:cubicBezTo>
                    <a:pt x="707" y="2691"/>
                    <a:pt x="1186" y="2937"/>
                    <a:pt x="1676" y="2937"/>
                  </a:cubicBezTo>
                  <a:cubicBezTo>
                    <a:pt x="1941" y="2937"/>
                    <a:pt x="2209" y="2866"/>
                    <a:pt x="2450" y="2716"/>
                  </a:cubicBezTo>
                  <a:cubicBezTo>
                    <a:pt x="3138" y="2287"/>
                    <a:pt x="3350" y="1383"/>
                    <a:pt x="2922" y="694"/>
                  </a:cubicBezTo>
                  <a:cubicBezTo>
                    <a:pt x="2643" y="247"/>
                    <a:pt x="2164" y="1"/>
                    <a:pt x="1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4922875" y="3565950"/>
              <a:ext cx="83800" cy="73450"/>
            </a:xfrm>
            <a:custGeom>
              <a:avLst/>
              <a:gdLst/>
              <a:ahLst/>
              <a:cxnLst/>
              <a:rect l="l" t="t" r="r" b="b"/>
              <a:pathLst>
                <a:path w="3352" h="2938" extrusionOk="0">
                  <a:moveTo>
                    <a:pt x="1675" y="0"/>
                  </a:moveTo>
                  <a:cubicBezTo>
                    <a:pt x="1410" y="0"/>
                    <a:pt x="1143" y="72"/>
                    <a:pt x="902" y="222"/>
                  </a:cubicBezTo>
                  <a:cubicBezTo>
                    <a:pt x="212" y="650"/>
                    <a:pt x="1" y="1555"/>
                    <a:pt x="429" y="2244"/>
                  </a:cubicBezTo>
                  <a:cubicBezTo>
                    <a:pt x="707" y="2692"/>
                    <a:pt x="1187" y="2938"/>
                    <a:pt x="1677" y="2938"/>
                  </a:cubicBezTo>
                  <a:cubicBezTo>
                    <a:pt x="1942" y="2938"/>
                    <a:pt x="2210" y="2866"/>
                    <a:pt x="2451" y="2716"/>
                  </a:cubicBezTo>
                  <a:cubicBezTo>
                    <a:pt x="3139" y="2288"/>
                    <a:pt x="3352" y="1383"/>
                    <a:pt x="2923" y="695"/>
                  </a:cubicBezTo>
                  <a:cubicBezTo>
                    <a:pt x="2646" y="247"/>
                    <a:pt x="2166" y="0"/>
                    <a:pt x="1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4942100" y="3588475"/>
              <a:ext cx="45525" cy="28300"/>
            </a:xfrm>
            <a:custGeom>
              <a:avLst/>
              <a:gdLst/>
              <a:ahLst/>
              <a:cxnLst/>
              <a:rect l="l" t="t" r="r" b="b"/>
              <a:pathLst>
                <a:path w="1821" h="1132" extrusionOk="0">
                  <a:moveTo>
                    <a:pt x="1821" y="0"/>
                  </a:moveTo>
                  <a:cubicBezTo>
                    <a:pt x="1475" y="120"/>
                    <a:pt x="1161" y="294"/>
                    <a:pt x="857" y="480"/>
                  </a:cubicBezTo>
                  <a:cubicBezTo>
                    <a:pt x="556" y="672"/>
                    <a:pt x="263" y="876"/>
                    <a:pt x="1" y="1131"/>
                  </a:cubicBezTo>
                  <a:cubicBezTo>
                    <a:pt x="346" y="1010"/>
                    <a:pt x="660" y="837"/>
                    <a:pt x="964" y="651"/>
                  </a:cubicBezTo>
                  <a:cubicBezTo>
                    <a:pt x="1267" y="460"/>
                    <a:pt x="1561" y="256"/>
                    <a:pt x="1821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5002150" y="3685350"/>
              <a:ext cx="83775" cy="73400"/>
            </a:xfrm>
            <a:custGeom>
              <a:avLst/>
              <a:gdLst/>
              <a:ahLst/>
              <a:cxnLst/>
              <a:rect l="l" t="t" r="r" b="b"/>
              <a:pathLst>
                <a:path w="3351" h="2936" extrusionOk="0">
                  <a:moveTo>
                    <a:pt x="1674" y="0"/>
                  </a:moveTo>
                  <a:cubicBezTo>
                    <a:pt x="1409" y="0"/>
                    <a:pt x="1142" y="71"/>
                    <a:pt x="901" y="221"/>
                  </a:cubicBezTo>
                  <a:cubicBezTo>
                    <a:pt x="213" y="649"/>
                    <a:pt x="1" y="1553"/>
                    <a:pt x="429" y="2242"/>
                  </a:cubicBezTo>
                  <a:cubicBezTo>
                    <a:pt x="708" y="2690"/>
                    <a:pt x="1187" y="2936"/>
                    <a:pt x="1677" y="2936"/>
                  </a:cubicBezTo>
                  <a:cubicBezTo>
                    <a:pt x="1942" y="2936"/>
                    <a:pt x="2210" y="2864"/>
                    <a:pt x="2451" y="2714"/>
                  </a:cubicBezTo>
                  <a:cubicBezTo>
                    <a:pt x="3139" y="2286"/>
                    <a:pt x="3351" y="1382"/>
                    <a:pt x="2923" y="693"/>
                  </a:cubicBezTo>
                  <a:cubicBezTo>
                    <a:pt x="2644" y="246"/>
                    <a:pt x="2164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4995350" y="3682550"/>
              <a:ext cx="83775" cy="73425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5" y="1"/>
                  </a:moveTo>
                  <a:cubicBezTo>
                    <a:pt x="1410" y="1"/>
                    <a:pt x="1143" y="72"/>
                    <a:pt x="901" y="222"/>
                  </a:cubicBezTo>
                  <a:cubicBezTo>
                    <a:pt x="212" y="650"/>
                    <a:pt x="1" y="1554"/>
                    <a:pt x="429" y="2243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3"/>
                    <a:pt x="2922" y="694"/>
                  </a:cubicBezTo>
                  <a:cubicBezTo>
                    <a:pt x="2645" y="246"/>
                    <a:pt x="2166" y="1"/>
                    <a:pt x="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5014600" y="3705050"/>
              <a:ext cx="45525" cy="28300"/>
            </a:xfrm>
            <a:custGeom>
              <a:avLst/>
              <a:gdLst/>
              <a:ahLst/>
              <a:cxnLst/>
              <a:rect l="l" t="t" r="r" b="b"/>
              <a:pathLst>
                <a:path w="1821" h="1132" extrusionOk="0">
                  <a:moveTo>
                    <a:pt x="1821" y="1"/>
                  </a:moveTo>
                  <a:cubicBezTo>
                    <a:pt x="1475" y="120"/>
                    <a:pt x="1161" y="295"/>
                    <a:pt x="857" y="481"/>
                  </a:cubicBezTo>
                  <a:cubicBezTo>
                    <a:pt x="556" y="672"/>
                    <a:pt x="263" y="876"/>
                    <a:pt x="0" y="1132"/>
                  </a:cubicBezTo>
                  <a:cubicBezTo>
                    <a:pt x="345" y="1010"/>
                    <a:pt x="659" y="838"/>
                    <a:pt x="964" y="652"/>
                  </a:cubicBezTo>
                  <a:cubicBezTo>
                    <a:pt x="1267" y="461"/>
                    <a:pt x="1561" y="257"/>
                    <a:pt x="1821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4740825" y="3375350"/>
              <a:ext cx="256125" cy="412125"/>
            </a:xfrm>
            <a:custGeom>
              <a:avLst/>
              <a:gdLst/>
              <a:ahLst/>
              <a:cxnLst/>
              <a:rect l="l" t="t" r="r" b="b"/>
              <a:pathLst>
                <a:path w="10245" h="16485" extrusionOk="0">
                  <a:moveTo>
                    <a:pt x="1" y="1"/>
                  </a:moveTo>
                  <a:lnTo>
                    <a:pt x="1" y="1"/>
                  </a:lnTo>
                  <a:cubicBezTo>
                    <a:pt x="820" y="1396"/>
                    <a:pt x="1657" y="2781"/>
                    <a:pt x="2496" y="4163"/>
                  </a:cubicBezTo>
                  <a:lnTo>
                    <a:pt x="5037" y="8296"/>
                  </a:lnTo>
                  <a:lnTo>
                    <a:pt x="7618" y="12405"/>
                  </a:lnTo>
                  <a:lnTo>
                    <a:pt x="8923" y="14451"/>
                  </a:lnTo>
                  <a:lnTo>
                    <a:pt x="10244" y="16485"/>
                  </a:lnTo>
                  <a:lnTo>
                    <a:pt x="9006" y="14398"/>
                  </a:lnTo>
                  <a:lnTo>
                    <a:pt x="7750" y="12323"/>
                  </a:lnTo>
                  <a:lnTo>
                    <a:pt x="5208" y="8190"/>
                  </a:lnTo>
                  <a:lnTo>
                    <a:pt x="2627" y="4080"/>
                  </a:lnTo>
                  <a:cubicBezTo>
                    <a:pt x="1760" y="2716"/>
                    <a:pt x="889" y="1353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4891100" y="3289625"/>
              <a:ext cx="279675" cy="596175"/>
            </a:xfrm>
            <a:custGeom>
              <a:avLst/>
              <a:gdLst/>
              <a:ahLst/>
              <a:cxnLst/>
              <a:rect l="l" t="t" r="r" b="b"/>
              <a:pathLst>
                <a:path w="11187" h="23847" extrusionOk="0">
                  <a:moveTo>
                    <a:pt x="0" y="0"/>
                  </a:moveTo>
                  <a:cubicBezTo>
                    <a:pt x="2314" y="4788"/>
                    <a:pt x="4759" y="9509"/>
                    <a:pt x="7337" y="14159"/>
                  </a:cubicBezTo>
                  <a:cubicBezTo>
                    <a:pt x="7982" y="15322"/>
                    <a:pt x="8656" y="16624"/>
                    <a:pt x="8351" y="17916"/>
                  </a:cubicBezTo>
                  <a:cubicBezTo>
                    <a:pt x="8144" y="18800"/>
                    <a:pt x="7508" y="19513"/>
                    <a:pt x="6872" y="20159"/>
                  </a:cubicBezTo>
                  <a:cubicBezTo>
                    <a:pt x="5587" y="21468"/>
                    <a:pt x="4208" y="22675"/>
                    <a:pt x="2801" y="23847"/>
                  </a:cubicBezTo>
                  <a:lnTo>
                    <a:pt x="10449" y="19092"/>
                  </a:lnTo>
                  <a:cubicBezTo>
                    <a:pt x="11014" y="18741"/>
                    <a:pt x="11186" y="17998"/>
                    <a:pt x="10835" y="174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21"/>
          <p:cNvGrpSpPr/>
          <p:nvPr/>
        </p:nvGrpSpPr>
        <p:grpSpPr>
          <a:xfrm rot="-1256865">
            <a:off x="7795351" y="3827079"/>
            <a:ext cx="1713411" cy="1716780"/>
            <a:chOff x="5350350" y="3341850"/>
            <a:chExt cx="452050" cy="452950"/>
          </a:xfrm>
        </p:grpSpPr>
        <p:sp>
          <p:nvSpPr>
            <p:cNvPr id="934" name="Google Shape;934;p21"/>
            <p:cNvSpPr/>
            <p:nvPr/>
          </p:nvSpPr>
          <p:spPr>
            <a:xfrm>
              <a:off x="5350350" y="3385400"/>
              <a:ext cx="401100" cy="409400"/>
            </a:xfrm>
            <a:custGeom>
              <a:avLst/>
              <a:gdLst/>
              <a:ahLst/>
              <a:cxnLst/>
              <a:rect l="l" t="t" r="r" b="b"/>
              <a:pathLst>
                <a:path w="16044" h="16376" extrusionOk="0">
                  <a:moveTo>
                    <a:pt x="12927" y="0"/>
                  </a:moveTo>
                  <a:lnTo>
                    <a:pt x="9361" y="3973"/>
                  </a:lnTo>
                  <a:lnTo>
                    <a:pt x="919" y="6447"/>
                  </a:lnTo>
                  <a:cubicBezTo>
                    <a:pt x="329" y="6621"/>
                    <a:pt x="1" y="7217"/>
                    <a:pt x="117" y="7779"/>
                  </a:cubicBezTo>
                  <a:cubicBezTo>
                    <a:pt x="144" y="7902"/>
                    <a:pt x="190" y="8022"/>
                    <a:pt x="259" y="8137"/>
                  </a:cubicBezTo>
                  <a:cubicBezTo>
                    <a:pt x="2457" y="11765"/>
                    <a:pt x="5479" y="14475"/>
                    <a:pt x="9321" y="16268"/>
                  </a:cubicBezTo>
                  <a:cubicBezTo>
                    <a:pt x="9478" y="16341"/>
                    <a:pt x="9641" y="16375"/>
                    <a:pt x="9801" y="16375"/>
                  </a:cubicBezTo>
                  <a:cubicBezTo>
                    <a:pt x="10334" y="16375"/>
                    <a:pt x="10829" y="15997"/>
                    <a:pt x="10930" y="15430"/>
                  </a:cubicBezTo>
                  <a:lnTo>
                    <a:pt x="12254" y="8022"/>
                  </a:lnTo>
                  <a:lnTo>
                    <a:pt x="12478" y="6770"/>
                  </a:lnTo>
                  <a:lnTo>
                    <a:pt x="16043" y="2797"/>
                  </a:lnTo>
                  <a:lnTo>
                    <a:pt x="12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5374600" y="3416925"/>
              <a:ext cx="345350" cy="355575"/>
            </a:xfrm>
            <a:custGeom>
              <a:avLst/>
              <a:gdLst/>
              <a:ahLst/>
              <a:cxnLst/>
              <a:rect l="l" t="t" r="r" b="b"/>
              <a:pathLst>
                <a:path w="13814" h="14223" extrusionOk="0">
                  <a:moveTo>
                    <a:pt x="12024" y="0"/>
                  </a:moveTo>
                  <a:lnTo>
                    <a:pt x="8885" y="3498"/>
                  </a:lnTo>
                  <a:lnTo>
                    <a:pt x="200" y="6044"/>
                  </a:lnTo>
                  <a:cubicBezTo>
                    <a:pt x="95" y="6075"/>
                    <a:pt x="51" y="6152"/>
                    <a:pt x="35" y="6196"/>
                  </a:cubicBezTo>
                  <a:cubicBezTo>
                    <a:pt x="14" y="6249"/>
                    <a:pt x="1" y="6330"/>
                    <a:pt x="52" y="6414"/>
                  </a:cubicBezTo>
                  <a:cubicBezTo>
                    <a:pt x="1100" y="8144"/>
                    <a:pt x="2360" y="9675"/>
                    <a:pt x="3799" y="10965"/>
                  </a:cubicBezTo>
                  <a:cubicBezTo>
                    <a:pt x="5237" y="12255"/>
                    <a:pt x="6896" y="13343"/>
                    <a:pt x="8729" y="14199"/>
                  </a:cubicBezTo>
                  <a:cubicBezTo>
                    <a:pt x="8766" y="14216"/>
                    <a:pt x="8801" y="14222"/>
                    <a:pt x="8833" y="14222"/>
                  </a:cubicBezTo>
                  <a:cubicBezTo>
                    <a:pt x="8879" y="14222"/>
                    <a:pt x="8918" y="14209"/>
                    <a:pt x="8947" y="14193"/>
                  </a:cubicBezTo>
                  <a:cubicBezTo>
                    <a:pt x="8989" y="14171"/>
                    <a:pt x="9061" y="14119"/>
                    <a:pt x="9080" y="14013"/>
                  </a:cubicBezTo>
                  <a:lnTo>
                    <a:pt x="10675" y="5104"/>
                  </a:lnTo>
                  <a:lnTo>
                    <a:pt x="13813" y="1605"/>
                  </a:lnTo>
                  <a:lnTo>
                    <a:pt x="12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5374600" y="3526850"/>
              <a:ext cx="252850" cy="245600"/>
            </a:xfrm>
            <a:custGeom>
              <a:avLst/>
              <a:gdLst/>
              <a:ahLst/>
              <a:cxnLst/>
              <a:rect l="l" t="t" r="r" b="b"/>
              <a:pathLst>
                <a:path w="10114" h="9824" extrusionOk="0">
                  <a:moveTo>
                    <a:pt x="5810" y="1"/>
                  </a:moveTo>
                  <a:lnTo>
                    <a:pt x="200" y="1646"/>
                  </a:lnTo>
                  <a:cubicBezTo>
                    <a:pt x="95" y="1677"/>
                    <a:pt x="51" y="1754"/>
                    <a:pt x="35" y="1798"/>
                  </a:cubicBezTo>
                  <a:cubicBezTo>
                    <a:pt x="14" y="1850"/>
                    <a:pt x="1" y="1930"/>
                    <a:pt x="52" y="2016"/>
                  </a:cubicBezTo>
                  <a:cubicBezTo>
                    <a:pt x="1100" y="3746"/>
                    <a:pt x="2360" y="5277"/>
                    <a:pt x="3799" y="6567"/>
                  </a:cubicBezTo>
                  <a:cubicBezTo>
                    <a:pt x="5237" y="7857"/>
                    <a:pt x="6895" y="8944"/>
                    <a:pt x="8727" y="9799"/>
                  </a:cubicBezTo>
                  <a:cubicBezTo>
                    <a:pt x="8765" y="9817"/>
                    <a:pt x="8800" y="9823"/>
                    <a:pt x="8831" y="9823"/>
                  </a:cubicBezTo>
                  <a:cubicBezTo>
                    <a:pt x="8878" y="9823"/>
                    <a:pt x="8917" y="9810"/>
                    <a:pt x="8946" y="9794"/>
                  </a:cubicBezTo>
                  <a:cubicBezTo>
                    <a:pt x="8989" y="9774"/>
                    <a:pt x="9061" y="9721"/>
                    <a:pt x="9080" y="9614"/>
                  </a:cubicBezTo>
                  <a:lnTo>
                    <a:pt x="10113" y="3843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7" name="Google Shape;937;p21"/>
            <p:cNvGrpSpPr/>
            <p:nvPr/>
          </p:nvGrpSpPr>
          <p:grpSpPr>
            <a:xfrm>
              <a:off x="5514150" y="3526675"/>
              <a:ext cx="117325" cy="98700"/>
              <a:chOff x="5514150" y="3526675"/>
              <a:chExt cx="117325" cy="98700"/>
            </a:xfrm>
          </p:grpSpPr>
          <p:sp>
            <p:nvSpPr>
              <p:cNvPr id="938" name="Google Shape;938;p21"/>
              <p:cNvSpPr/>
              <p:nvPr/>
            </p:nvSpPr>
            <p:spPr>
              <a:xfrm>
                <a:off x="5514150" y="3526675"/>
                <a:ext cx="117325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3948" extrusionOk="0">
                    <a:moveTo>
                      <a:pt x="292" y="0"/>
                    </a:moveTo>
                    <a:cubicBezTo>
                      <a:pt x="245" y="0"/>
                      <a:pt x="210" y="12"/>
                      <a:pt x="188" y="37"/>
                    </a:cubicBezTo>
                    <a:cubicBezTo>
                      <a:pt x="1" y="245"/>
                      <a:pt x="816" y="1281"/>
                      <a:pt x="2008" y="2350"/>
                    </a:cubicBezTo>
                    <a:cubicBezTo>
                      <a:pt x="3059" y="3293"/>
                      <a:pt x="4052" y="3947"/>
                      <a:pt x="4401" y="3947"/>
                    </a:cubicBezTo>
                    <a:cubicBezTo>
                      <a:pt x="4448" y="3947"/>
                      <a:pt x="4483" y="3935"/>
                      <a:pt x="4506" y="3911"/>
                    </a:cubicBezTo>
                    <a:cubicBezTo>
                      <a:pt x="4692" y="3701"/>
                      <a:pt x="3877" y="2665"/>
                      <a:pt x="2685" y="1596"/>
                    </a:cubicBezTo>
                    <a:cubicBezTo>
                      <a:pt x="1634" y="654"/>
                      <a:pt x="641" y="0"/>
                      <a:pt x="2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1"/>
              <p:cNvSpPr/>
              <p:nvPr/>
            </p:nvSpPr>
            <p:spPr>
              <a:xfrm>
                <a:off x="5514150" y="3526675"/>
                <a:ext cx="117325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3948" extrusionOk="0">
                    <a:moveTo>
                      <a:pt x="292" y="0"/>
                    </a:moveTo>
                    <a:cubicBezTo>
                      <a:pt x="245" y="0"/>
                      <a:pt x="210" y="12"/>
                      <a:pt x="188" y="37"/>
                    </a:cubicBezTo>
                    <a:cubicBezTo>
                      <a:pt x="1" y="245"/>
                      <a:pt x="816" y="1281"/>
                      <a:pt x="2008" y="2350"/>
                    </a:cubicBezTo>
                    <a:cubicBezTo>
                      <a:pt x="3059" y="3293"/>
                      <a:pt x="4052" y="3947"/>
                      <a:pt x="4401" y="3947"/>
                    </a:cubicBezTo>
                    <a:cubicBezTo>
                      <a:pt x="4448" y="3947"/>
                      <a:pt x="4483" y="3935"/>
                      <a:pt x="4506" y="3911"/>
                    </a:cubicBezTo>
                    <a:cubicBezTo>
                      <a:pt x="4692" y="3701"/>
                      <a:pt x="3877" y="2665"/>
                      <a:pt x="2685" y="1596"/>
                    </a:cubicBezTo>
                    <a:cubicBezTo>
                      <a:pt x="1634" y="654"/>
                      <a:pt x="641" y="0"/>
                      <a:pt x="292" y="0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0" name="Google Shape;940;p21"/>
            <p:cNvSpPr/>
            <p:nvPr/>
          </p:nvSpPr>
          <p:spPr>
            <a:xfrm>
              <a:off x="5468850" y="3578550"/>
              <a:ext cx="25450" cy="17925"/>
            </a:xfrm>
            <a:custGeom>
              <a:avLst/>
              <a:gdLst/>
              <a:ahLst/>
              <a:cxnLst/>
              <a:rect l="l" t="t" r="r" b="b"/>
              <a:pathLst>
                <a:path w="1018" h="717" extrusionOk="0">
                  <a:moveTo>
                    <a:pt x="521" y="0"/>
                  </a:moveTo>
                  <a:cubicBezTo>
                    <a:pt x="240" y="0"/>
                    <a:pt x="1" y="382"/>
                    <a:pt x="270" y="624"/>
                  </a:cubicBezTo>
                  <a:cubicBezTo>
                    <a:pt x="342" y="689"/>
                    <a:pt x="420" y="716"/>
                    <a:pt x="496" y="716"/>
                  </a:cubicBezTo>
                  <a:cubicBezTo>
                    <a:pt x="777" y="716"/>
                    <a:pt x="1018" y="334"/>
                    <a:pt x="747" y="93"/>
                  </a:cubicBezTo>
                  <a:cubicBezTo>
                    <a:pt x="675" y="28"/>
                    <a:pt x="596" y="0"/>
                    <a:pt x="52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5456525" y="3617675"/>
              <a:ext cx="38175" cy="26875"/>
            </a:xfrm>
            <a:custGeom>
              <a:avLst/>
              <a:gdLst/>
              <a:ahLst/>
              <a:cxnLst/>
              <a:rect l="l" t="t" r="r" b="b"/>
              <a:pathLst>
                <a:path w="1527" h="1075" extrusionOk="0">
                  <a:moveTo>
                    <a:pt x="782" y="0"/>
                  </a:moveTo>
                  <a:cubicBezTo>
                    <a:pt x="360" y="0"/>
                    <a:pt x="1" y="573"/>
                    <a:pt x="406" y="936"/>
                  </a:cubicBezTo>
                  <a:cubicBezTo>
                    <a:pt x="515" y="1034"/>
                    <a:pt x="632" y="1075"/>
                    <a:pt x="745" y="1075"/>
                  </a:cubicBezTo>
                  <a:cubicBezTo>
                    <a:pt x="1167" y="1075"/>
                    <a:pt x="1526" y="503"/>
                    <a:pt x="1121" y="139"/>
                  </a:cubicBezTo>
                  <a:cubicBezTo>
                    <a:pt x="1013" y="41"/>
                    <a:pt x="895" y="0"/>
                    <a:pt x="782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5499650" y="3606525"/>
              <a:ext cx="12125" cy="8550"/>
            </a:xfrm>
            <a:custGeom>
              <a:avLst/>
              <a:gdLst/>
              <a:ahLst/>
              <a:cxnLst/>
              <a:rect l="l" t="t" r="r" b="b"/>
              <a:pathLst>
                <a:path w="485" h="342" extrusionOk="0">
                  <a:moveTo>
                    <a:pt x="249" y="0"/>
                  </a:moveTo>
                  <a:cubicBezTo>
                    <a:pt x="115" y="0"/>
                    <a:pt x="0" y="182"/>
                    <a:pt x="129" y="297"/>
                  </a:cubicBezTo>
                  <a:cubicBezTo>
                    <a:pt x="164" y="328"/>
                    <a:pt x="201" y="341"/>
                    <a:pt x="237" y="341"/>
                  </a:cubicBezTo>
                  <a:cubicBezTo>
                    <a:pt x="371" y="341"/>
                    <a:pt x="484" y="160"/>
                    <a:pt x="356" y="44"/>
                  </a:cubicBezTo>
                  <a:cubicBezTo>
                    <a:pt x="322" y="13"/>
                    <a:pt x="285" y="0"/>
                    <a:pt x="249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5581500" y="3629025"/>
              <a:ext cx="19150" cy="13450"/>
            </a:xfrm>
            <a:custGeom>
              <a:avLst/>
              <a:gdLst/>
              <a:ahLst/>
              <a:cxnLst/>
              <a:rect l="l" t="t" r="r" b="b"/>
              <a:pathLst>
                <a:path w="766" h="538" extrusionOk="0">
                  <a:moveTo>
                    <a:pt x="392" y="0"/>
                  </a:moveTo>
                  <a:cubicBezTo>
                    <a:pt x="180" y="0"/>
                    <a:pt x="0" y="286"/>
                    <a:pt x="204" y="468"/>
                  </a:cubicBezTo>
                  <a:cubicBezTo>
                    <a:pt x="258" y="517"/>
                    <a:pt x="317" y="537"/>
                    <a:pt x="374" y="537"/>
                  </a:cubicBezTo>
                  <a:cubicBezTo>
                    <a:pt x="585" y="537"/>
                    <a:pt x="765" y="251"/>
                    <a:pt x="562" y="69"/>
                  </a:cubicBezTo>
                  <a:cubicBezTo>
                    <a:pt x="507" y="21"/>
                    <a:pt x="44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5565400" y="3634575"/>
              <a:ext cx="12750" cy="9000"/>
            </a:xfrm>
            <a:custGeom>
              <a:avLst/>
              <a:gdLst/>
              <a:ahLst/>
              <a:cxnLst/>
              <a:rect l="l" t="t" r="r" b="b"/>
              <a:pathLst>
                <a:path w="510" h="360" extrusionOk="0">
                  <a:moveTo>
                    <a:pt x="262" y="1"/>
                  </a:moveTo>
                  <a:cubicBezTo>
                    <a:pt x="120" y="1"/>
                    <a:pt x="0" y="192"/>
                    <a:pt x="136" y="313"/>
                  </a:cubicBezTo>
                  <a:cubicBezTo>
                    <a:pt x="172" y="345"/>
                    <a:pt x="211" y="359"/>
                    <a:pt x="249" y="359"/>
                  </a:cubicBezTo>
                  <a:cubicBezTo>
                    <a:pt x="389" y="359"/>
                    <a:pt x="509" y="169"/>
                    <a:pt x="375" y="47"/>
                  </a:cubicBezTo>
                  <a:cubicBezTo>
                    <a:pt x="339" y="14"/>
                    <a:pt x="29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5531100" y="3707150"/>
              <a:ext cx="12725" cy="8975"/>
            </a:xfrm>
            <a:custGeom>
              <a:avLst/>
              <a:gdLst/>
              <a:ahLst/>
              <a:cxnLst/>
              <a:rect l="l" t="t" r="r" b="b"/>
              <a:pathLst>
                <a:path w="509" h="359" extrusionOk="0">
                  <a:moveTo>
                    <a:pt x="261" y="0"/>
                  </a:moveTo>
                  <a:cubicBezTo>
                    <a:pt x="120" y="0"/>
                    <a:pt x="0" y="191"/>
                    <a:pt x="135" y="312"/>
                  </a:cubicBezTo>
                  <a:cubicBezTo>
                    <a:pt x="171" y="345"/>
                    <a:pt x="211" y="359"/>
                    <a:pt x="249" y="359"/>
                  </a:cubicBezTo>
                  <a:cubicBezTo>
                    <a:pt x="389" y="359"/>
                    <a:pt x="509" y="169"/>
                    <a:pt x="375" y="47"/>
                  </a:cubicBezTo>
                  <a:cubicBezTo>
                    <a:pt x="338" y="14"/>
                    <a:pt x="299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5570275" y="3673925"/>
              <a:ext cx="25475" cy="17925"/>
            </a:xfrm>
            <a:custGeom>
              <a:avLst/>
              <a:gdLst/>
              <a:ahLst/>
              <a:cxnLst/>
              <a:rect l="l" t="t" r="r" b="b"/>
              <a:pathLst>
                <a:path w="1019" h="717" extrusionOk="0">
                  <a:moveTo>
                    <a:pt x="523" y="1"/>
                  </a:moveTo>
                  <a:cubicBezTo>
                    <a:pt x="242" y="1"/>
                    <a:pt x="1" y="383"/>
                    <a:pt x="271" y="624"/>
                  </a:cubicBezTo>
                  <a:cubicBezTo>
                    <a:pt x="343" y="689"/>
                    <a:pt x="422" y="717"/>
                    <a:pt x="498" y="717"/>
                  </a:cubicBezTo>
                  <a:cubicBezTo>
                    <a:pt x="779" y="717"/>
                    <a:pt x="1019" y="335"/>
                    <a:pt x="749" y="93"/>
                  </a:cubicBezTo>
                  <a:cubicBezTo>
                    <a:pt x="677" y="28"/>
                    <a:pt x="598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5500850" y="3680750"/>
              <a:ext cx="31825" cy="22400"/>
            </a:xfrm>
            <a:custGeom>
              <a:avLst/>
              <a:gdLst/>
              <a:ahLst/>
              <a:cxnLst/>
              <a:rect l="l" t="t" r="r" b="b"/>
              <a:pathLst>
                <a:path w="1273" h="896" extrusionOk="0">
                  <a:moveTo>
                    <a:pt x="651" y="1"/>
                  </a:moveTo>
                  <a:cubicBezTo>
                    <a:pt x="299" y="1"/>
                    <a:pt x="0" y="477"/>
                    <a:pt x="338" y="780"/>
                  </a:cubicBezTo>
                  <a:cubicBezTo>
                    <a:pt x="428" y="861"/>
                    <a:pt x="526" y="895"/>
                    <a:pt x="621" y="895"/>
                  </a:cubicBezTo>
                  <a:cubicBezTo>
                    <a:pt x="972" y="895"/>
                    <a:pt x="1272" y="419"/>
                    <a:pt x="934" y="116"/>
                  </a:cubicBezTo>
                  <a:cubicBezTo>
                    <a:pt x="844" y="35"/>
                    <a:pt x="745" y="1"/>
                    <a:pt x="651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5400675" y="3579375"/>
              <a:ext cx="25450" cy="17925"/>
            </a:xfrm>
            <a:custGeom>
              <a:avLst/>
              <a:gdLst/>
              <a:ahLst/>
              <a:cxnLst/>
              <a:rect l="l" t="t" r="r" b="b"/>
              <a:pathLst>
                <a:path w="1018" h="717" extrusionOk="0">
                  <a:moveTo>
                    <a:pt x="522" y="1"/>
                  </a:moveTo>
                  <a:cubicBezTo>
                    <a:pt x="241" y="1"/>
                    <a:pt x="0" y="382"/>
                    <a:pt x="270" y="624"/>
                  </a:cubicBezTo>
                  <a:cubicBezTo>
                    <a:pt x="342" y="689"/>
                    <a:pt x="421" y="717"/>
                    <a:pt x="497" y="717"/>
                  </a:cubicBezTo>
                  <a:cubicBezTo>
                    <a:pt x="778" y="717"/>
                    <a:pt x="1017" y="335"/>
                    <a:pt x="747" y="93"/>
                  </a:cubicBezTo>
                  <a:cubicBezTo>
                    <a:pt x="675" y="28"/>
                    <a:pt x="597" y="1"/>
                    <a:pt x="522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5522825" y="3579500"/>
              <a:ext cx="25225" cy="17775"/>
            </a:xfrm>
            <a:custGeom>
              <a:avLst/>
              <a:gdLst/>
              <a:ahLst/>
              <a:cxnLst/>
              <a:rect l="l" t="t" r="r" b="b"/>
              <a:pathLst>
                <a:path w="1009" h="711" extrusionOk="0">
                  <a:moveTo>
                    <a:pt x="517" y="0"/>
                  </a:moveTo>
                  <a:cubicBezTo>
                    <a:pt x="238" y="0"/>
                    <a:pt x="0" y="378"/>
                    <a:pt x="268" y="619"/>
                  </a:cubicBezTo>
                  <a:cubicBezTo>
                    <a:pt x="340" y="683"/>
                    <a:pt x="417" y="710"/>
                    <a:pt x="492" y="710"/>
                  </a:cubicBezTo>
                  <a:cubicBezTo>
                    <a:pt x="771" y="710"/>
                    <a:pt x="1009" y="332"/>
                    <a:pt x="742" y="92"/>
                  </a:cubicBezTo>
                  <a:cubicBezTo>
                    <a:pt x="670" y="27"/>
                    <a:pt x="592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5649200" y="3341850"/>
              <a:ext cx="153200" cy="127300"/>
            </a:xfrm>
            <a:custGeom>
              <a:avLst/>
              <a:gdLst/>
              <a:ahLst/>
              <a:cxnLst/>
              <a:rect l="l" t="t" r="r" b="b"/>
              <a:pathLst>
                <a:path w="6128" h="5092" extrusionOk="0">
                  <a:moveTo>
                    <a:pt x="1768" y="0"/>
                  </a:moveTo>
                  <a:cubicBezTo>
                    <a:pt x="1326" y="0"/>
                    <a:pt x="947" y="136"/>
                    <a:pt x="693" y="418"/>
                  </a:cubicBezTo>
                  <a:cubicBezTo>
                    <a:pt x="0" y="1191"/>
                    <a:pt x="501" y="2768"/>
                    <a:pt x="1809" y="3943"/>
                  </a:cubicBezTo>
                  <a:cubicBezTo>
                    <a:pt x="2639" y="4688"/>
                    <a:pt x="3595" y="5092"/>
                    <a:pt x="4360" y="5092"/>
                  </a:cubicBezTo>
                  <a:cubicBezTo>
                    <a:pt x="4802" y="5092"/>
                    <a:pt x="5181" y="4957"/>
                    <a:pt x="5435" y="4674"/>
                  </a:cubicBezTo>
                  <a:cubicBezTo>
                    <a:pt x="6127" y="3901"/>
                    <a:pt x="5628" y="2323"/>
                    <a:pt x="4317" y="1149"/>
                  </a:cubicBezTo>
                  <a:cubicBezTo>
                    <a:pt x="3488" y="404"/>
                    <a:pt x="2533" y="0"/>
                    <a:pt x="1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5687850" y="3358000"/>
              <a:ext cx="93250" cy="80025"/>
            </a:xfrm>
            <a:custGeom>
              <a:avLst/>
              <a:gdLst/>
              <a:ahLst/>
              <a:cxnLst/>
              <a:rect l="l" t="t" r="r" b="b"/>
              <a:pathLst>
                <a:path w="3730" h="3201" extrusionOk="0">
                  <a:moveTo>
                    <a:pt x="760" y="0"/>
                  </a:moveTo>
                  <a:cubicBezTo>
                    <a:pt x="536" y="0"/>
                    <a:pt x="350" y="65"/>
                    <a:pt x="227" y="201"/>
                  </a:cubicBezTo>
                  <a:cubicBezTo>
                    <a:pt x="157" y="280"/>
                    <a:pt x="112" y="377"/>
                    <a:pt x="92" y="486"/>
                  </a:cubicBezTo>
                  <a:cubicBezTo>
                    <a:pt x="0" y="981"/>
                    <a:pt x="386" y="1746"/>
                    <a:pt x="1089" y="2377"/>
                  </a:cubicBezTo>
                  <a:cubicBezTo>
                    <a:pt x="1676" y="2904"/>
                    <a:pt x="2332" y="3201"/>
                    <a:pt x="2812" y="3201"/>
                  </a:cubicBezTo>
                  <a:cubicBezTo>
                    <a:pt x="2908" y="3201"/>
                    <a:pt x="2996" y="3189"/>
                    <a:pt x="3076" y="3165"/>
                  </a:cubicBezTo>
                  <a:cubicBezTo>
                    <a:pt x="3183" y="3134"/>
                    <a:pt x="3275" y="3079"/>
                    <a:pt x="3346" y="3000"/>
                  </a:cubicBezTo>
                  <a:cubicBezTo>
                    <a:pt x="3730" y="2572"/>
                    <a:pt x="3343" y="1596"/>
                    <a:pt x="2484" y="825"/>
                  </a:cubicBezTo>
                  <a:cubicBezTo>
                    <a:pt x="1897" y="298"/>
                    <a:pt x="1241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5687850" y="3369300"/>
              <a:ext cx="79200" cy="68775"/>
            </a:xfrm>
            <a:custGeom>
              <a:avLst/>
              <a:gdLst/>
              <a:ahLst/>
              <a:cxnLst/>
              <a:rect l="l" t="t" r="r" b="b"/>
              <a:pathLst>
                <a:path w="3168" h="2751" extrusionOk="0">
                  <a:moveTo>
                    <a:pt x="356" y="1"/>
                  </a:moveTo>
                  <a:cubicBezTo>
                    <a:pt x="261" y="1"/>
                    <a:pt x="172" y="12"/>
                    <a:pt x="92" y="36"/>
                  </a:cubicBezTo>
                  <a:cubicBezTo>
                    <a:pt x="0" y="530"/>
                    <a:pt x="386" y="1295"/>
                    <a:pt x="1089" y="1926"/>
                  </a:cubicBezTo>
                  <a:cubicBezTo>
                    <a:pt x="1676" y="2454"/>
                    <a:pt x="2331" y="2750"/>
                    <a:pt x="2812" y="2750"/>
                  </a:cubicBezTo>
                  <a:cubicBezTo>
                    <a:pt x="2907" y="2750"/>
                    <a:pt x="2996" y="2738"/>
                    <a:pt x="3076" y="2714"/>
                  </a:cubicBezTo>
                  <a:cubicBezTo>
                    <a:pt x="3168" y="2219"/>
                    <a:pt x="2782" y="1455"/>
                    <a:pt x="2079" y="825"/>
                  </a:cubicBezTo>
                  <a:cubicBezTo>
                    <a:pt x="1493" y="297"/>
                    <a:pt x="837" y="1"/>
                    <a:pt x="356" y="1"/>
                  </a:cubicBezTo>
                  <a:close/>
                </a:path>
              </a:pathLst>
            </a:custGeom>
            <a:solidFill>
              <a:srgbClr val="000000">
                <a:alpha val="45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5353275" y="3579875"/>
              <a:ext cx="303425" cy="214925"/>
            </a:xfrm>
            <a:custGeom>
              <a:avLst/>
              <a:gdLst/>
              <a:ahLst/>
              <a:cxnLst/>
              <a:rect l="l" t="t" r="r" b="b"/>
              <a:pathLst>
                <a:path w="12137" h="8597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23"/>
                    <a:pt x="73" y="243"/>
                    <a:pt x="142" y="358"/>
                  </a:cubicBezTo>
                  <a:cubicBezTo>
                    <a:pt x="2340" y="3986"/>
                    <a:pt x="5362" y="6696"/>
                    <a:pt x="9204" y="8489"/>
                  </a:cubicBezTo>
                  <a:cubicBezTo>
                    <a:pt x="9361" y="8562"/>
                    <a:pt x="9524" y="8596"/>
                    <a:pt x="9684" y="8596"/>
                  </a:cubicBezTo>
                  <a:cubicBezTo>
                    <a:pt x="10217" y="8596"/>
                    <a:pt x="10712" y="8218"/>
                    <a:pt x="10813" y="7651"/>
                  </a:cubicBezTo>
                  <a:lnTo>
                    <a:pt x="12137" y="243"/>
                  </a:lnTo>
                  <a:lnTo>
                    <a:pt x="12137" y="243"/>
                  </a:lnTo>
                  <a:cubicBezTo>
                    <a:pt x="11192" y="1783"/>
                    <a:pt x="10249" y="3317"/>
                    <a:pt x="9306" y="4855"/>
                  </a:cubicBezTo>
                  <a:cubicBezTo>
                    <a:pt x="9149" y="5114"/>
                    <a:pt x="8977" y="5382"/>
                    <a:pt x="8710" y="5522"/>
                  </a:cubicBezTo>
                  <a:cubicBezTo>
                    <a:pt x="8566" y="5597"/>
                    <a:pt x="8409" y="5627"/>
                    <a:pt x="8249" y="5627"/>
                  </a:cubicBezTo>
                  <a:cubicBezTo>
                    <a:pt x="7986" y="5627"/>
                    <a:pt x="7711" y="5547"/>
                    <a:pt x="7459" y="5460"/>
                  </a:cubicBezTo>
                  <a:cubicBezTo>
                    <a:pt x="4502" y="4441"/>
                    <a:pt x="1867" y="250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5469550" y="3506375"/>
              <a:ext cx="130300" cy="59250"/>
            </a:xfrm>
            <a:custGeom>
              <a:avLst/>
              <a:gdLst/>
              <a:ahLst/>
              <a:cxnLst/>
              <a:rect l="l" t="t" r="r" b="b"/>
              <a:pathLst>
                <a:path w="5212" h="2370" extrusionOk="0">
                  <a:moveTo>
                    <a:pt x="4049" y="1"/>
                  </a:moveTo>
                  <a:cubicBezTo>
                    <a:pt x="3567" y="1"/>
                    <a:pt x="2958" y="104"/>
                    <a:pt x="2321" y="312"/>
                  </a:cubicBezTo>
                  <a:cubicBezTo>
                    <a:pt x="969" y="753"/>
                    <a:pt x="1" y="1503"/>
                    <a:pt x="159" y="1985"/>
                  </a:cubicBezTo>
                  <a:cubicBezTo>
                    <a:pt x="241" y="2240"/>
                    <a:pt x="622" y="2369"/>
                    <a:pt x="1163" y="2369"/>
                  </a:cubicBezTo>
                  <a:cubicBezTo>
                    <a:pt x="1645" y="2369"/>
                    <a:pt x="2254" y="2266"/>
                    <a:pt x="2891" y="2058"/>
                  </a:cubicBezTo>
                  <a:cubicBezTo>
                    <a:pt x="4243" y="1617"/>
                    <a:pt x="5211" y="868"/>
                    <a:pt x="5053" y="385"/>
                  </a:cubicBezTo>
                  <a:cubicBezTo>
                    <a:pt x="4970" y="130"/>
                    <a:pt x="4589" y="1"/>
                    <a:pt x="404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21"/>
          <p:cNvGrpSpPr/>
          <p:nvPr/>
        </p:nvGrpSpPr>
        <p:grpSpPr>
          <a:xfrm rot="3599962">
            <a:off x="5639704" y="4386460"/>
            <a:ext cx="373392" cy="318227"/>
            <a:chOff x="1832650" y="462425"/>
            <a:chExt cx="182075" cy="155175"/>
          </a:xfrm>
        </p:grpSpPr>
        <p:sp>
          <p:nvSpPr>
            <p:cNvPr id="956" name="Google Shape;956;p21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21"/>
          <p:cNvSpPr/>
          <p:nvPr/>
        </p:nvSpPr>
        <p:spPr>
          <a:xfrm>
            <a:off x="8505075" y="2065360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21"/>
          <p:cNvSpPr/>
          <p:nvPr/>
        </p:nvSpPr>
        <p:spPr>
          <a:xfrm>
            <a:off x="6335025" y="332097"/>
            <a:ext cx="327817" cy="327801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1" name="Google Shape;961;p21"/>
          <p:cNvGrpSpPr/>
          <p:nvPr/>
        </p:nvGrpSpPr>
        <p:grpSpPr>
          <a:xfrm rot="-5803043">
            <a:off x="313393" y="4446280"/>
            <a:ext cx="293941" cy="478350"/>
            <a:chOff x="2082225" y="585025"/>
            <a:chExt cx="100300" cy="163225"/>
          </a:xfrm>
        </p:grpSpPr>
        <p:sp>
          <p:nvSpPr>
            <p:cNvPr id="962" name="Google Shape;962;p21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21"/>
          <p:cNvGrpSpPr/>
          <p:nvPr/>
        </p:nvGrpSpPr>
        <p:grpSpPr>
          <a:xfrm>
            <a:off x="1286823" y="128049"/>
            <a:ext cx="390970" cy="328903"/>
            <a:chOff x="1876970" y="-81211"/>
            <a:chExt cx="5178410" cy="4356326"/>
          </a:xfrm>
        </p:grpSpPr>
        <p:sp>
          <p:nvSpPr>
            <p:cNvPr id="967" name="Google Shape;967;p21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8" name="Google Shape;968;p21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969" name="Google Shape;969;p21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1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1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2" name="Google Shape;972;p21"/>
          <p:cNvGrpSpPr/>
          <p:nvPr/>
        </p:nvGrpSpPr>
        <p:grpSpPr>
          <a:xfrm rot="8259914" flipH="1">
            <a:off x="7000488" y="-357611"/>
            <a:ext cx="1159941" cy="1005268"/>
            <a:chOff x="3906375" y="2478675"/>
            <a:chExt cx="551950" cy="478350"/>
          </a:xfrm>
        </p:grpSpPr>
        <p:sp>
          <p:nvSpPr>
            <p:cNvPr id="973" name="Google Shape;973;p21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21"/>
          <p:cNvSpPr/>
          <p:nvPr/>
        </p:nvSpPr>
        <p:spPr>
          <a:xfrm>
            <a:off x="3813788" y="4745160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1"/>
          <p:cNvSpPr/>
          <p:nvPr/>
        </p:nvSpPr>
        <p:spPr>
          <a:xfrm>
            <a:off x="112813" y="3455622"/>
            <a:ext cx="327817" cy="327801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4" name="Google Shape;984;p21"/>
          <p:cNvGrpSpPr/>
          <p:nvPr/>
        </p:nvGrpSpPr>
        <p:grpSpPr>
          <a:xfrm>
            <a:off x="8703279" y="3082708"/>
            <a:ext cx="169326" cy="169400"/>
            <a:chOff x="3331975" y="2330200"/>
            <a:chExt cx="63125" cy="63150"/>
          </a:xfrm>
        </p:grpSpPr>
        <p:sp>
          <p:nvSpPr>
            <p:cNvPr id="985" name="Google Shape;985;p21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1"/>
          <p:cNvSpPr/>
          <p:nvPr/>
        </p:nvSpPr>
        <p:spPr>
          <a:xfrm>
            <a:off x="1878825" y="259835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21"/>
          <p:cNvGrpSpPr/>
          <p:nvPr/>
        </p:nvGrpSpPr>
        <p:grpSpPr>
          <a:xfrm>
            <a:off x="4992179" y="60333"/>
            <a:ext cx="169326" cy="169400"/>
            <a:chOff x="3331975" y="2330200"/>
            <a:chExt cx="63125" cy="63150"/>
          </a:xfrm>
        </p:grpSpPr>
        <p:sp>
          <p:nvSpPr>
            <p:cNvPr id="990" name="Google Shape;990;p21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21"/>
          <p:cNvGrpSpPr/>
          <p:nvPr/>
        </p:nvGrpSpPr>
        <p:grpSpPr>
          <a:xfrm>
            <a:off x="2172779" y="4460883"/>
            <a:ext cx="169326" cy="169400"/>
            <a:chOff x="3331975" y="2330200"/>
            <a:chExt cx="63125" cy="63150"/>
          </a:xfrm>
        </p:grpSpPr>
        <p:sp>
          <p:nvSpPr>
            <p:cNvPr id="994" name="Google Shape;994;p21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5"/>
          <p:cNvGrpSpPr/>
          <p:nvPr/>
        </p:nvGrpSpPr>
        <p:grpSpPr>
          <a:xfrm>
            <a:off x="-228637" y="-438180"/>
            <a:ext cx="6053446" cy="5842013"/>
            <a:chOff x="1260125" y="2475375"/>
            <a:chExt cx="999925" cy="965000"/>
          </a:xfrm>
        </p:grpSpPr>
        <p:sp>
          <p:nvSpPr>
            <p:cNvPr id="1193" name="Google Shape;1193;p25"/>
            <p:cNvSpPr/>
            <p:nvPr/>
          </p:nvSpPr>
          <p:spPr>
            <a:xfrm>
              <a:off x="1307675" y="2475375"/>
              <a:ext cx="952375" cy="965000"/>
            </a:xfrm>
            <a:custGeom>
              <a:avLst/>
              <a:gdLst/>
              <a:ahLst/>
              <a:cxnLst/>
              <a:rect l="l" t="t" r="r" b="b"/>
              <a:pathLst>
                <a:path w="38095" h="38600" extrusionOk="0">
                  <a:moveTo>
                    <a:pt x="827" y="1"/>
                  </a:moveTo>
                  <a:cubicBezTo>
                    <a:pt x="551" y="1"/>
                    <a:pt x="275" y="14"/>
                    <a:pt x="0" y="40"/>
                  </a:cubicBezTo>
                  <a:lnTo>
                    <a:pt x="14" y="179"/>
                  </a:lnTo>
                  <a:cubicBezTo>
                    <a:pt x="284" y="154"/>
                    <a:pt x="555" y="141"/>
                    <a:pt x="826" y="141"/>
                  </a:cubicBezTo>
                  <a:cubicBezTo>
                    <a:pt x="2740" y="141"/>
                    <a:pt x="4654" y="772"/>
                    <a:pt x="6182" y="1925"/>
                  </a:cubicBezTo>
                  <a:cubicBezTo>
                    <a:pt x="7926" y="3244"/>
                    <a:pt x="9153" y="5232"/>
                    <a:pt x="9549" y="7382"/>
                  </a:cubicBezTo>
                  <a:cubicBezTo>
                    <a:pt x="9863" y="9080"/>
                    <a:pt x="9669" y="10840"/>
                    <a:pt x="9482" y="12539"/>
                  </a:cubicBezTo>
                  <a:cubicBezTo>
                    <a:pt x="9394" y="13353"/>
                    <a:pt x="9301" y="14195"/>
                    <a:pt x="9265" y="15021"/>
                  </a:cubicBezTo>
                  <a:cubicBezTo>
                    <a:pt x="9197" y="16535"/>
                    <a:pt x="9323" y="20237"/>
                    <a:pt x="11949" y="21919"/>
                  </a:cubicBezTo>
                  <a:cubicBezTo>
                    <a:pt x="12797" y="22463"/>
                    <a:pt x="13857" y="22741"/>
                    <a:pt x="15031" y="22741"/>
                  </a:cubicBezTo>
                  <a:cubicBezTo>
                    <a:pt x="15603" y="22741"/>
                    <a:pt x="16202" y="22675"/>
                    <a:pt x="16817" y="22543"/>
                  </a:cubicBezTo>
                  <a:cubicBezTo>
                    <a:pt x="18086" y="22268"/>
                    <a:pt x="19303" y="21755"/>
                    <a:pt x="20480" y="21260"/>
                  </a:cubicBezTo>
                  <a:cubicBezTo>
                    <a:pt x="20821" y="21116"/>
                    <a:pt x="21161" y="20974"/>
                    <a:pt x="21504" y="20836"/>
                  </a:cubicBezTo>
                  <a:cubicBezTo>
                    <a:pt x="24151" y="19769"/>
                    <a:pt x="26360" y="19265"/>
                    <a:pt x="28422" y="19265"/>
                  </a:cubicBezTo>
                  <a:cubicBezTo>
                    <a:pt x="28539" y="19265"/>
                    <a:pt x="28655" y="19267"/>
                    <a:pt x="28770" y="19270"/>
                  </a:cubicBezTo>
                  <a:cubicBezTo>
                    <a:pt x="31479" y="19343"/>
                    <a:pt x="33912" y="20376"/>
                    <a:pt x="35442" y="22106"/>
                  </a:cubicBezTo>
                  <a:cubicBezTo>
                    <a:pt x="37397" y="24313"/>
                    <a:pt x="37944" y="27821"/>
                    <a:pt x="36836" y="31042"/>
                  </a:cubicBezTo>
                  <a:cubicBezTo>
                    <a:pt x="35933" y="33670"/>
                    <a:pt x="34012" y="36175"/>
                    <a:pt x="31123" y="38489"/>
                  </a:cubicBezTo>
                  <a:lnTo>
                    <a:pt x="31211" y="38599"/>
                  </a:lnTo>
                  <a:cubicBezTo>
                    <a:pt x="34120" y="36268"/>
                    <a:pt x="36057" y="33741"/>
                    <a:pt x="36972" y="31087"/>
                  </a:cubicBezTo>
                  <a:cubicBezTo>
                    <a:pt x="38094" y="27820"/>
                    <a:pt x="37537" y="24258"/>
                    <a:pt x="35550" y="22013"/>
                  </a:cubicBezTo>
                  <a:cubicBezTo>
                    <a:pt x="33993" y="20256"/>
                    <a:pt x="31525" y="19204"/>
                    <a:pt x="28776" y="19129"/>
                  </a:cubicBezTo>
                  <a:cubicBezTo>
                    <a:pt x="28664" y="19126"/>
                    <a:pt x="28551" y="19124"/>
                    <a:pt x="28437" y="19124"/>
                  </a:cubicBezTo>
                  <a:cubicBezTo>
                    <a:pt x="26355" y="19124"/>
                    <a:pt x="24124" y="19629"/>
                    <a:pt x="21454" y="20706"/>
                  </a:cubicBezTo>
                  <a:cubicBezTo>
                    <a:pt x="21112" y="20844"/>
                    <a:pt x="20771" y="20988"/>
                    <a:pt x="20429" y="21131"/>
                  </a:cubicBezTo>
                  <a:cubicBezTo>
                    <a:pt x="19257" y="21624"/>
                    <a:pt x="18047" y="22134"/>
                    <a:pt x="16790" y="22405"/>
                  </a:cubicBezTo>
                  <a:cubicBezTo>
                    <a:pt x="16185" y="22536"/>
                    <a:pt x="15596" y="22601"/>
                    <a:pt x="15035" y="22601"/>
                  </a:cubicBezTo>
                  <a:cubicBezTo>
                    <a:pt x="13887" y="22601"/>
                    <a:pt x="12852" y="22330"/>
                    <a:pt x="12026" y="21801"/>
                  </a:cubicBezTo>
                  <a:cubicBezTo>
                    <a:pt x="9462" y="20158"/>
                    <a:pt x="9339" y="16516"/>
                    <a:pt x="9405" y="15026"/>
                  </a:cubicBezTo>
                  <a:cubicBezTo>
                    <a:pt x="9442" y="14205"/>
                    <a:pt x="9534" y="13365"/>
                    <a:pt x="9623" y="12554"/>
                  </a:cubicBezTo>
                  <a:cubicBezTo>
                    <a:pt x="9809" y="10844"/>
                    <a:pt x="10004" y="9074"/>
                    <a:pt x="9689" y="7357"/>
                  </a:cubicBezTo>
                  <a:cubicBezTo>
                    <a:pt x="9286" y="5173"/>
                    <a:pt x="8040" y="3152"/>
                    <a:pt x="6268" y="1815"/>
                  </a:cubicBezTo>
                  <a:cubicBezTo>
                    <a:pt x="4715" y="642"/>
                    <a:pt x="2771" y="1"/>
                    <a:pt x="827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1260125" y="2545375"/>
              <a:ext cx="890325" cy="858550"/>
            </a:xfrm>
            <a:custGeom>
              <a:avLst/>
              <a:gdLst/>
              <a:ahLst/>
              <a:cxnLst/>
              <a:rect l="l" t="t" r="r" b="b"/>
              <a:pathLst>
                <a:path w="35613" h="34342" extrusionOk="0">
                  <a:moveTo>
                    <a:pt x="3845" y="1"/>
                  </a:moveTo>
                  <a:cubicBezTo>
                    <a:pt x="2702" y="1"/>
                    <a:pt x="1551" y="244"/>
                    <a:pt x="498" y="690"/>
                  </a:cubicBezTo>
                  <a:cubicBezTo>
                    <a:pt x="1099" y="11704"/>
                    <a:pt x="868" y="23320"/>
                    <a:pt x="0" y="34316"/>
                  </a:cubicBezTo>
                  <a:lnTo>
                    <a:pt x="32990" y="34341"/>
                  </a:lnTo>
                  <a:cubicBezTo>
                    <a:pt x="35169" y="31690"/>
                    <a:pt x="35612" y="27736"/>
                    <a:pt x="34075" y="24669"/>
                  </a:cubicBezTo>
                  <a:cubicBezTo>
                    <a:pt x="32596" y="21714"/>
                    <a:pt x="29355" y="19738"/>
                    <a:pt x="26055" y="19738"/>
                  </a:cubicBezTo>
                  <a:cubicBezTo>
                    <a:pt x="25929" y="19738"/>
                    <a:pt x="25803" y="19741"/>
                    <a:pt x="25677" y="19747"/>
                  </a:cubicBezTo>
                  <a:cubicBezTo>
                    <a:pt x="23762" y="19833"/>
                    <a:pt x="21928" y="20534"/>
                    <a:pt x="20029" y="20810"/>
                  </a:cubicBezTo>
                  <a:cubicBezTo>
                    <a:pt x="19466" y="20891"/>
                    <a:pt x="18894" y="20933"/>
                    <a:pt x="18322" y="20933"/>
                  </a:cubicBezTo>
                  <a:cubicBezTo>
                    <a:pt x="16345" y="20933"/>
                    <a:pt x="14369" y="20433"/>
                    <a:pt x="12727" y="19343"/>
                  </a:cubicBezTo>
                  <a:cubicBezTo>
                    <a:pt x="10611" y="17942"/>
                    <a:pt x="9136" y="15503"/>
                    <a:pt x="9173" y="12964"/>
                  </a:cubicBezTo>
                  <a:cubicBezTo>
                    <a:pt x="9212" y="10358"/>
                    <a:pt x="10760" y="7876"/>
                    <a:pt x="10432" y="5289"/>
                  </a:cubicBezTo>
                  <a:cubicBezTo>
                    <a:pt x="10168" y="3192"/>
                    <a:pt x="8617" y="1366"/>
                    <a:pt x="6668" y="549"/>
                  </a:cubicBezTo>
                  <a:cubicBezTo>
                    <a:pt x="5774" y="175"/>
                    <a:pt x="4812" y="1"/>
                    <a:pt x="3845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5" name="Google Shape;1195;p25"/>
          <p:cNvSpPr txBox="1">
            <a:spLocks noGrp="1"/>
          </p:cNvSpPr>
          <p:nvPr>
            <p:ph type="title" hasCustomPrompt="1"/>
          </p:nvPr>
        </p:nvSpPr>
        <p:spPr>
          <a:xfrm>
            <a:off x="2717225" y="692400"/>
            <a:ext cx="37095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96" name="Google Shape;1196;p25"/>
          <p:cNvSpPr txBox="1">
            <a:spLocks noGrp="1"/>
          </p:cNvSpPr>
          <p:nvPr>
            <p:ph type="subTitle" idx="1"/>
          </p:nvPr>
        </p:nvSpPr>
        <p:spPr>
          <a:xfrm>
            <a:off x="2717225" y="1322227"/>
            <a:ext cx="37095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25"/>
          <p:cNvSpPr txBox="1">
            <a:spLocks noGrp="1"/>
          </p:cNvSpPr>
          <p:nvPr>
            <p:ph type="title" idx="2" hasCustomPrompt="1"/>
          </p:nvPr>
        </p:nvSpPr>
        <p:spPr>
          <a:xfrm>
            <a:off x="2717225" y="2036736"/>
            <a:ext cx="37095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98" name="Google Shape;1198;p25"/>
          <p:cNvSpPr txBox="1">
            <a:spLocks noGrp="1"/>
          </p:cNvSpPr>
          <p:nvPr>
            <p:ph type="subTitle" idx="3"/>
          </p:nvPr>
        </p:nvSpPr>
        <p:spPr>
          <a:xfrm>
            <a:off x="2717225" y="2666564"/>
            <a:ext cx="37095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9" name="Google Shape;1199;p25"/>
          <p:cNvSpPr txBox="1">
            <a:spLocks noGrp="1"/>
          </p:cNvSpPr>
          <p:nvPr>
            <p:ph type="title" idx="4" hasCustomPrompt="1"/>
          </p:nvPr>
        </p:nvSpPr>
        <p:spPr>
          <a:xfrm>
            <a:off x="2717225" y="3381073"/>
            <a:ext cx="37095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00" name="Google Shape;1200;p25"/>
          <p:cNvSpPr txBox="1">
            <a:spLocks noGrp="1"/>
          </p:cNvSpPr>
          <p:nvPr>
            <p:ph type="subTitle" idx="5"/>
          </p:nvPr>
        </p:nvSpPr>
        <p:spPr>
          <a:xfrm>
            <a:off x="2717225" y="4010900"/>
            <a:ext cx="37095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1" name="Google Shape;1201;p25"/>
          <p:cNvSpPr/>
          <p:nvPr/>
        </p:nvSpPr>
        <p:spPr>
          <a:xfrm>
            <a:off x="1898499" y="4736482"/>
            <a:ext cx="256409" cy="256393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25"/>
          <p:cNvGrpSpPr/>
          <p:nvPr/>
        </p:nvGrpSpPr>
        <p:grpSpPr>
          <a:xfrm rot="-2076807" flipH="1">
            <a:off x="8269520" y="2291882"/>
            <a:ext cx="1378327" cy="1194600"/>
            <a:chOff x="3906375" y="2478675"/>
            <a:chExt cx="551950" cy="478350"/>
          </a:xfrm>
        </p:grpSpPr>
        <p:sp>
          <p:nvSpPr>
            <p:cNvPr id="1203" name="Google Shape;1203;p25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25"/>
          <p:cNvGrpSpPr/>
          <p:nvPr/>
        </p:nvGrpSpPr>
        <p:grpSpPr>
          <a:xfrm rot="-7509736">
            <a:off x="7452353" y="4341544"/>
            <a:ext cx="1122523" cy="942253"/>
            <a:chOff x="4980800" y="405075"/>
            <a:chExt cx="402725" cy="338050"/>
          </a:xfrm>
        </p:grpSpPr>
        <p:sp>
          <p:nvSpPr>
            <p:cNvPr id="1213" name="Google Shape;1213;p25"/>
            <p:cNvSpPr/>
            <p:nvPr/>
          </p:nvSpPr>
          <p:spPr>
            <a:xfrm>
              <a:off x="4980800" y="405075"/>
              <a:ext cx="402675" cy="338050"/>
            </a:xfrm>
            <a:custGeom>
              <a:avLst/>
              <a:gdLst/>
              <a:ahLst/>
              <a:cxnLst/>
              <a:rect l="l" t="t" r="r" b="b"/>
              <a:pathLst>
                <a:path w="16107" h="13522" extrusionOk="0">
                  <a:moveTo>
                    <a:pt x="16107" y="0"/>
                  </a:moveTo>
                  <a:cubicBezTo>
                    <a:pt x="16106" y="1"/>
                    <a:pt x="16106" y="1"/>
                    <a:pt x="16106" y="2"/>
                  </a:cubicBezTo>
                  <a:lnTo>
                    <a:pt x="16107" y="2"/>
                  </a:lnTo>
                  <a:lnTo>
                    <a:pt x="16107" y="0"/>
                  </a:lnTo>
                  <a:close/>
                  <a:moveTo>
                    <a:pt x="16050" y="2"/>
                  </a:moveTo>
                  <a:cubicBezTo>
                    <a:pt x="14593" y="3"/>
                    <a:pt x="13150" y="181"/>
                    <a:pt x="11745" y="518"/>
                  </a:cubicBezTo>
                  <a:cubicBezTo>
                    <a:pt x="11685" y="532"/>
                    <a:pt x="11624" y="547"/>
                    <a:pt x="11564" y="562"/>
                  </a:cubicBezTo>
                  <a:cubicBezTo>
                    <a:pt x="10597" y="803"/>
                    <a:pt x="9648" y="1122"/>
                    <a:pt x="8726" y="1511"/>
                  </a:cubicBezTo>
                  <a:cubicBezTo>
                    <a:pt x="8669" y="1536"/>
                    <a:pt x="8615" y="1560"/>
                    <a:pt x="8558" y="1584"/>
                  </a:cubicBezTo>
                  <a:cubicBezTo>
                    <a:pt x="7598" y="1999"/>
                    <a:pt x="6667" y="2491"/>
                    <a:pt x="5779" y="3057"/>
                  </a:cubicBezTo>
                  <a:cubicBezTo>
                    <a:pt x="5867" y="2636"/>
                    <a:pt x="5955" y="2233"/>
                    <a:pt x="6046" y="1813"/>
                  </a:cubicBezTo>
                  <a:lnTo>
                    <a:pt x="6046" y="1813"/>
                  </a:lnTo>
                  <a:cubicBezTo>
                    <a:pt x="5611" y="2054"/>
                    <a:pt x="5205" y="2334"/>
                    <a:pt x="4830" y="2649"/>
                  </a:cubicBezTo>
                  <a:cubicBezTo>
                    <a:pt x="4773" y="2696"/>
                    <a:pt x="4717" y="2745"/>
                    <a:pt x="4662" y="2795"/>
                  </a:cubicBezTo>
                  <a:cubicBezTo>
                    <a:pt x="3828" y="3537"/>
                    <a:pt x="3168" y="4458"/>
                    <a:pt x="2723" y="5505"/>
                  </a:cubicBezTo>
                  <a:cubicBezTo>
                    <a:pt x="2745" y="5085"/>
                    <a:pt x="2756" y="4657"/>
                    <a:pt x="2779" y="4238"/>
                  </a:cubicBezTo>
                  <a:lnTo>
                    <a:pt x="2779" y="4238"/>
                  </a:lnTo>
                  <a:cubicBezTo>
                    <a:pt x="2223" y="5036"/>
                    <a:pt x="1750" y="5890"/>
                    <a:pt x="1362" y="6779"/>
                  </a:cubicBezTo>
                  <a:cubicBezTo>
                    <a:pt x="1308" y="6904"/>
                    <a:pt x="1253" y="7031"/>
                    <a:pt x="1205" y="7157"/>
                  </a:cubicBezTo>
                  <a:cubicBezTo>
                    <a:pt x="386" y="9167"/>
                    <a:pt x="0" y="11352"/>
                    <a:pt x="93" y="13521"/>
                  </a:cubicBezTo>
                  <a:cubicBezTo>
                    <a:pt x="119" y="13518"/>
                    <a:pt x="145" y="13514"/>
                    <a:pt x="171" y="13511"/>
                  </a:cubicBezTo>
                  <a:cubicBezTo>
                    <a:pt x="235" y="13503"/>
                    <a:pt x="299" y="13495"/>
                    <a:pt x="364" y="13487"/>
                  </a:cubicBezTo>
                  <a:cubicBezTo>
                    <a:pt x="3759" y="13048"/>
                    <a:pt x="7245" y="12167"/>
                    <a:pt x="10197" y="10444"/>
                  </a:cubicBezTo>
                  <a:cubicBezTo>
                    <a:pt x="10279" y="10396"/>
                    <a:pt x="10364" y="10348"/>
                    <a:pt x="10446" y="10296"/>
                  </a:cubicBezTo>
                  <a:cubicBezTo>
                    <a:pt x="10866" y="10041"/>
                    <a:pt x="11274" y="9771"/>
                    <a:pt x="11669" y="9481"/>
                  </a:cubicBezTo>
                  <a:lnTo>
                    <a:pt x="11669" y="9481"/>
                  </a:lnTo>
                  <a:cubicBezTo>
                    <a:pt x="11150" y="9553"/>
                    <a:pt x="10752" y="9610"/>
                    <a:pt x="10276" y="9612"/>
                  </a:cubicBezTo>
                  <a:cubicBezTo>
                    <a:pt x="11363" y="8880"/>
                    <a:pt x="12304" y="7935"/>
                    <a:pt x="13035" y="6850"/>
                  </a:cubicBezTo>
                  <a:cubicBezTo>
                    <a:pt x="13070" y="6799"/>
                    <a:pt x="13105" y="6748"/>
                    <a:pt x="13137" y="6697"/>
                  </a:cubicBezTo>
                  <a:cubicBezTo>
                    <a:pt x="13437" y="6232"/>
                    <a:pt x="13699" y="5745"/>
                    <a:pt x="13921" y="5239"/>
                  </a:cubicBezTo>
                  <a:lnTo>
                    <a:pt x="13921" y="5239"/>
                  </a:lnTo>
                  <a:cubicBezTo>
                    <a:pt x="13568" y="5439"/>
                    <a:pt x="13238" y="5583"/>
                    <a:pt x="12884" y="5783"/>
                  </a:cubicBezTo>
                  <a:cubicBezTo>
                    <a:pt x="13256" y="5110"/>
                    <a:pt x="13630" y="4443"/>
                    <a:pt x="14000" y="3777"/>
                  </a:cubicBezTo>
                  <a:cubicBezTo>
                    <a:pt x="14029" y="3726"/>
                    <a:pt x="14059" y="3676"/>
                    <a:pt x="14086" y="3624"/>
                  </a:cubicBezTo>
                  <a:cubicBezTo>
                    <a:pt x="14725" y="2479"/>
                    <a:pt x="15362" y="1340"/>
                    <a:pt x="16006" y="183"/>
                  </a:cubicBezTo>
                  <a:cubicBezTo>
                    <a:pt x="16039" y="124"/>
                    <a:pt x="16072" y="63"/>
                    <a:pt x="16106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4985050" y="405075"/>
              <a:ext cx="398475" cy="337775"/>
            </a:xfrm>
            <a:custGeom>
              <a:avLst/>
              <a:gdLst/>
              <a:ahLst/>
              <a:cxnLst/>
              <a:rect l="l" t="t" r="r" b="b"/>
              <a:pathLst>
                <a:path w="15939" h="13511" extrusionOk="0">
                  <a:moveTo>
                    <a:pt x="15883" y="0"/>
                  </a:moveTo>
                  <a:cubicBezTo>
                    <a:pt x="15071" y="373"/>
                    <a:pt x="14271" y="775"/>
                    <a:pt x="13487" y="1206"/>
                  </a:cubicBezTo>
                  <a:cubicBezTo>
                    <a:pt x="12543" y="1723"/>
                    <a:pt x="11624" y="2285"/>
                    <a:pt x="10726" y="2878"/>
                  </a:cubicBezTo>
                  <a:cubicBezTo>
                    <a:pt x="10953" y="2072"/>
                    <a:pt x="11237" y="1283"/>
                    <a:pt x="11578" y="516"/>
                  </a:cubicBezTo>
                  <a:lnTo>
                    <a:pt x="11578" y="516"/>
                  </a:lnTo>
                  <a:cubicBezTo>
                    <a:pt x="11517" y="530"/>
                    <a:pt x="11456" y="546"/>
                    <a:pt x="11397" y="561"/>
                  </a:cubicBezTo>
                  <a:cubicBezTo>
                    <a:pt x="11061" y="1331"/>
                    <a:pt x="10780" y="2125"/>
                    <a:pt x="10557" y="2936"/>
                  </a:cubicBezTo>
                  <a:cubicBezTo>
                    <a:pt x="10552" y="2955"/>
                    <a:pt x="10555" y="2971"/>
                    <a:pt x="10561" y="2985"/>
                  </a:cubicBezTo>
                  <a:cubicBezTo>
                    <a:pt x="10242" y="3198"/>
                    <a:pt x="9927" y="3418"/>
                    <a:pt x="9614" y="3641"/>
                  </a:cubicBezTo>
                  <a:cubicBezTo>
                    <a:pt x="8992" y="4086"/>
                    <a:pt x="8384" y="4549"/>
                    <a:pt x="7786" y="5030"/>
                  </a:cubicBezTo>
                  <a:cubicBezTo>
                    <a:pt x="7998" y="3847"/>
                    <a:pt x="8256" y="2672"/>
                    <a:pt x="8559" y="1510"/>
                  </a:cubicBezTo>
                  <a:lnTo>
                    <a:pt x="8559" y="1510"/>
                  </a:lnTo>
                  <a:cubicBezTo>
                    <a:pt x="8502" y="1535"/>
                    <a:pt x="8447" y="1558"/>
                    <a:pt x="8390" y="1583"/>
                  </a:cubicBezTo>
                  <a:cubicBezTo>
                    <a:pt x="8192" y="2347"/>
                    <a:pt x="8013" y="3115"/>
                    <a:pt x="7856" y="3888"/>
                  </a:cubicBezTo>
                  <a:cubicBezTo>
                    <a:pt x="7776" y="4281"/>
                    <a:pt x="7699" y="4677"/>
                    <a:pt x="7630" y="5071"/>
                  </a:cubicBezTo>
                  <a:cubicBezTo>
                    <a:pt x="7625" y="5100"/>
                    <a:pt x="7637" y="5124"/>
                    <a:pt x="7655" y="5139"/>
                  </a:cubicBezTo>
                  <a:cubicBezTo>
                    <a:pt x="7104" y="5587"/>
                    <a:pt x="6566" y="6048"/>
                    <a:pt x="6041" y="6525"/>
                  </a:cubicBezTo>
                  <a:cubicBezTo>
                    <a:pt x="5582" y="6944"/>
                    <a:pt x="5133" y="7377"/>
                    <a:pt x="4694" y="7815"/>
                  </a:cubicBezTo>
                  <a:cubicBezTo>
                    <a:pt x="4410" y="6155"/>
                    <a:pt x="4391" y="4448"/>
                    <a:pt x="4640" y="2781"/>
                  </a:cubicBezTo>
                  <a:cubicBezTo>
                    <a:pt x="4648" y="2737"/>
                    <a:pt x="4653" y="2693"/>
                    <a:pt x="4662" y="2647"/>
                  </a:cubicBezTo>
                  <a:lnTo>
                    <a:pt x="4662" y="2647"/>
                  </a:lnTo>
                  <a:cubicBezTo>
                    <a:pt x="4606" y="2694"/>
                    <a:pt x="4548" y="2744"/>
                    <a:pt x="4493" y="2794"/>
                  </a:cubicBezTo>
                  <a:cubicBezTo>
                    <a:pt x="4313" y="4011"/>
                    <a:pt x="4273" y="5252"/>
                    <a:pt x="4376" y="6480"/>
                  </a:cubicBezTo>
                  <a:cubicBezTo>
                    <a:pt x="4418" y="6965"/>
                    <a:pt x="4482" y="7446"/>
                    <a:pt x="4566" y="7926"/>
                  </a:cubicBezTo>
                  <a:cubicBezTo>
                    <a:pt x="4566" y="7930"/>
                    <a:pt x="4569" y="7935"/>
                    <a:pt x="4570" y="7939"/>
                  </a:cubicBezTo>
                  <a:cubicBezTo>
                    <a:pt x="3977" y="8540"/>
                    <a:pt x="3399" y="9158"/>
                    <a:pt x="2844" y="9797"/>
                  </a:cubicBezTo>
                  <a:cubicBezTo>
                    <a:pt x="2400" y="10309"/>
                    <a:pt x="1971" y="10834"/>
                    <a:pt x="1556" y="11370"/>
                  </a:cubicBezTo>
                  <a:cubicBezTo>
                    <a:pt x="1247" y="9861"/>
                    <a:pt x="1125" y="8316"/>
                    <a:pt x="1192" y="6779"/>
                  </a:cubicBezTo>
                  <a:lnTo>
                    <a:pt x="1192" y="6779"/>
                  </a:lnTo>
                  <a:cubicBezTo>
                    <a:pt x="1138" y="6904"/>
                    <a:pt x="1083" y="7031"/>
                    <a:pt x="1035" y="7157"/>
                  </a:cubicBezTo>
                  <a:cubicBezTo>
                    <a:pt x="1012" y="8068"/>
                    <a:pt x="1057" y="8978"/>
                    <a:pt x="1166" y="9883"/>
                  </a:cubicBezTo>
                  <a:cubicBezTo>
                    <a:pt x="1232" y="10428"/>
                    <a:pt x="1322" y="10972"/>
                    <a:pt x="1434" y="11510"/>
                  </a:cubicBezTo>
                  <a:cubicBezTo>
                    <a:pt x="1434" y="11515"/>
                    <a:pt x="1437" y="11516"/>
                    <a:pt x="1437" y="11519"/>
                  </a:cubicBezTo>
                  <a:cubicBezTo>
                    <a:pt x="958" y="12141"/>
                    <a:pt x="496" y="12778"/>
                    <a:pt x="58" y="13428"/>
                  </a:cubicBezTo>
                  <a:lnTo>
                    <a:pt x="1" y="13511"/>
                  </a:lnTo>
                  <a:cubicBezTo>
                    <a:pt x="65" y="13503"/>
                    <a:pt x="129" y="13495"/>
                    <a:pt x="194" y="13487"/>
                  </a:cubicBezTo>
                  <a:cubicBezTo>
                    <a:pt x="938" y="12386"/>
                    <a:pt x="1740" y="11325"/>
                    <a:pt x="2596" y="10310"/>
                  </a:cubicBezTo>
                  <a:cubicBezTo>
                    <a:pt x="2658" y="10237"/>
                    <a:pt x="2722" y="10168"/>
                    <a:pt x="2784" y="10095"/>
                  </a:cubicBezTo>
                  <a:cubicBezTo>
                    <a:pt x="2790" y="10100"/>
                    <a:pt x="2799" y="10102"/>
                    <a:pt x="2808" y="10103"/>
                  </a:cubicBezTo>
                  <a:cubicBezTo>
                    <a:pt x="4195" y="10234"/>
                    <a:pt x="5586" y="10327"/>
                    <a:pt x="6977" y="10382"/>
                  </a:cubicBezTo>
                  <a:cubicBezTo>
                    <a:pt x="7993" y="10422"/>
                    <a:pt x="9010" y="10444"/>
                    <a:pt x="10027" y="10446"/>
                  </a:cubicBezTo>
                  <a:cubicBezTo>
                    <a:pt x="10109" y="10397"/>
                    <a:pt x="10194" y="10349"/>
                    <a:pt x="10275" y="10297"/>
                  </a:cubicBezTo>
                  <a:lnTo>
                    <a:pt x="10275" y="10297"/>
                  </a:lnTo>
                  <a:cubicBezTo>
                    <a:pt x="10155" y="10298"/>
                    <a:pt x="10034" y="10298"/>
                    <a:pt x="9913" y="10298"/>
                  </a:cubicBezTo>
                  <a:cubicBezTo>
                    <a:pt x="9718" y="10298"/>
                    <a:pt x="9523" y="10298"/>
                    <a:pt x="9328" y="10296"/>
                  </a:cubicBezTo>
                  <a:cubicBezTo>
                    <a:pt x="7935" y="10283"/>
                    <a:pt x="6543" y="10231"/>
                    <a:pt x="5151" y="10143"/>
                  </a:cubicBezTo>
                  <a:cubicBezTo>
                    <a:pt x="4400" y="10095"/>
                    <a:pt x="3648" y="10035"/>
                    <a:pt x="2897" y="9966"/>
                  </a:cubicBezTo>
                  <a:cubicBezTo>
                    <a:pt x="3791" y="8930"/>
                    <a:pt x="4737" y="7940"/>
                    <a:pt x="5737" y="7005"/>
                  </a:cubicBezTo>
                  <a:cubicBezTo>
                    <a:pt x="5868" y="6882"/>
                    <a:pt x="6002" y="6763"/>
                    <a:pt x="6136" y="6641"/>
                  </a:cubicBezTo>
                  <a:cubicBezTo>
                    <a:pt x="6147" y="6658"/>
                    <a:pt x="6166" y="6671"/>
                    <a:pt x="6190" y="6674"/>
                  </a:cubicBezTo>
                  <a:cubicBezTo>
                    <a:pt x="7591" y="6851"/>
                    <a:pt x="9003" y="6941"/>
                    <a:pt x="10415" y="6941"/>
                  </a:cubicBezTo>
                  <a:cubicBezTo>
                    <a:pt x="11232" y="6941"/>
                    <a:pt x="12049" y="6911"/>
                    <a:pt x="12865" y="6850"/>
                  </a:cubicBezTo>
                  <a:cubicBezTo>
                    <a:pt x="12900" y="6799"/>
                    <a:pt x="12935" y="6748"/>
                    <a:pt x="12967" y="6697"/>
                  </a:cubicBezTo>
                  <a:lnTo>
                    <a:pt x="12967" y="6697"/>
                  </a:lnTo>
                  <a:cubicBezTo>
                    <a:pt x="12115" y="6762"/>
                    <a:pt x="11261" y="6795"/>
                    <a:pt x="10407" y="6795"/>
                  </a:cubicBezTo>
                  <a:cubicBezTo>
                    <a:pt x="9642" y="6795"/>
                    <a:pt x="8876" y="6768"/>
                    <a:pt x="8112" y="6716"/>
                  </a:cubicBezTo>
                  <a:cubicBezTo>
                    <a:pt x="7491" y="6674"/>
                    <a:pt x="6872" y="6613"/>
                    <a:pt x="6253" y="6536"/>
                  </a:cubicBezTo>
                  <a:cubicBezTo>
                    <a:pt x="7208" y="5674"/>
                    <a:pt x="8202" y="4856"/>
                    <a:pt x="9237" y="4094"/>
                  </a:cubicBezTo>
                  <a:cubicBezTo>
                    <a:pt x="9367" y="3999"/>
                    <a:pt x="9498" y="3908"/>
                    <a:pt x="9628" y="3815"/>
                  </a:cubicBezTo>
                  <a:cubicBezTo>
                    <a:pt x="9639" y="3821"/>
                    <a:pt x="9649" y="3826"/>
                    <a:pt x="9663" y="3827"/>
                  </a:cubicBezTo>
                  <a:cubicBezTo>
                    <a:pt x="10225" y="3853"/>
                    <a:pt x="10786" y="3867"/>
                    <a:pt x="11347" y="3867"/>
                  </a:cubicBezTo>
                  <a:cubicBezTo>
                    <a:pt x="12175" y="3867"/>
                    <a:pt x="13002" y="3838"/>
                    <a:pt x="13830" y="3779"/>
                  </a:cubicBezTo>
                  <a:cubicBezTo>
                    <a:pt x="13859" y="3728"/>
                    <a:pt x="13889" y="3677"/>
                    <a:pt x="13916" y="3625"/>
                  </a:cubicBezTo>
                  <a:lnTo>
                    <a:pt x="13916" y="3625"/>
                  </a:lnTo>
                  <a:cubicBezTo>
                    <a:pt x="13047" y="3689"/>
                    <a:pt x="12176" y="3720"/>
                    <a:pt x="11305" y="3720"/>
                  </a:cubicBezTo>
                  <a:cubicBezTo>
                    <a:pt x="11167" y="3720"/>
                    <a:pt x="11029" y="3719"/>
                    <a:pt x="10890" y="3717"/>
                  </a:cubicBezTo>
                  <a:cubicBezTo>
                    <a:pt x="10530" y="3712"/>
                    <a:pt x="10169" y="3700"/>
                    <a:pt x="9809" y="3686"/>
                  </a:cubicBezTo>
                  <a:cubicBezTo>
                    <a:pt x="10857" y="2941"/>
                    <a:pt x="11944" y="2247"/>
                    <a:pt x="13061" y="1612"/>
                  </a:cubicBezTo>
                  <a:cubicBezTo>
                    <a:pt x="13966" y="1098"/>
                    <a:pt x="14891" y="619"/>
                    <a:pt x="15839" y="182"/>
                  </a:cubicBezTo>
                  <a:cubicBezTo>
                    <a:pt x="15872" y="123"/>
                    <a:pt x="15906" y="62"/>
                    <a:pt x="15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25"/>
          <p:cNvGrpSpPr/>
          <p:nvPr/>
        </p:nvGrpSpPr>
        <p:grpSpPr>
          <a:xfrm rot="2161301">
            <a:off x="3975811" y="4703982"/>
            <a:ext cx="377097" cy="321387"/>
            <a:chOff x="1832650" y="462425"/>
            <a:chExt cx="182075" cy="155175"/>
          </a:xfrm>
        </p:grpSpPr>
        <p:sp>
          <p:nvSpPr>
            <p:cNvPr id="1216" name="Google Shape;1216;p25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25"/>
          <p:cNvGrpSpPr/>
          <p:nvPr/>
        </p:nvGrpSpPr>
        <p:grpSpPr>
          <a:xfrm rot="-2076807" flipH="1">
            <a:off x="-168955" y="4011220"/>
            <a:ext cx="1378327" cy="1194600"/>
            <a:chOff x="3906375" y="2478675"/>
            <a:chExt cx="551950" cy="478350"/>
          </a:xfrm>
        </p:grpSpPr>
        <p:sp>
          <p:nvSpPr>
            <p:cNvPr id="1220" name="Google Shape;1220;p25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25"/>
          <p:cNvGrpSpPr/>
          <p:nvPr/>
        </p:nvGrpSpPr>
        <p:grpSpPr>
          <a:xfrm rot="-8723193">
            <a:off x="1439295" y="-481968"/>
            <a:ext cx="1378327" cy="1194600"/>
            <a:chOff x="3906375" y="2478675"/>
            <a:chExt cx="551950" cy="478350"/>
          </a:xfrm>
        </p:grpSpPr>
        <p:sp>
          <p:nvSpPr>
            <p:cNvPr id="1230" name="Google Shape;1230;p25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9" name="Google Shape;1239;p25"/>
          <p:cNvSpPr/>
          <p:nvPr/>
        </p:nvSpPr>
        <p:spPr>
          <a:xfrm>
            <a:off x="6661788" y="4608505"/>
            <a:ext cx="255973" cy="255957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rgbClr val="89D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25"/>
          <p:cNvSpPr/>
          <p:nvPr/>
        </p:nvSpPr>
        <p:spPr>
          <a:xfrm>
            <a:off x="7934928" y="278582"/>
            <a:ext cx="493970" cy="493922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1" name="Google Shape;1241;p25"/>
          <p:cNvGrpSpPr/>
          <p:nvPr/>
        </p:nvGrpSpPr>
        <p:grpSpPr>
          <a:xfrm>
            <a:off x="-1" y="795790"/>
            <a:ext cx="376470" cy="316705"/>
            <a:chOff x="1876970" y="-81211"/>
            <a:chExt cx="5178410" cy="4356326"/>
          </a:xfrm>
        </p:grpSpPr>
        <p:sp>
          <p:nvSpPr>
            <p:cNvPr id="1242" name="Google Shape;1242;p25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3" name="Google Shape;1243;p25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1244" name="Google Shape;1244;p25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5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5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7" name="Google Shape;1247;p25"/>
          <p:cNvSpPr/>
          <p:nvPr/>
        </p:nvSpPr>
        <p:spPr>
          <a:xfrm>
            <a:off x="301813" y="1615030"/>
            <a:ext cx="255973" cy="255957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26"/>
          <p:cNvGrpSpPr/>
          <p:nvPr/>
        </p:nvGrpSpPr>
        <p:grpSpPr>
          <a:xfrm flipH="1">
            <a:off x="-18" y="-63123"/>
            <a:ext cx="9448845" cy="4891142"/>
            <a:chOff x="2416925" y="2574200"/>
            <a:chExt cx="1327775" cy="687325"/>
          </a:xfrm>
        </p:grpSpPr>
        <p:sp>
          <p:nvSpPr>
            <p:cNvPr id="1250" name="Google Shape;1250;p26"/>
            <p:cNvSpPr/>
            <p:nvPr/>
          </p:nvSpPr>
          <p:spPr>
            <a:xfrm>
              <a:off x="2416925" y="2907225"/>
              <a:ext cx="1327775" cy="354300"/>
            </a:xfrm>
            <a:custGeom>
              <a:avLst/>
              <a:gdLst/>
              <a:ahLst/>
              <a:cxnLst/>
              <a:rect l="l" t="t" r="r" b="b"/>
              <a:pathLst>
                <a:path w="53111" h="14172" extrusionOk="0">
                  <a:moveTo>
                    <a:pt x="52961" y="0"/>
                  </a:moveTo>
                  <a:cubicBezTo>
                    <a:pt x="51797" y="3157"/>
                    <a:pt x="49266" y="5854"/>
                    <a:pt x="46190" y="7214"/>
                  </a:cubicBezTo>
                  <a:cubicBezTo>
                    <a:pt x="44590" y="7921"/>
                    <a:pt x="42823" y="8277"/>
                    <a:pt x="41057" y="8277"/>
                  </a:cubicBezTo>
                  <a:cubicBezTo>
                    <a:pt x="39425" y="8277"/>
                    <a:pt x="37795" y="7974"/>
                    <a:pt x="36298" y="7366"/>
                  </a:cubicBezTo>
                  <a:cubicBezTo>
                    <a:pt x="35077" y="6870"/>
                    <a:pt x="33925" y="6178"/>
                    <a:pt x="32808" y="5507"/>
                  </a:cubicBezTo>
                  <a:cubicBezTo>
                    <a:pt x="31722" y="4854"/>
                    <a:pt x="30599" y="4178"/>
                    <a:pt x="29410" y="3682"/>
                  </a:cubicBezTo>
                  <a:cubicBezTo>
                    <a:pt x="28362" y="3246"/>
                    <a:pt x="27141" y="2950"/>
                    <a:pt x="25932" y="2950"/>
                  </a:cubicBezTo>
                  <a:cubicBezTo>
                    <a:pt x="24437" y="2950"/>
                    <a:pt x="22961" y="3402"/>
                    <a:pt x="21857" y="4599"/>
                  </a:cubicBezTo>
                  <a:cubicBezTo>
                    <a:pt x="21066" y="5456"/>
                    <a:pt x="20665" y="6575"/>
                    <a:pt x="20277" y="7656"/>
                  </a:cubicBezTo>
                  <a:cubicBezTo>
                    <a:pt x="20047" y="8293"/>
                    <a:pt x="19810" y="8954"/>
                    <a:pt x="19497" y="9543"/>
                  </a:cubicBezTo>
                  <a:cubicBezTo>
                    <a:pt x="18040" y="12284"/>
                    <a:pt x="14772" y="14010"/>
                    <a:pt x="11255" y="14010"/>
                  </a:cubicBezTo>
                  <a:cubicBezTo>
                    <a:pt x="10801" y="14010"/>
                    <a:pt x="10344" y="13982"/>
                    <a:pt x="9885" y="13923"/>
                  </a:cubicBezTo>
                  <a:cubicBezTo>
                    <a:pt x="6618" y="13504"/>
                    <a:pt x="3329" y="11739"/>
                    <a:pt x="111" y="8675"/>
                  </a:cubicBezTo>
                  <a:lnTo>
                    <a:pt x="1" y="8791"/>
                  </a:lnTo>
                  <a:cubicBezTo>
                    <a:pt x="3246" y="11879"/>
                    <a:pt x="6564" y="13659"/>
                    <a:pt x="9866" y="14083"/>
                  </a:cubicBezTo>
                  <a:cubicBezTo>
                    <a:pt x="10330" y="14144"/>
                    <a:pt x="10794" y="14172"/>
                    <a:pt x="11253" y="14172"/>
                  </a:cubicBezTo>
                  <a:cubicBezTo>
                    <a:pt x="14829" y="14172"/>
                    <a:pt x="18154" y="12412"/>
                    <a:pt x="19637" y="9618"/>
                  </a:cubicBezTo>
                  <a:cubicBezTo>
                    <a:pt x="19955" y="9019"/>
                    <a:pt x="20195" y="8352"/>
                    <a:pt x="20426" y="7709"/>
                  </a:cubicBezTo>
                  <a:cubicBezTo>
                    <a:pt x="20809" y="6643"/>
                    <a:pt x="21205" y="5540"/>
                    <a:pt x="21974" y="4707"/>
                  </a:cubicBezTo>
                  <a:cubicBezTo>
                    <a:pt x="23043" y="3548"/>
                    <a:pt x="24476" y="3110"/>
                    <a:pt x="25931" y="3110"/>
                  </a:cubicBezTo>
                  <a:cubicBezTo>
                    <a:pt x="27117" y="3110"/>
                    <a:pt x="28318" y="3401"/>
                    <a:pt x="29348" y="3830"/>
                  </a:cubicBezTo>
                  <a:cubicBezTo>
                    <a:pt x="30526" y="4321"/>
                    <a:pt x="31645" y="4992"/>
                    <a:pt x="32726" y="5642"/>
                  </a:cubicBezTo>
                  <a:cubicBezTo>
                    <a:pt x="33845" y="6316"/>
                    <a:pt x="35005" y="7013"/>
                    <a:pt x="36237" y="7513"/>
                  </a:cubicBezTo>
                  <a:cubicBezTo>
                    <a:pt x="37753" y="8128"/>
                    <a:pt x="39405" y="8435"/>
                    <a:pt x="41057" y="8435"/>
                  </a:cubicBezTo>
                  <a:cubicBezTo>
                    <a:pt x="42845" y="8435"/>
                    <a:pt x="44634" y="8075"/>
                    <a:pt x="46254" y="7359"/>
                  </a:cubicBezTo>
                  <a:cubicBezTo>
                    <a:pt x="49371" y="5983"/>
                    <a:pt x="51933" y="3252"/>
                    <a:pt x="53111" y="55"/>
                  </a:cubicBezTo>
                  <a:lnTo>
                    <a:pt x="52961" y="0"/>
                  </a:ln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2444650" y="2574200"/>
              <a:ext cx="1258700" cy="593100"/>
            </a:xfrm>
            <a:custGeom>
              <a:avLst/>
              <a:gdLst/>
              <a:ahLst/>
              <a:cxnLst/>
              <a:rect l="l" t="t" r="r" b="b"/>
              <a:pathLst>
                <a:path w="50348" h="23724" extrusionOk="0">
                  <a:moveTo>
                    <a:pt x="202" y="0"/>
                  </a:moveTo>
                  <a:lnTo>
                    <a:pt x="0" y="16860"/>
                  </a:lnTo>
                  <a:cubicBezTo>
                    <a:pt x="1699" y="19734"/>
                    <a:pt x="4256" y="22213"/>
                    <a:pt x="7430" y="23246"/>
                  </a:cubicBezTo>
                  <a:cubicBezTo>
                    <a:pt x="8404" y="23563"/>
                    <a:pt x="9438" y="23724"/>
                    <a:pt x="10470" y="23724"/>
                  </a:cubicBezTo>
                  <a:cubicBezTo>
                    <a:pt x="12798" y="23724"/>
                    <a:pt x="15113" y="22905"/>
                    <a:pt x="16702" y="21223"/>
                  </a:cubicBezTo>
                  <a:cubicBezTo>
                    <a:pt x="17953" y="19899"/>
                    <a:pt x="18710" y="18138"/>
                    <a:pt x="20098" y="16958"/>
                  </a:cubicBezTo>
                  <a:cubicBezTo>
                    <a:pt x="21451" y="15808"/>
                    <a:pt x="23249" y="15357"/>
                    <a:pt x="25043" y="15357"/>
                  </a:cubicBezTo>
                  <a:cubicBezTo>
                    <a:pt x="25515" y="15357"/>
                    <a:pt x="25986" y="15388"/>
                    <a:pt x="26449" y="15446"/>
                  </a:cubicBezTo>
                  <a:cubicBezTo>
                    <a:pt x="28672" y="15725"/>
                    <a:pt x="30784" y="16546"/>
                    <a:pt x="32931" y="17182"/>
                  </a:cubicBezTo>
                  <a:cubicBezTo>
                    <a:pt x="34455" y="17633"/>
                    <a:pt x="36048" y="17993"/>
                    <a:pt x="37627" y="17993"/>
                  </a:cubicBezTo>
                  <a:cubicBezTo>
                    <a:pt x="38272" y="17993"/>
                    <a:pt x="38915" y="17933"/>
                    <a:pt x="39551" y="17794"/>
                  </a:cubicBezTo>
                  <a:cubicBezTo>
                    <a:pt x="42568" y="17134"/>
                    <a:pt x="44985" y="14756"/>
                    <a:pt x="46424" y="12022"/>
                  </a:cubicBezTo>
                  <a:cubicBezTo>
                    <a:pt x="47862" y="9287"/>
                    <a:pt x="48461" y="6201"/>
                    <a:pt x="49000" y="3160"/>
                  </a:cubicBezTo>
                  <a:cubicBezTo>
                    <a:pt x="49202" y="2026"/>
                    <a:pt x="49411" y="798"/>
                    <a:pt x="50347" y="129"/>
                  </a:cubicBezTo>
                  <a:lnTo>
                    <a:pt x="2507" y="129"/>
                  </a:lnTo>
                  <a:cubicBezTo>
                    <a:pt x="1776" y="92"/>
                    <a:pt x="933" y="0"/>
                    <a:pt x="202" y="0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26"/>
          <p:cNvSpPr txBox="1">
            <a:spLocks noGrp="1"/>
          </p:cNvSpPr>
          <p:nvPr>
            <p:ph type="title" hasCustomPrompt="1"/>
          </p:nvPr>
        </p:nvSpPr>
        <p:spPr>
          <a:xfrm>
            <a:off x="715098" y="2609327"/>
            <a:ext cx="2085600" cy="44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3" name="Google Shape;1253;p26"/>
          <p:cNvSpPr txBox="1">
            <a:spLocks noGrp="1"/>
          </p:cNvSpPr>
          <p:nvPr>
            <p:ph type="subTitle" idx="1"/>
          </p:nvPr>
        </p:nvSpPr>
        <p:spPr>
          <a:xfrm>
            <a:off x="715098" y="3504806"/>
            <a:ext cx="2085600" cy="11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26"/>
          <p:cNvSpPr txBox="1">
            <a:spLocks noGrp="1"/>
          </p:cNvSpPr>
          <p:nvPr>
            <p:ph type="title" idx="2" hasCustomPrompt="1"/>
          </p:nvPr>
        </p:nvSpPr>
        <p:spPr>
          <a:xfrm>
            <a:off x="3529200" y="2609329"/>
            <a:ext cx="2085600" cy="44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5" name="Google Shape;1255;p26"/>
          <p:cNvSpPr txBox="1">
            <a:spLocks noGrp="1"/>
          </p:cNvSpPr>
          <p:nvPr>
            <p:ph type="subTitle" idx="3"/>
          </p:nvPr>
        </p:nvSpPr>
        <p:spPr>
          <a:xfrm>
            <a:off x="3529200" y="3504819"/>
            <a:ext cx="2085600" cy="11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6" name="Google Shape;1256;p26"/>
          <p:cNvSpPr txBox="1">
            <a:spLocks noGrp="1"/>
          </p:cNvSpPr>
          <p:nvPr>
            <p:ph type="title" idx="4" hasCustomPrompt="1"/>
          </p:nvPr>
        </p:nvSpPr>
        <p:spPr>
          <a:xfrm>
            <a:off x="6343302" y="2609325"/>
            <a:ext cx="2085600" cy="44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7" name="Google Shape;1257;p26"/>
          <p:cNvSpPr txBox="1">
            <a:spLocks noGrp="1"/>
          </p:cNvSpPr>
          <p:nvPr>
            <p:ph type="subTitle" idx="5"/>
          </p:nvPr>
        </p:nvSpPr>
        <p:spPr>
          <a:xfrm>
            <a:off x="6343302" y="3504800"/>
            <a:ext cx="2085600" cy="11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8" name="Google Shape;1258;p26"/>
          <p:cNvSpPr txBox="1">
            <a:spLocks noGrp="1"/>
          </p:cNvSpPr>
          <p:nvPr>
            <p:ph type="title" idx="6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26"/>
          <p:cNvSpPr txBox="1">
            <a:spLocks noGrp="1"/>
          </p:cNvSpPr>
          <p:nvPr>
            <p:ph type="subTitle" idx="7"/>
          </p:nvPr>
        </p:nvSpPr>
        <p:spPr>
          <a:xfrm>
            <a:off x="715098" y="3194475"/>
            <a:ext cx="2085600" cy="4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60" name="Google Shape;1260;p26"/>
          <p:cNvSpPr txBox="1">
            <a:spLocks noGrp="1"/>
          </p:cNvSpPr>
          <p:nvPr>
            <p:ph type="subTitle" idx="8"/>
          </p:nvPr>
        </p:nvSpPr>
        <p:spPr>
          <a:xfrm>
            <a:off x="3529200" y="3194475"/>
            <a:ext cx="2085600" cy="4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61" name="Google Shape;1261;p26"/>
          <p:cNvSpPr txBox="1">
            <a:spLocks noGrp="1"/>
          </p:cNvSpPr>
          <p:nvPr>
            <p:ph type="subTitle" idx="9"/>
          </p:nvPr>
        </p:nvSpPr>
        <p:spPr>
          <a:xfrm>
            <a:off x="6343302" y="3194475"/>
            <a:ext cx="2085600" cy="44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assion On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1262" name="Google Shape;1262;p26"/>
          <p:cNvSpPr/>
          <p:nvPr/>
        </p:nvSpPr>
        <p:spPr>
          <a:xfrm>
            <a:off x="7484050" y="407030"/>
            <a:ext cx="255973" cy="255957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26"/>
          <p:cNvSpPr/>
          <p:nvPr/>
        </p:nvSpPr>
        <p:spPr>
          <a:xfrm>
            <a:off x="8775526" y="2290547"/>
            <a:ext cx="336200" cy="336200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4" name="Google Shape;1264;p26"/>
          <p:cNvGrpSpPr/>
          <p:nvPr/>
        </p:nvGrpSpPr>
        <p:grpSpPr>
          <a:xfrm rot="-850811">
            <a:off x="8225807" y="165151"/>
            <a:ext cx="880749" cy="1395992"/>
            <a:chOff x="5889025" y="1986900"/>
            <a:chExt cx="456150" cy="723000"/>
          </a:xfrm>
        </p:grpSpPr>
        <p:sp>
          <p:nvSpPr>
            <p:cNvPr id="1265" name="Google Shape;1265;p26"/>
            <p:cNvSpPr/>
            <p:nvPr/>
          </p:nvSpPr>
          <p:spPr>
            <a:xfrm>
              <a:off x="5968575" y="2084475"/>
              <a:ext cx="252375" cy="31925"/>
            </a:xfrm>
            <a:custGeom>
              <a:avLst/>
              <a:gdLst/>
              <a:ahLst/>
              <a:cxnLst/>
              <a:rect l="l" t="t" r="r" b="b"/>
              <a:pathLst>
                <a:path w="10095" h="1277" extrusionOk="0">
                  <a:moveTo>
                    <a:pt x="10054" y="1"/>
                  </a:moveTo>
                  <a:lnTo>
                    <a:pt x="0" y="663"/>
                  </a:lnTo>
                  <a:lnTo>
                    <a:pt x="41" y="1276"/>
                  </a:lnTo>
                  <a:lnTo>
                    <a:pt x="10094" y="613"/>
                  </a:lnTo>
                  <a:lnTo>
                    <a:pt x="100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5895050" y="1986900"/>
              <a:ext cx="392525" cy="122075"/>
            </a:xfrm>
            <a:custGeom>
              <a:avLst/>
              <a:gdLst/>
              <a:ahLst/>
              <a:cxnLst/>
              <a:rect l="l" t="t" r="r" b="b"/>
              <a:pathLst>
                <a:path w="15701" h="4883" extrusionOk="0">
                  <a:moveTo>
                    <a:pt x="15445" y="1"/>
                  </a:moveTo>
                  <a:lnTo>
                    <a:pt x="0" y="1020"/>
                  </a:lnTo>
                  <a:lnTo>
                    <a:pt x="255" y="4882"/>
                  </a:lnTo>
                  <a:lnTo>
                    <a:pt x="15700" y="3863"/>
                  </a:lnTo>
                  <a:lnTo>
                    <a:pt x="15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6085450" y="2003725"/>
              <a:ext cx="11700" cy="88400"/>
            </a:xfrm>
            <a:custGeom>
              <a:avLst/>
              <a:gdLst/>
              <a:ahLst/>
              <a:cxnLst/>
              <a:rect l="l" t="t" r="r" b="b"/>
              <a:pathLst>
                <a:path w="468" h="3536" extrusionOk="0">
                  <a:moveTo>
                    <a:pt x="236" y="1"/>
                  </a:moveTo>
                  <a:lnTo>
                    <a:pt x="0" y="16"/>
                  </a:lnTo>
                  <a:lnTo>
                    <a:pt x="233" y="3535"/>
                  </a:lnTo>
                  <a:lnTo>
                    <a:pt x="468" y="3520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6069200" y="2004825"/>
              <a:ext cx="11700" cy="88375"/>
            </a:xfrm>
            <a:custGeom>
              <a:avLst/>
              <a:gdLst/>
              <a:ahLst/>
              <a:cxnLst/>
              <a:rect l="l" t="t" r="r" b="b"/>
              <a:pathLst>
                <a:path w="468" h="3535" extrusionOk="0">
                  <a:moveTo>
                    <a:pt x="236" y="0"/>
                  </a:moveTo>
                  <a:lnTo>
                    <a:pt x="0" y="16"/>
                  </a:lnTo>
                  <a:lnTo>
                    <a:pt x="232" y="3535"/>
                  </a:lnTo>
                  <a:lnTo>
                    <a:pt x="468" y="351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6052975" y="2005900"/>
              <a:ext cx="11700" cy="88375"/>
            </a:xfrm>
            <a:custGeom>
              <a:avLst/>
              <a:gdLst/>
              <a:ahLst/>
              <a:cxnLst/>
              <a:rect l="l" t="t" r="r" b="b"/>
              <a:pathLst>
                <a:path w="468" h="3535" extrusionOk="0">
                  <a:moveTo>
                    <a:pt x="235" y="0"/>
                  </a:moveTo>
                  <a:lnTo>
                    <a:pt x="0" y="16"/>
                  </a:lnTo>
                  <a:lnTo>
                    <a:pt x="232" y="3535"/>
                  </a:lnTo>
                  <a:lnTo>
                    <a:pt x="468" y="3519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6036675" y="2006950"/>
              <a:ext cx="11725" cy="88400"/>
            </a:xfrm>
            <a:custGeom>
              <a:avLst/>
              <a:gdLst/>
              <a:ahLst/>
              <a:cxnLst/>
              <a:rect l="l" t="t" r="r" b="b"/>
              <a:pathLst>
                <a:path w="469" h="3536" extrusionOk="0">
                  <a:moveTo>
                    <a:pt x="236" y="1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8" y="3520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6020425" y="2008050"/>
              <a:ext cx="11725" cy="88375"/>
            </a:xfrm>
            <a:custGeom>
              <a:avLst/>
              <a:gdLst/>
              <a:ahLst/>
              <a:cxnLst/>
              <a:rect l="l" t="t" r="r" b="b"/>
              <a:pathLst>
                <a:path w="469" h="3535" extrusionOk="0">
                  <a:moveTo>
                    <a:pt x="236" y="0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8" y="351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6004175" y="2009100"/>
              <a:ext cx="11725" cy="88375"/>
            </a:xfrm>
            <a:custGeom>
              <a:avLst/>
              <a:gdLst/>
              <a:ahLst/>
              <a:cxnLst/>
              <a:rect l="l" t="t" r="r" b="b"/>
              <a:pathLst>
                <a:path w="469" h="3535" extrusionOk="0">
                  <a:moveTo>
                    <a:pt x="236" y="0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8" y="351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5987925" y="2010175"/>
              <a:ext cx="11700" cy="88400"/>
            </a:xfrm>
            <a:custGeom>
              <a:avLst/>
              <a:gdLst/>
              <a:ahLst/>
              <a:cxnLst/>
              <a:rect l="l" t="t" r="r" b="b"/>
              <a:pathLst>
                <a:path w="468" h="3536" extrusionOk="0">
                  <a:moveTo>
                    <a:pt x="236" y="1"/>
                  </a:moveTo>
                  <a:lnTo>
                    <a:pt x="0" y="16"/>
                  </a:lnTo>
                  <a:lnTo>
                    <a:pt x="233" y="3535"/>
                  </a:lnTo>
                  <a:lnTo>
                    <a:pt x="468" y="3520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5971675" y="2011275"/>
              <a:ext cx="11700" cy="88375"/>
            </a:xfrm>
            <a:custGeom>
              <a:avLst/>
              <a:gdLst/>
              <a:ahLst/>
              <a:cxnLst/>
              <a:rect l="l" t="t" r="r" b="b"/>
              <a:pathLst>
                <a:path w="468" h="3535" extrusionOk="0">
                  <a:moveTo>
                    <a:pt x="236" y="0"/>
                  </a:moveTo>
                  <a:lnTo>
                    <a:pt x="0" y="16"/>
                  </a:lnTo>
                  <a:lnTo>
                    <a:pt x="233" y="3535"/>
                  </a:lnTo>
                  <a:lnTo>
                    <a:pt x="468" y="351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5955425" y="2012325"/>
              <a:ext cx="11725" cy="88375"/>
            </a:xfrm>
            <a:custGeom>
              <a:avLst/>
              <a:gdLst/>
              <a:ahLst/>
              <a:cxnLst/>
              <a:rect l="l" t="t" r="r" b="b"/>
              <a:pathLst>
                <a:path w="469" h="3535" extrusionOk="0">
                  <a:moveTo>
                    <a:pt x="235" y="0"/>
                  </a:moveTo>
                  <a:lnTo>
                    <a:pt x="0" y="16"/>
                  </a:lnTo>
                  <a:lnTo>
                    <a:pt x="232" y="3535"/>
                  </a:lnTo>
                  <a:lnTo>
                    <a:pt x="469" y="3519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5939150" y="2013375"/>
              <a:ext cx="11725" cy="88400"/>
            </a:xfrm>
            <a:custGeom>
              <a:avLst/>
              <a:gdLst/>
              <a:ahLst/>
              <a:cxnLst/>
              <a:rect l="l" t="t" r="r" b="b"/>
              <a:pathLst>
                <a:path w="469" h="3536" extrusionOk="0">
                  <a:moveTo>
                    <a:pt x="236" y="1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8" y="3520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5922900" y="2014500"/>
              <a:ext cx="11750" cy="88375"/>
            </a:xfrm>
            <a:custGeom>
              <a:avLst/>
              <a:gdLst/>
              <a:ahLst/>
              <a:cxnLst/>
              <a:rect l="l" t="t" r="r" b="b"/>
              <a:pathLst>
                <a:path w="470" h="3535" extrusionOk="0">
                  <a:moveTo>
                    <a:pt x="237" y="0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9" y="35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5906650" y="2015550"/>
              <a:ext cx="11750" cy="88375"/>
            </a:xfrm>
            <a:custGeom>
              <a:avLst/>
              <a:gdLst/>
              <a:ahLst/>
              <a:cxnLst/>
              <a:rect l="l" t="t" r="r" b="b"/>
              <a:pathLst>
                <a:path w="470" h="3535" extrusionOk="0">
                  <a:moveTo>
                    <a:pt x="237" y="0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9" y="35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6101950" y="2002750"/>
              <a:ext cx="11725" cy="88400"/>
            </a:xfrm>
            <a:custGeom>
              <a:avLst/>
              <a:gdLst/>
              <a:ahLst/>
              <a:cxnLst/>
              <a:rect l="l" t="t" r="r" b="b"/>
              <a:pathLst>
                <a:path w="469" h="3536" extrusionOk="0">
                  <a:moveTo>
                    <a:pt x="236" y="0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8" y="352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6118225" y="2001700"/>
              <a:ext cx="11725" cy="88375"/>
            </a:xfrm>
            <a:custGeom>
              <a:avLst/>
              <a:gdLst/>
              <a:ahLst/>
              <a:cxnLst/>
              <a:rect l="l" t="t" r="r" b="b"/>
              <a:pathLst>
                <a:path w="469" h="3535" extrusionOk="0">
                  <a:moveTo>
                    <a:pt x="236" y="0"/>
                  </a:moveTo>
                  <a:lnTo>
                    <a:pt x="0" y="16"/>
                  </a:lnTo>
                  <a:lnTo>
                    <a:pt x="232" y="3535"/>
                  </a:lnTo>
                  <a:lnTo>
                    <a:pt x="469" y="351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6134475" y="2000625"/>
              <a:ext cx="11700" cy="88400"/>
            </a:xfrm>
            <a:custGeom>
              <a:avLst/>
              <a:gdLst/>
              <a:ahLst/>
              <a:cxnLst/>
              <a:rect l="l" t="t" r="r" b="b"/>
              <a:pathLst>
                <a:path w="468" h="3536" extrusionOk="0">
                  <a:moveTo>
                    <a:pt x="235" y="1"/>
                  </a:moveTo>
                  <a:lnTo>
                    <a:pt x="0" y="16"/>
                  </a:lnTo>
                  <a:lnTo>
                    <a:pt x="232" y="3535"/>
                  </a:lnTo>
                  <a:lnTo>
                    <a:pt x="468" y="352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6150750" y="1999550"/>
              <a:ext cx="11725" cy="88400"/>
            </a:xfrm>
            <a:custGeom>
              <a:avLst/>
              <a:gdLst/>
              <a:ahLst/>
              <a:cxnLst/>
              <a:rect l="l" t="t" r="r" b="b"/>
              <a:pathLst>
                <a:path w="469" h="3536" extrusionOk="0">
                  <a:moveTo>
                    <a:pt x="237" y="1"/>
                  </a:moveTo>
                  <a:lnTo>
                    <a:pt x="0" y="16"/>
                  </a:lnTo>
                  <a:lnTo>
                    <a:pt x="233" y="3535"/>
                  </a:lnTo>
                  <a:lnTo>
                    <a:pt x="469" y="3520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6166975" y="1998475"/>
              <a:ext cx="11750" cy="88375"/>
            </a:xfrm>
            <a:custGeom>
              <a:avLst/>
              <a:gdLst/>
              <a:ahLst/>
              <a:cxnLst/>
              <a:rect l="l" t="t" r="r" b="b"/>
              <a:pathLst>
                <a:path w="470" h="3535" extrusionOk="0">
                  <a:moveTo>
                    <a:pt x="237" y="0"/>
                  </a:moveTo>
                  <a:lnTo>
                    <a:pt x="1" y="16"/>
                  </a:lnTo>
                  <a:lnTo>
                    <a:pt x="234" y="3535"/>
                  </a:lnTo>
                  <a:lnTo>
                    <a:pt x="469" y="35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6183250" y="1997375"/>
              <a:ext cx="11725" cy="88400"/>
            </a:xfrm>
            <a:custGeom>
              <a:avLst/>
              <a:gdLst/>
              <a:ahLst/>
              <a:cxnLst/>
              <a:rect l="l" t="t" r="r" b="b"/>
              <a:pathLst>
                <a:path w="469" h="3536" extrusionOk="0">
                  <a:moveTo>
                    <a:pt x="236" y="1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8" y="3520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6199500" y="1996350"/>
              <a:ext cx="11725" cy="88400"/>
            </a:xfrm>
            <a:custGeom>
              <a:avLst/>
              <a:gdLst/>
              <a:ahLst/>
              <a:cxnLst/>
              <a:rect l="l" t="t" r="r" b="b"/>
              <a:pathLst>
                <a:path w="469" h="3536" extrusionOk="0">
                  <a:moveTo>
                    <a:pt x="236" y="1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8" y="3520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6215725" y="1995250"/>
              <a:ext cx="11750" cy="88375"/>
            </a:xfrm>
            <a:custGeom>
              <a:avLst/>
              <a:gdLst/>
              <a:ahLst/>
              <a:cxnLst/>
              <a:rect l="l" t="t" r="r" b="b"/>
              <a:pathLst>
                <a:path w="470" h="3535" extrusionOk="0">
                  <a:moveTo>
                    <a:pt x="236" y="0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70" y="351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6232025" y="1994175"/>
              <a:ext cx="11700" cy="88400"/>
            </a:xfrm>
            <a:custGeom>
              <a:avLst/>
              <a:gdLst/>
              <a:ahLst/>
              <a:cxnLst/>
              <a:rect l="l" t="t" r="r" b="b"/>
              <a:pathLst>
                <a:path w="468" h="3536" extrusionOk="0">
                  <a:moveTo>
                    <a:pt x="235" y="1"/>
                  </a:moveTo>
                  <a:lnTo>
                    <a:pt x="0" y="16"/>
                  </a:lnTo>
                  <a:lnTo>
                    <a:pt x="232" y="3535"/>
                  </a:lnTo>
                  <a:lnTo>
                    <a:pt x="468" y="352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6248300" y="1993125"/>
              <a:ext cx="11700" cy="88400"/>
            </a:xfrm>
            <a:custGeom>
              <a:avLst/>
              <a:gdLst/>
              <a:ahLst/>
              <a:cxnLst/>
              <a:rect l="l" t="t" r="r" b="b"/>
              <a:pathLst>
                <a:path w="468" h="3536" extrusionOk="0">
                  <a:moveTo>
                    <a:pt x="236" y="1"/>
                  </a:moveTo>
                  <a:lnTo>
                    <a:pt x="0" y="16"/>
                  </a:lnTo>
                  <a:lnTo>
                    <a:pt x="232" y="3535"/>
                  </a:lnTo>
                  <a:lnTo>
                    <a:pt x="468" y="3520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6264500" y="1992050"/>
              <a:ext cx="11725" cy="88375"/>
            </a:xfrm>
            <a:custGeom>
              <a:avLst/>
              <a:gdLst/>
              <a:ahLst/>
              <a:cxnLst/>
              <a:rect l="l" t="t" r="r" b="b"/>
              <a:pathLst>
                <a:path w="469" h="3535" extrusionOk="0">
                  <a:moveTo>
                    <a:pt x="237" y="0"/>
                  </a:moveTo>
                  <a:lnTo>
                    <a:pt x="0" y="16"/>
                  </a:lnTo>
                  <a:lnTo>
                    <a:pt x="233" y="3535"/>
                  </a:lnTo>
                  <a:lnTo>
                    <a:pt x="469" y="35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5889025" y="2098600"/>
              <a:ext cx="456150" cy="611300"/>
            </a:xfrm>
            <a:custGeom>
              <a:avLst/>
              <a:gdLst/>
              <a:ahLst/>
              <a:cxnLst/>
              <a:rect l="l" t="t" r="r" b="b"/>
              <a:pathLst>
                <a:path w="18246" h="24452" extrusionOk="0">
                  <a:moveTo>
                    <a:pt x="13278" y="0"/>
                  </a:moveTo>
                  <a:lnTo>
                    <a:pt x="3226" y="664"/>
                  </a:lnTo>
                  <a:lnTo>
                    <a:pt x="387" y="4060"/>
                  </a:lnTo>
                  <a:cubicBezTo>
                    <a:pt x="129" y="4369"/>
                    <a:pt x="1" y="4763"/>
                    <a:pt x="27" y="5163"/>
                  </a:cubicBezTo>
                  <a:lnTo>
                    <a:pt x="1182" y="22674"/>
                  </a:lnTo>
                  <a:cubicBezTo>
                    <a:pt x="1231" y="23415"/>
                    <a:pt x="1798" y="24020"/>
                    <a:pt x="2534" y="24119"/>
                  </a:cubicBezTo>
                  <a:cubicBezTo>
                    <a:pt x="3268" y="24218"/>
                    <a:pt x="4001" y="24293"/>
                    <a:pt x="4733" y="24346"/>
                  </a:cubicBezTo>
                  <a:cubicBezTo>
                    <a:pt x="5384" y="24396"/>
                    <a:pt x="6033" y="24427"/>
                    <a:pt x="6680" y="24442"/>
                  </a:cubicBezTo>
                  <a:cubicBezTo>
                    <a:pt x="6960" y="24448"/>
                    <a:pt x="7240" y="24452"/>
                    <a:pt x="7519" y="24452"/>
                  </a:cubicBezTo>
                  <a:cubicBezTo>
                    <a:pt x="10744" y="24452"/>
                    <a:pt x="13925" y="24029"/>
                    <a:pt x="17064" y="23166"/>
                  </a:cubicBezTo>
                  <a:cubicBezTo>
                    <a:pt x="17773" y="22969"/>
                    <a:pt x="18245" y="22298"/>
                    <a:pt x="18196" y="21562"/>
                  </a:cubicBezTo>
                  <a:lnTo>
                    <a:pt x="17040" y="4042"/>
                  </a:lnTo>
                  <a:cubicBezTo>
                    <a:pt x="17014" y="3641"/>
                    <a:pt x="16835" y="3268"/>
                    <a:pt x="16540" y="2995"/>
                  </a:cubicBezTo>
                  <a:lnTo>
                    <a:pt x="13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5927400" y="2137450"/>
              <a:ext cx="378850" cy="534650"/>
            </a:xfrm>
            <a:custGeom>
              <a:avLst/>
              <a:gdLst/>
              <a:ahLst/>
              <a:cxnLst/>
              <a:rect l="l" t="t" r="r" b="b"/>
              <a:pathLst>
                <a:path w="15154" h="21386" extrusionOk="0">
                  <a:moveTo>
                    <a:pt x="11198" y="1"/>
                  </a:moveTo>
                  <a:lnTo>
                    <a:pt x="2436" y="578"/>
                  </a:lnTo>
                  <a:lnTo>
                    <a:pt x="12" y="3479"/>
                  </a:lnTo>
                  <a:cubicBezTo>
                    <a:pt x="5" y="3489"/>
                    <a:pt x="0" y="3500"/>
                    <a:pt x="2" y="3511"/>
                  </a:cubicBezTo>
                  <a:lnTo>
                    <a:pt x="1158" y="21023"/>
                  </a:lnTo>
                  <a:cubicBezTo>
                    <a:pt x="1160" y="21045"/>
                    <a:pt x="1177" y="21065"/>
                    <a:pt x="1200" y="21067"/>
                  </a:cubicBezTo>
                  <a:cubicBezTo>
                    <a:pt x="2807" y="21279"/>
                    <a:pt x="4414" y="21385"/>
                    <a:pt x="6001" y="21385"/>
                  </a:cubicBezTo>
                  <a:cubicBezTo>
                    <a:pt x="6766" y="21385"/>
                    <a:pt x="7526" y="21361"/>
                    <a:pt x="8279" y="21311"/>
                  </a:cubicBezTo>
                  <a:cubicBezTo>
                    <a:pt x="10582" y="21159"/>
                    <a:pt x="12887" y="20769"/>
                    <a:pt x="15127" y="20155"/>
                  </a:cubicBezTo>
                  <a:cubicBezTo>
                    <a:pt x="15140" y="20152"/>
                    <a:pt x="15153" y="20132"/>
                    <a:pt x="15151" y="20110"/>
                  </a:cubicBezTo>
                  <a:lnTo>
                    <a:pt x="13995" y="2589"/>
                  </a:lnTo>
                  <a:cubicBezTo>
                    <a:pt x="13995" y="2576"/>
                    <a:pt x="13990" y="2566"/>
                    <a:pt x="13982" y="2558"/>
                  </a:cubicBezTo>
                  <a:lnTo>
                    <a:pt x="111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5966325" y="2269850"/>
              <a:ext cx="302375" cy="256975"/>
            </a:xfrm>
            <a:custGeom>
              <a:avLst/>
              <a:gdLst/>
              <a:ahLst/>
              <a:cxnLst/>
              <a:rect l="l" t="t" r="r" b="b"/>
              <a:pathLst>
                <a:path w="12095" h="10279" extrusionOk="0">
                  <a:moveTo>
                    <a:pt x="11431" y="1"/>
                  </a:moveTo>
                  <a:cubicBezTo>
                    <a:pt x="11430" y="1"/>
                    <a:pt x="11430" y="1"/>
                    <a:pt x="11429" y="1"/>
                  </a:cubicBezTo>
                  <a:lnTo>
                    <a:pt x="36" y="753"/>
                  </a:lnTo>
                  <a:cubicBezTo>
                    <a:pt x="16" y="754"/>
                    <a:pt x="1" y="771"/>
                    <a:pt x="2" y="791"/>
                  </a:cubicBezTo>
                  <a:lnTo>
                    <a:pt x="626" y="10244"/>
                  </a:lnTo>
                  <a:cubicBezTo>
                    <a:pt x="628" y="10263"/>
                    <a:pt x="644" y="10278"/>
                    <a:pt x="663" y="10278"/>
                  </a:cubicBezTo>
                  <a:cubicBezTo>
                    <a:pt x="664" y="10278"/>
                    <a:pt x="665" y="10278"/>
                    <a:pt x="665" y="10278"/>
                  </a:cubicBezTo>
                  <a:lnTo>
                    <a:pt x="12059" y="9526"/>
                  </a:lnTo>
                  <a:cubicBezTo>
                    <a:pt x="12079" y="9525"/>
                    <a:pt x="12095" y="9506"/>
                    <a:pt x="12092" y="9488"/>
                  </a:cubicBezTo>
                  <a:lnTo>
                    <a:pt x="11467" y="35"/>
                  </a:lnTo>
                  <a:cubicBezTo>
                    <a:pt x="11466" y="16"/>
                    <a:pt x="11451" y="1"/>
                    <a:pt x="11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5991600" y="2426375"/>
              <a:ext cx="253375" cy="56575"/>
            </a:xfrm>
            <a:custGeom>
              <a:avLst/>
              <a:gdLst/>
              <a:ahLst/>
              <a:cxnLst/>
              <a:rect l="l" t="t" r="r" b="b"/>
              <a:pathLst>
                <a:path w="10135" h="2263" extrusionOk="0">
                  <a:moveTo>
                    <a:pt x="6474" y="1"/>
                  </a:moveTo>
                  <a:cubicBezTo>
                    <a:pt x="6005" y="1"/>
                    <a:pt x="5509" y="17"/>
                    <a:pt x="4996" y="50"/>
                  </a:cubicBezTo>
                  <a:cubicBezTo>
                    <a:pt x="2219" y="234"/>
                    <a:pt x="0" y="866"/>
                    <a:pt x="40" y="1463"/>
                  </a:cubicBezTo>
                  <a:cubicBezTo>
                    <a:pt x="71" y="1950"/>
                    <a:pt x="1592" y="2263"/>
                    <a:pt x="3656" y="2263"/>
                  </a:cubicBezTo>
                  <a:cubicBezTo>
                    <a:pt x="4126" y="2263"/>
                    <a:pt x="4623" y="2246"/>
                    <a:pt x="5138" y="2212"/>
                  </a:cubicBezTo>
                  <a:cubicBezTo>
                    <a:pt x="7915" y="2030"/>
                    <a:pt x="10134" y="1397"/>
                    <a:pt x="10094" y="800"/>
                  </a:cubicBezTo>
                  <a:cubicBezTo>
                    <a:pt x="10063" y="313"/>
                    <a:pt x="8540" y="1"/>
                    <a:pt x="6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5988075" y="2291175"/>
              <a:ext cx="246675" cy="33925"/>
            </a:xfrm>
            <a:custGeom>
              <a:avLst/>
              <a:gdLst/>
              <a:ahLst/>
              <a:cxnLst/>
              <a:rect l="l" t="t" r="r" b="b"/>
              <a:pathLst>
                <a:path w="9867" h="1357" extrusionOk="0">
                  <a:moveTo>
                    <a:pt x="9819" y="0"/>
                  </a:moveTo>
                  <a:lnTo>
                    <a:pt x="1" y="648"/>
                  </a:lnTo>
                  <a:lnTo>
                    <a:pt x="48" y="1356"/>
                  </a:lnTo>
                  <a:lnTo>
                    <a:pt x="9867" y="708"/>
                  </a:lnTo>
                  <a:lnTo>
                    <a:pt x="98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5990725" y="2331075"/>
              <a:ext cx="246650" cy="33925"/>
            </a:xfrm>
            <a:custGeom>
              <a:avLst/>
              <a:gdLst/>
              <a:ahLst/>
              <a:cxnLst/>
              <a:rect l="l" t="t" r="r" b="b"/>
              <a:pathLst>
                <a:path w="9866" h="1357" extrusionOk="0">
                  <a:moveTo>
                    <a:pt x="9819" y="1"/>
                  </a:moveTo>
                  <a:lnTo>
                    <a:pt x="1" y="649"/>
                  </a:lnTo>
                  <a:lnTo>
                    <a:pt x="47" y="1357"/>
                  </a:lnTo>
                  <a:lnTo>
                    <a:pt x="9866" y="709"/>
                  </a:lnTo>
                  <a:lnTo>
                    <a:pt x="98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6152800" y="2098625"/>
              <a:ext cx="192375" cy="597925"/>
            </a:xfrm>
            <a:custGeom>
              <a:avLst/>
              <a:gdLst/>
              <a:ahLst/>
              <a:cxnLst/>
              <a:rect l="l" t="t" r="r" b="b"/>
              <a:pathLst>
                <a:path w="7695" h="23917" extrusionOk="0">
                  <a:moveTo>
                    <a:pt x="2726" y="0"/>
                  </a:moveTo>
                  <a:lnTo>
                    <a:pt x="1" y="179"/>
                  </a:lnTo>
                  <a:lnTo>
                    <a:pt x="1645" y="3850"/>
                  </a:lnTo>
                  <a:cubicBezTo>
                    <a:pt x="1794" y="4183"/>
                    <a:pt x="1895" y="4629"/>
                    <a:pt x="1926" y="5099"/>
                  </a:cubicBezTo>
                  <a:lnTo>
                    <a:pt x="3167" y="23917"/>
                  </a:lnTo>
                  <a:cubicBezTo>
                    <a:pt x="4287" y="23721"/>
                    <a:pt x="5403" y="23470"/>
                    <a:pt x="6513" y="23165"/>
                  </a:cubicBezTo>
                  <a:cubicBezTo>
                    <a:pt x="7222" y="22968"/>
                    <a:pt x="7694" y="22297"/>
                    <a:pt x="7645" y="21561"/>
                  </a:cubicBezTo>
                  <a:lnTo>
                    <a:pt x="6489" y="4041"/>
                  </a:lnTo>
                  <a:cubicBezTo>
                    <a:pt x="6463" y="3640"/>
                    <a:pt x="6284" y="3267"/>
                    <a:pt x="5988" y="2994"/>
                  </a:cubicBezTo>
                  <a:lnTo>
                    <a:pt x="2726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5974675" y="2111000"/>
              <a:ext cx="81350" cy="598675"/>
            </a:xfrm>
            <a:custGeom>
              <a:avLst/>
              <a:gdLst/>
              <a:ahLst/>
              <a:cxnLst/>
              <a:rect l="l" t="t" r="r" b="b"/>
              <a:pathLst>
                <a:path w="3254" h="23947" extrusionOk="0">
                  <a:moveTo>
                    <a:pt x="2344" y="1"/>
                  </a:moveTo>
                  <a:lnTo>
                    <a:pt x="1200" y="75"/>
                  </a:lnTo>
                  <a:lnTo>
                    <a:pt x="134" y="3356"/>
                  </a:lnTo>
                  <a:cubicBezTo>
                    <a:pt x="37" y="3652"/>
                    <a:pt x="0" y="4042"/>
                    <a:pt x="26" y="4441"/>
                  </a:cubicBezTo>
                  <a:lnTo>
                    <a:pt x="1307" y="23850"/>
                  </a:lnTo>
                  <a:cubicBezTo>
                    <a:pt x="1958" y="23900"/>
                    <a:pt x="2607" y="23931"/>
                    <a:pt x="3254" y="23946"/>
                  </a:cubicBezTo>
                  <a:lnTo>
                    <a:pt x="2008" y="5069"/>
                  </a:lnTo>
                  <a:cubicBezTo>
                    <a:pt x="1977" y="4599"/>
                    <a:pt x="1976" y="4146"/>
                    <a:pt x="2005" y="3801"/>
                  </a:cubicBezTo>
                  <a:lnTo>
                    <a:pt x="2344" y="1"/>
                  </a:ln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719992" y="4525065"/>
            <a:ext cx="936273" cy="811425"/>
            <a:chOff x="3906375" y="2478675"/>
            <a:chExt cx="551950" cy="478350"/>
          </a:xfrm>
        </p:grpSpPr>
        <p:sp>
          <p:nvSpPr>
            <p:cNvPr id="1299" name="Google Shape;1299;p26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26"/>
          <p:cNvGrpSpPr/>
          <p:nvPr/>
        </p:nvGrpSpPr>
        <p:grpSpPr>
          <a:xfrm>
            <a:off x="1441373" y="105107"/>
            <a:ext cx="431879" cy="363318"/>
            <a:chOff x="1876970" y="-81211"/>
            <a:chExt cx="5178410" cy="4356326"/>
          </a:xfrm>
        </p:grpSpPr>
        <p:sp>
          <p:nvSpPr>
            <p:cNvPr id="1309" name="Google Shape;1309;p26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0" name="Google Shape;1310;p26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1311" name="Google Shape;1311;p26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6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6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4" name="Google Shape;1314;p26"/>
          <p:cNvGrpSpPr/>
          <p:nvPr/>
        </p:nvGrpSpPr>
        <p:grpSpPr>
          <a:xfrm>
            <a:off x="2945444" y="4839345"/>
            <a:ext cx="182879" cy="182882"/>
            <a:chOff x="3331975" y="2330200"/>
            <a:chExt cx="63125" cy="63150"/>
          </a:xfrm>
        </p:grpSpPr>
        <p:sp>
          <p:nvSpPr>
            <p:cNvPr id="1315" name="Google Shape;1315;p26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8" name="Google Shape;1318;p26"/>
          <p:cNvGrpSpPr/>
          <p:nvPr/>
        </p:nvGrpSpPr>
        <p:grpSpPr>
          <a:xfrm rot="10800000" flipH="1">
            <a:off x="8654667" y="4111840"/>
            <a:ext cx="936273" cy="811425"/>
            <a:chOff x="3906375" y="2478675"/>
            <a:chExt cx="551950" cy="478350"/>
          </a:xfrm>
        </p:grpSpPr>
        <p:sp>
          <p:nvSpPr>
            <p:cNvPr id="1319" name="Google Shape;1319;p26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26"/>
          <p:cNvGrpSpPr/>
          <p:nvPr/>
        </p:nvGrpSpPr>
        <p:grpSpPr>
          <a:xfrm rot="10800000" flipH="1">
            <a:off x="5628392" y="-68785"/>
            <a:ext cx="936273" cy="811425"/>
            <a:chOff x="3906375" y="2478675"/>
            <a:chExt cx="551950" cy="478350"/>
          </a:xfrm>
        </p:grpSpPr>
        <p:sp>
          <p:nvSpPr>
            <p:cNvPr id="1329" name="Google Shape;1329;p26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8" name="Google Shape;1338;p26"/>
          <p:cNvSpPr/>
          <p:nvPr/>
        </p:nvSpPr>
        <p:spPr>
          <a:xfrm>
            <a:off x="152375" y="1854830"/>
            <a:ext cx="255973" cy="255957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9" name="Google Shape;1339;p26"/>
          <p:cNvGrpSpPr/>
          <p:nvPr/>
        </p:nvGrpSpPr>
        <p:grpSpPr>
          <a:xfrm rot="2161217">
            <a:off x="5675264" y="4627621"/>
            <a:ext cx="432468" cy="368584"/>
            <a:chOff x="1832650" y="462425"/>
            <a:chExt cx="182075" cy="155175"/>
          </a:xfrm>
        </p:grpSpPr>
        <p:sp>
          <p:nvSpPr>
            <p:cNvPr id="1340" name="Google Shape;1340;p26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4" name="Google Shape;1344;p27"/>
          <p:cNvGrpSpPr/>
          <p:nvPr/>
        </p:nvGrpSpPr>
        <p:grpSpPr>
          <a:xfrm>
            <a:off x="867440" y="536211"/>
            <a:ext cx="8504524" cy="5329937"/>
            <a:chOff x="3342725" y="1015800"/>
            <a:chExt cx="1452300" cy="1071775"/>
          </a:xfrm>
        </p:grpSpPr>
        <p:sp>
          <p:nvSpPr>
            <p:cNvPr id="1345" name="Google Shape;1345;p27"/>
            <p:cNvSpPr/>
            <p:nvPr/>
          </p:nvSpPr>
          <p:spPr>
            <a:xfrm>
              <a:off x="3342725" y="1015800"/>
              <a:ext cx="1452300" cy="1027400"/>
            </a:xfrm>
            <a:custGeom>
              <a:avLst/>
              <a:gdLst/>
              <a:ahLst/>
              <a:cxnLst/>
              <a:rect l="l" t="t" r="r" b="b"/>
              <a:pathLst>
                <a:path w="58092" h="41096" extrusionOk="0">
                  <a:moveTo>
                    <a:pt x="49551" y="1"/>
                  </a:moveTo>
                  <a:cubicBezTo>
                    <a:pt x="48499" y="1"/>
                    <a:pt x="47446" y="116"/>
                    <a:pt x="46417" y="352"/>
                  </a:cubicBezTo>
                  <a:cubicBezTo>
                    <a:pt x="42415" y="1272"/>
                    <a:pt x="38883" y="3990"/>
                    <a:pt x="36969" y="7625"/>
                  </a:cubicBezTo>
                  <a:cubicBezTo>
                    <a:pt x="35968" y="9529"/>
                    <a:pt x="35409" y="11644"/>
                    <a:pt x="34868" y="13691"/>
                  </a:cubicBezTo>
                  <a:cubicBezTo>
                    <a:pt x="34625" y="14614"/>
                    <a:pt x="34372" y="15568"/>
                    <a:pt x="34083" y="16489"/>
                  </a:cubicBezTo>
                  <a:cubicBezTo>
                    <a:pt x="32927" y="20169"/>
                    <a:pt x="31189" y="22652"/>
                    <a:pt x="28919" y="23868"/>
                  </a:cubicBezTo>
                  <a:cubicBezTo>
                    <a:pt x="27633" y="24558"/>
                    <a:pt x="26233" y="24828"/>
                    <a:pt x="24786" y="24828"/>
                  </a:cubicBezTo>
                  <a:cubicBezTo>
                    <a:pt x="22237" y="24828"/>
                    <a:pt x="19543" y="23989"/>
                    <a:pt x="17075" y="23122"/>
                  </a:cubicBezTo>
                  <a:cubicBezTo>
                    <a:pt x="14467" y="22205"/>
                    <a:pt x="11775" y="21367"/>
                    <a:pt x="9230" y="21367"/>
                  </a:cubicBezTo>
                  <a:cubicBezTo>
                    <a:pt x="7779" y="21367"/>
                    <a:pt x="6376" y="21640"/>
                    <a:pt x="5063" y="22326"/>
                  </a:cubicBezTo>
                  <a:cubicBezTo>
                    <a:pt x="1700" y="24084"/>
                    <a:pt x="332" y="27953"/>
                    <a:pt x="174" y="30988"/>
                  </a:cubicBezTo>
                  <a:cubicBezTo>
                    <a:pt x="0" y="34316"/>
                    <a:pt x="925" y="37535"/>
                    <a:pt x="2059" y="41096"/>
                  </a:cubicBezTo>
                  <a:lnTo>
                    <a:pt x="2253" y="41032"/>
                  </a:lnTo>
                  <a:cubicBezTo>
                    <a:pt x="1125" y="37491"/>
                    <a:pt x="206" y="34291"/>
                    <a:pt x="378" y="30998"/>
                  </a:cubicBezTo>
                  <a:cubicBezTo>
                    <a:pt x="534" y="28020"/>
                    <a:pt x="1871" y="24225"/>
                    <a:pt x="5157" y="22506"/>
                  </a:cubicBezTo>
                  <a:cubicBezTo>
                    <a:pt x="6436" y="21838"/>
                    <a:pt x="7807" y="21572"/>
                    <a:pt x="9229" y="21572"/>
                  </a:cubicBezTo>
                  <a:cubicBezTo>
                    <a:pt x="11744" y="21572"/>
                    <a:pt x="14416" y="22404"/>
                    <a:pt x="17005" y="23314"/>
                  </a:cubicBezTo>
                  <a:cubicBezTo>
                    <a:pt x="19492" y="24188"/>
                    <a:pt x="22206" y="25032"/>
                    <a:pt x="24785" y="25032"/>
                  </a:cubicBezTo>
                  <a:cubicBezTo>
                    <a:pt x="26262" y="25032"/>
                    <a:pt x="27694" y="24755"/>
                    <a:pt x="29015" y="24048"/>
                  </a:cubicBezTo>
                  <a:cubicBezTo>
                    <a:pt x="31333" y="22805"/>
                    <a:pt x="33104" y="20281"/>
                    <a:pt x="34278" y="16549"/>
                  </a:cubicBezTo>
                  <a:cubicBezTo>
                    <a:pt x="34568" y="15623"/>
                    <a:pt x="34821" y="14666"/>
                    <a:pt x="35065" y="13742"/>
                  </a:cubicBezTo>
                  <a:cubicBezTo>
                    <a:pt x="35604" y="11706"/>
                    <a:pt x="36159" y="9603"/>
                    <a:pt x="37150" y="7720"/>
                  </a:cubicBezTo>
                  <a:cubicBezTo>
                    <a:pt x="39035" y="4137"/>
                    <a:pt x="42516" y="1458"/>
                    <a:pt x="46463" y="552"/>
                  </a:cubicBezTo>
                  <a:cubicBezTo>
                    <a:pt x="47476" y="319"/>
                    <a:pt x="48513" y="205"/>
                    <a:pt x="49550" y="205"/>
                  </a:cubicBezTo>
                  <a:cubicBezTo>
                    <a:pt x="52549" y="205"/>
                    <a:pt x="55546" y="1158"/>
                    <a:pt x="57968" y="2944"/>
                  </a:cubicBezTo>
                  <a:lnTo>
                    <a:pt x="58091" y="2779"/>
                  </a:lnTo>
                  <a:cubicBezTo>
                    <a:pt x="55635" y="967"/>
                    <a:pt x="52594" y="1"/>
                    <a:pt x="49551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3427500" y="1071475"/>
              <a:ext cx="1363050" cy="1016100"/>
            </a:xfrm>
            <a:custGeom>
              <a:avLst/>
              <a:gdLst/>
              <a:ahLst/>
              <a:cxnLst/>
              <a:rect l="l" t="t" r="r" b="b"/>
              <a:pathLst>
                <a:path w="54522" h="40644" extrusionOk="0">
                  <a:moveTo>
                    <a:pt x="46272" y="1"/>
                  </a:moveTo>
                  <a:cubicBezTo>
                    <a:pt x="41154" y="1"/>
                    <a:pt x="38461" y="3965"/>
                    <a:pt x="36970" y="8543"/>
                  </a:cubicBezTo>
                  <a:cubicBezTo>
                    <a:pt x="34590" y="15856"/>
                    <a:pt x="31601" y="23969"/>
                    <a:pt x="22715" y="24818"/>
                  </a:cubicBezTo>
                  <a:cubicBezTo>
                    <a:pt x="22433" y="24845"/>
                    <a:pt x="22156" y="24858"/>
                    <a:pt x="21883" y="24858"/>
                  </a:cubicBezTo>
                  <a:cubicBezTo>
                    <a:pt x="17651" y="24858"/>
                    <a:pt x="14513" y="21786"/>
                    <a:pt x="10409" y="21223"/>
                  </a:cubicBezTo>
                  <a:cubicBezTo>
                    <a:pt x="9998" y="21166"/>
                    <a:pt x="9590" y="21139"/>
                    <a:pt x="9188" y="21139"/>
                  </a:cubicBezTo>
                  <a:cubicBezTo>
                    <a:pt x="4754" y="21139"/>
                    <a:pt x="947" y="24469"/>
                    <a:pt x="284" y="28946"/>
                  </a:cubicBezTo>
                  <a:cubicBezTo>
                    <a:pt x="0" y="30859"/>
                    <a:pt x="227" y="32800"/>
                    <a:pt x="698" y="34664"/>
                  </a:cubicBezTo>
                  <a:cubicBezTo>
                    <a:pt x="834" y="35202"/>
                    <a:pt x="1935" y="39727"/>
                    <a:pt x="2368" y="39741"/>
                  </a:cubicBezTo>
                  <a:cubicBezTo>
                    <a:pt x="19709" y="40250"/>
                    <a:pt x="37117" y="40134"/>
                    <a:pt x="54460" y="40644"/>
                  </a:cubicBezTo>
                  <a:lnTo>
                    <a:pt x="54522" y="4991"/>
                  </a:lnTo>
                  <a:cubicBezTo>
                    <a:pt x="53034" y="2124"/>
                    <a:pt x="49949" y="154"/>
                    <a:pt x="46722" y="11"/>
                  </a:cubicBezTo>
                  <a:cubicBezTo>
                    <a:pt x="46570" y="4"/>
                    <a:pt x="46420" y="1"/>
                    <a:pt x="46272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7" name="Google Shape;1347;p2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48" name="Google Shape;1348;p27"/>
          <p:cNvGrpSpPr/>
          <p:nvPr/>
        </p:nvGrpSpPr>
        <p:grpSpPr>
          <a:xfrm rot="-1818689">
            <a:off x="7990940" y="3358558"/>
            <a:ext cx="1579842" cy="1369177"/>
            <a:chOff x="3906375" y="2478675"/>
            <a:chExt cx="551950" cy="478350"/>
          </a:xfrm>
        </p:grpSpPr>
        <p:sp>
          <p:nvSpPr>
            <p:cNvPr id="1349" name="Google Shape;1349;p27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8" name="Google Shape;1358;p27"/>
          <p:cNvSpPr/>
          <p:nvPr/>
        </p:nvSpPr>
        <p:spPr>
          <a:xfrm>
            <a:off x="8423988" y="2735845"/>
            <a:ext cx="293954" cy="293850"/>
          </a:xfrm>
          <a:custGeom>
            <a:avLst/>
            <a:gdLst/>
            <a:ahLst/>
            <a:cxnLst/>
            <a:rect l="l" t="t" r="r" b="b"/>
            <a:pathLst>
              <a:path w="3043" h="3042" extrusionOk="0">
                <a:moveTo>
                  <a:pt x="914" y="0"/>
                </a:moveTo>
                <a:lnTo>
                  <a:pt x="914" y="911"/>
                </a:lnTo>
                <a:lnTo>
                  <a:pt x="1" y="911"/>
                </a:lnTo>
                <a:lnTo>
                  <a:pt x="1" y="2129"/>
                </a:lnTo>
                <a:lnTo>
                  <a:pt x="914" y="2129"/>
                </a:lnTo>
                <a:lnTo>
                  <a:pt x="914" y="3041"/>
                </a:lnTo>
                <a:lnTo>
                  <a:pt x="2130" y="3041"/>
                </a:lnTo>
                <a:lnTo>
                  <a:pt x="2130" y="2129"/>
                </a:lnTo>
                <a:lnTo>
                  <a:pt x="3043" y="2129"/>
                </a:lnTo>
                <a:lnTo>
                  <a:pt x="3043" y="911"/>
                </a:lnTo>
                <a:lnTo>
                  <a:pt x="2130" y="911"/>
                </a:lnTo>
                <a:lnTo>
                  <a:pt x="21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27"/>
          <p:cNvGrpSpPr/>
          <p:nvPr/>
        </p:nvGrpSpPr>
        <p:grpSpPr>
          <a:xfrm rot="5143689">
            <a:off x="5928256" y="131427"/>
            <a:ext cx="293943" cy="478354"/>
            <a:chOff x="2082225" y="585025"/>
            <a:chExt cx="100300" cy="163225"/>
          </a:xfrm>
        </p:grpSpPr>
        <p:sp>
          <p:nvSpPr>
            <p:cNvPr id="1360" name="Google Shape;1360;p27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4" name="Google Shape;1364;p27"/>
          <p:cNvSpPr/>
          <p:nvPr/>
        </p:nvSpPr>
        <p:spPr>
          <a:xfrm>
            <a:off x="433750" y="4461570"/>
            <a:ext cx="293954" cy="293850"/>
          </a:xfrm>
          <a:custGeom>
            <a:avLst/>
            <a:gdLst/>
            <a:ahLst/>
            <a:cxnLst/>
            <a:rect l="l" t="t" r="r" b="b"/>
            <a:pathLst>
              <a:path w="3043" h="3042" extrusionOk="0">
                <a:moveTo>
                  <a:pt x="914" y="0"/>
                </a:moveTo>
                <a:lnTo>
                  <a:pt x="914" y="911"/>
                </a:lnTo>
                <a:lnTo>
                  <a:pt x="1" y="911"/>
                </a:lnTo>
                <a:lnTo>
                  <a:pt x="1" y="2129"/>
                </a:lnTo>
                <a:lnTo>
                  <a:pt x="914" y="2129"/>
                </a:lnTo>
                <a:lnTo>
                  <a:pt x="914" y="3041"/>
                </a:lnTo>
                <a:lnTo>
                  <a:pt x="2130" y="3041"/>
                </a:lnTo>
                <a:lnTo>
                  <a:pt x="2130" y="2129"/>
                </a:lnTo>
                <a:lnTo>
                  <a:pt x="3043" y="2129"/>
                </a:lnTo>
                <a:lnTo>
                  <a:pt x="3043" y="911"/>
                </a:lnTo>
                <a:lnTo>
                  <a:pt x="2130" y="911"/>
                </a:lnTo>
                <a:lnTo>
                  <a:pt x="21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27"/>
          <p:cNvGrpSpPr/>
          <p:nvPr/>
        </p:nvGrpSpPr>
        <p:grpSpPr>
          <a:xfrm>
            <a:off x="715099" y="260763"/>
            <a:ext cx="219599" cy="219686"/>
            <a:chOff x="3331975" y="2330200"/>
            <a:chExt cx="63125" cy="63150"/>
          </a:xfrm>
        </p:grpSpPr>
        <p:sp>
          <p:nvSpPr>
            <p:cNvPr id="1366" name="Google Shape;1366;p27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8100000">
            <a:off x="-301990" y="840086"/>
            <a:ext cx="1159935" cy="1005263"/>
            <a:chOff x="3906375" y="2478675"/>
            <a:chExt cx="551950" cy="478350"/>
          </a:xfrm>
        </p:grpSpPr>
        <p:sp>
          <p:nvSpPr>
            <p:cNvPr id="1370" name="Google Shape;1370;p27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>
            <a:off x="7753425" y="-32315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0" name="Google Shape;1380;p27"/>
          <p:cNvGrpSpPr/>
          <p:nvPr/>
        </p:nvGrpSpPr>
        <p:grpSpPr>
          <a:xfrm rot="8100000">
            <a:off x="4518439" y="4642384"/>
            <a:ext cx="293947" cy="478359"/>
            <a:chOff x="2082225" y="585025"/>
            <a:chExt cx="100300" cy="163225"/>
          </a:xfrm>
        </p:grpSpPr>
        <p:sp>
          <p:nvSpPr>
            <p:cNvPr id="1381" name="Google Shape;1381;p27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27"/>
          <p:cNvGrpSpPr/>
          <p:nvPr/>
        </p:nvGrpSpPr>
        <p:grpSpPr>
          <a:xfrm>
            <a:off x="82499" y="3559770"/>
            <a:ext cx="390970" cy="328903"/>
            <a:chOff x="1876970" y="-81211"/>
            <a:chExt cx="5178410" cy="4356326"/>
          </a:xfrm>
        </p:grpSpPr>
        <p:sp>
          <p:nvSpPr>
            <p:cNvPr id="1386" name="Google Shape;1386;p27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7" name="Google Shape;1387;p27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1388" name="Google Shape;1388;p27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1" name="Google Shape;1391;p27"/>
          <p:cNvGrpSpPr/>
          <p:nvPr/>
        </p:nvGrpSpPr>
        <p:grpSpPr>
          <a:xfrm rot="3599962">
            <a:off x="1812467" y="211498"/>
            <a:ext cx="373392" cy="318227"/>
            <a:chOff x="1832650" y="462425"/>
            <a:chExt cx="182075" cy="155175"/>
          </a:xfrm>
        </p:grpSpPr>
        <p:sp>
          <p:nvSpPr>
            <p:cNvPr id="1392" name="Google Shape;1392;p27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27"/>
          <p:cNvGrpSpPr/>
          <p:nvPr/>
        </p:nvGrpSpPr>
        <p:grpSpPr>
          <a:xfrm rot="2161297">
            <a:off x="8594178" y="559813"/>
            <a:ext cx="373382" cy="318218"/>
            <a:chOff x="1832650" y="462425"/>
            <a:chExt cx="182075" cy="155175"/>
          </a:xfrm>
        </p:grpSpPr>
        <p:sp>
          <p:nvSpPr>
            <p:cNvPr id="1396" name="Google Shape;1396;p27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0" name="Google Shape;1400;p28"/>
          <p:cNvGrpSpPr/>
          <p:nvPr/>
        </p:nvGrpSpPr>
        <p:grpSpPr>
          <a:xfrm rot="10800000">
            <a:off x="-97454" y="-194912"/>
            <a:ext cx="6969878" cy="5143448"/>
            <a:chOff x="3342725" y="1015800"/>
            <a:chExt cx="1452300" cy="1071775"/>
          </a:xfrm>
        </p:grpSpPr>
        <p:sp>
          <p:nvSpPr>
            <p:cNvPr id="1401" name="Google Shape;1401;p28"/>
            <p:cNvSpPr/>
            <p:nvPr/>
          </p:nvSpPr>
          <p:spPr>
            <a:xfrm>
              <a:off x="3342725" y="1015800"/>
              <a:ext cx="1452300" cy="1027400"/>
            </a:xfrm>
            <a:custGeom>
              <a:avLst/>
              <a:gdLst/>
              <a:ahLst/>
              <a:cxnLst/>
              <a:rect l="l" t="t" r="r" b="b"/>
              <a:pathLst>
                <a:path w="58092" h="41096" extrusionOk="0">
                  <a:moveTo>
                    <a:pt x="49551" y="1"/>
                  </a:moveTo>
                  <a:cubicBezTo>
                    <a:pt x="48499" y="1"/>
                    <a:pt x="47446" y="116"/>
                    <a:pt x="46417" y="352"/>
                  </a:cubicBezTo>
                  <a:cubicBezTo>
                    <a:pt x="42415" y="1272"/>
                    <a:pt x="38883" y="3990"/>
                    <a:pt x="36969" y="7625"/>
                  </a:cubicBezTo>
                  <a:cubicBezTo>
                    <a:pt x="35968" y="9529"/>
                    <a:pt x="35409" y="11644"/>
                    <a:pt x="34868" y="13691"/>
                  </a:cubicBezTo>
                  <a:cubicBezTo>
                    <a:pt x="34625" y="14614"/>
                    <a:pt x="34372" y="15568"/>
                    <a:pt x="34083" y="16489"/>
                  </a:cubicBezTo>
                  <a:cubicBezTo>
                    <a:pt x="32927" y="20169"/>
                    <a:pt x="31189" y="22652"/>
                    <a:pt x="28919" y="23868"/>
                  </a:cubicBezTo>
                  <a:cubicBezTo>
                    <a:pt x="27633" y="24558"/>
                    <a:pt x="26233" y="24828"/>
                    <a:pt x="24786" y="24828"/>
                  </a:cubicBezTo>
                  <a:cubicBezTo>
                    <a:pt x="22237" y="24828"/>
                    <a:pt x="19543" y="23989"/>
                    <a:pt x="17075" y="23122"/>
                  </a:cubicBezTo>
                  <a:cubicBezTo>
                    <a:pt x="14467" y="22205"/>
                    <a:pt x="11775" y="21367"/>
                    <a:pt x="9230" y="21367"/>
                  </a:cubicBezTo>
                  <a:cubicBezTo>
                    <a:pt x="7779" y="21367"/>
                    <a:pt x="6376" y="21640"/>
                    <a:pt x="5063" y="22326"/>
                  </a:cubicBezTo>
                  <a:cubicBezTo>
                    <a:pt x="1700" y="24084"/>
                    <a:pt x="332" y="27953"/>
                    <a:pt x="174" y="30988"/>
                  </a:cubicBezTo>
                  <a:cubicBezTo>
                    <a:pt x="0" y="34316"/>
                    <a:pt x="925" y="37535"/>
                    <a:pt x="2059" y="41096"/>
                  </a:cubicBezTo>
                  <a:lnTo>
                    <a:pt x="2253" y="41032"/>
                  </a:lnTo>
                  <a:cubicBezTo>
                    <a:pt x="1125" y="37491"/>
                    <a:pt x="206" y="34291"/>
                    <a:pt x="378" y="30998"/>
                  </a:cubicBezTo>
                  <a:cubicBezTo>
                    <a:pt x="534" y="28020"/>
                    <a:pt x="1871" y="24225"/>
                    <a:pt x="5157" y="22506"/>
                  </a:cubicBezTo>
                  <a:cubicBezTo>
                    <a:pt x="6436" y="21838"/>
                    <a:pt x="7807" y="21572"/>
                    <a:pt x="9229" y="21572"/>
                  </a:cubicBezTo>
                  <a:cubicBezTo>
                    <a:pt x="11744" y="21572"/>
                    <a:pt x="14416" y="22404"/>
                    <a:pt x="17005" y="23314"/>
                  </a:cubicBezTo>
                  <a:cubicBezTo>
                    <a:pt x="19492" y="24188"/>
                    <a:pt x="22206" y="25032"/>
                    <a:pt x="24785" y="25032"/>
                  </a:cubicBezTo>
                  <a:cubicBezTo>
                    <a:pt x="26262" y="25032"/>
                    <a:pt x="27694" y="24755"/>
                    <a:pt x="29015" y="24048"/>
                  </a:cubicBezTo>
                  <a:cubicBezTo>
                    <a:pt x="31333" y="22805"/>
                    <a:pt x="33104" y="20281"/>
                    <a:pt x="34278" y="16549"/>
                  </a:cubicBezTo>
                  <a:cubicBezTo>
                    <a:pt x="34568" y="15623"/>
                    <a:pt x="34821" y="14666"/>
                    <a:pt x="35065" y="13742"/>
                  </a:cubicBezTo>
                  <a:cubicBezTo>
                    <a:pt x="35604" y="11706"/>
                    <a:pt x="36159" y="9603"/>
                    <a:pt x="37150" y="7720"/>
                  </a:cubicBezTo>
                  <a:cubicBezTo>
                    <a:pt x="39035" y="4137"/>
                    <a:pt x="42516" y="1458"/>
                    <a:pt x="46463" y="552"/>
                  </a:cubicBezTo>
                  <a:cubicBezTo>
                    <a:pt x="47476" y="319"/>
                    <a:pt x="48513" y="205"/>
                    <a:pt x="49550" y="205"/>
                  </a:cubicBezTo>
                  <a:cubicBezTo>
                    <a:pt x="52549" y="205"/>
                    <a:pt x="55546" y="1158"/>
                    <a:pt x="57968" y="2944"/>
                  </a:cubicBezTo>
                  <a:lnTo>
                    <a:pt x="58091" y="2779"/>
                  </a:lnTo>
                  <a:cubicBezTo>
                    <a:pt x="55635" y="967"/>
                    <a:pt x="52594" y="1"/>
                    <a:pt x="49551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3427500" y="1071475"/>
              <a:ext cx="1363050" cy="1016100"/>
            </a:xfrm>
            <a:custGeom>
              <a:avLst/>
              <a:gdLst/>
              <a:ahLst/>
              <a:cxnLst/>
              <a:rect l="l" t="t" r="r" b="b"/>
              <a:pathLst>
                <a:path w="54522" h="40644" extrusionOk="0">
                  <a:moveTo>
                    <a:pt x="46272" y="1"/>
                  </a:moveTo>
                  <a:cubicBezTo>
                    <a:pt x="41154" y="1"/>
                    <a:pt x="38461" y="3965"/>
                    <a:pt x="36970" y="8543"/>
                  </a:cubicBezTo>
                  <a:cubicBezTo>
                    <a:pt x="34590" y="15856"/>
                    <a:pt x="31601" y="23969"/>
                    <a:pt x="22715" y="24818"/>
                  </a:cubicBezTo>
                  <a:cubicBezTo>
                    <a:pt x="22433" y="24845"/>
                    <a:pt x="22156" y="24858"/>
                    <a:pt x="21883" y="24858"/>
                  </a:cubicBezTo>
                  <a:cubicBezTo>
                    <a:pt x="17651" y="24858"/>
                    <a:pt x="14513" y="21786"/>
                    <a:pt x="10409" y="21223"/>
                  </a:cubicBezTo>
                  <a:cubicBezTo>
                    <a:pt x="9998" y="21166"/>
                    <a:pt x="9590" y="21139"/>
                    <a:pt x="9188" y="21139"/>
                  </a:cubicBezTo>
                  <a:cubicBezTo>
                    <a:pt x="4754" y="21139"/>
                    <a:pt x="947" y="24469"/>
                    <a:pt x="284" y="28946"/>
                  </a:cubicBezTo>
                  <a:cubicBezTo>
                    <a:pt x="0" y="30859"/>
                    <a:pt x="227" y="32800"/>
                    <a:pt x="698" y="34664"/>
                  </a:cubicBezTo>
                  <a:cubicBezTo>
                    <a:pt x="834" y="35202"/>
                    <a:pt x="1935" y="39727"/>
                    <a:pt x="2368" y="39741"/>
                  </a:cubicBezTo>
                  <a:cubicBezTo>
                    <a:pt x="19709" y="40250"/>
                    <a:pt x="37117" y="40134"/>
                    <a:pt x="54460" y="40644"/>
                  </a:cubicBezTo>
                  <a:lnTo>
                    <a:pt x="54522" y="4991"/>
                  </a:lnTo>
                  <a:cubicBezTo>
                    <a:pt x="53034" y="2124"/>
                    <a:pt x="49949" y="154"/>
                    <a:pt x="46722" y="11"/>
                  </a:cubicBezTo>
                  <a:cubicBezTo>
                    <a:pt x="46570" y="4"/>
                    <a:pt x="46420" y="1"/>
                    <a:pt x="46272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3" name="Google Shape;1403;p2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4" name="Google Shape;1404;p28"/>
          <p:cNvSpPr/>
          <p:nvPr/>
        </p:nvSpPr>
        <p:spPr>
          <a:xfrm>
            <a:off x="222475" y="534995"/>
            <a:ext cx="293954" cy="293850"/>
          </a:xfrm>
          <a:custGeom>
            <a:avLst/>
            <a:gdLst/>
            <a:ahLst/>
            <a:cxnLst/>
            <a:rect l="l" t="t" r="r" b="b"/>
            <a:pathLst>
              <a:path w="3043" h="3042" extrusionOk="0">
                <a:moveTo>
                  <a:pt x="914" y="0"/>
                </a:moveTo>
                <a:lnTo>
                  <a:pt x="914" y="911"/>
                </a:lnTo>
                <a:lnTo>
                  <a:pt x="1" y="911"/>
                </a:lnTo>
                <a:lnTo>
                  <a:pt x="1" y="2129"/>
                </a:lnTo>
                <a:lnTo>
                  <a:pt x="914" y="2129"/>
                </a:lnTo>
                <a:lnTo>
                  <a:pt x="914" y="3041"/>
                </a:lnTo>
                <a:lnTo>
                  <a:pt x="2130" y="3041"/>
                </a:lnTo>
                <a:lnTo>
                  <a:pt x="2130" y="2129"/>
                </a:lnTo>
                <a:lnTo>
                  <a:pt x="3043" y="2129"/>
                </a:lnTo>
                <a:lnTo>
                  <a:pt x="3043" y="911"/>
                </a:lnTo>
                <a:lnTo>
                  <a:pt x="2130" y="911"/>
                </a:lnTo>
                <a:lnTo>
                  <a:pt x="21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5" name="Google Shape;1405;p28"/>
          <p:cNvGrpSpPr/>
          <p:nvPr/>
        </p:nvGrpSpPr>
        <p:grpSpPr>
          <a:xfrm rot="8100000">
            <a:off x="8092035" y="433611"/>
            <a:ext cx="1159935" cy="1005263"/>
            <a:chOff x="3906375" y="2478675"/>
            <a:chExt cx="551950" cy="478350"/>
          </a:xfrm>
        </p:grpSpPr>
        <p:sp>
          <p:nvSpPr>
            <p:cNvPr id="1406" name="Google Shape;1406;p28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5" name="Google Shape;1415;p28"/>
          <p:cNvGrpSpPr/>
          <p:nvPr/>
        </p:nvGrpSpPr>
        <p:grpSpPr>
          <a:xfrm>
            <a:off x="215987" y="3997213"/>
            <a:ext cx="219599" cy="219686"/>
            <a:chOff x="3331975" y="2330200"/>
            <a:chExt cx="63125" cy="63150"/>
          </a:xfrm>
        </p:grpSpPr>
        <p:sp>
          <p:nvSpPr>
            <p:cNvPr id="1416" name="Google Shape;1416;p28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9" name="Google Shape;1419;p28"/>
          <p:cNvGrpSpPr/>
          <p:nvPr/>
        </p:nvGrpSpPr>
        <p:grpSpPr>
          <a:xfrm>
            <a:off x="837210" y="243463"/>
            <a:ext cx="468366" cy="439352"/>
            <a:chOff x="3818876" y="991318"/>
            <a:chExt cx="3221226" cy="3021681"/>
          </a:xfrm>
        </p:grpSpPr>
        <p:grpSp>
          <p:nvGrpSpPr>
            <p:cNvPr id="1420" name="Google Shape;1420;p28"/>
            <p:cNvGrpSpPr/>
            <p:nvPr/>
          </p:nvGrpSpPr>
          <p:grpSpPr>
            <a:xfrm rot="1390500">
              <a:off x="4145843" y="1408197"/>
              <a:ext cx="2567291" cy="2187923"/>
              <a:chOff x="1832650" y="462425"/>
              <a:chExt cx="182075" cy="155175"/>
            </a:xfrm>
          </p:grpSpPr>
          <p:sp>
            <p:nvSpPr>
              <p:cNvPr id="1421" name="Google Shape;1421;p28"/>
              <p:cNvSpPr/>
              <p:nvPr/>
            </p:nvSpPr>
            <p:spPr>
              <a:xfrm>
                <a:off x="1845850" y="467800"/>
                <a:ext cx="168875" cy="149800"/>
              </a:xfrm>
              <a:custGeom>
                <a:avLst/>
                <a:gdLst/>
                <a:ahLst/>
                <a:cxnLst/>
                <a:rect l="l" t="t" r="r" b="b"/>
                <a:pathLst>
                  <a:path w="6755" h="5992" extrusionOk="0">
                    <a:moveTo>
                      <a:pt x="5501" y="1"/>
                    </a:moveTo>
                    <a:lnTo>
                      <a:pt x="4538" y="871"/>
                    </a:lnTo>
                    <a:cubicBezTo>
                      <a:pt x="3914" y="1147"/>
                      <a:pt x="3204" y="1616"/>
                      <a:pt x="2521" y="2233"/>
                    </a:cubicBezTo>
                    <a:cubicBezTo>
                      <a:pt x="1838" y="2851"/>
                      <a:pt x="1301" y="3511"/>
                      <a:pt x="964" y="4104"/>
                    </a:cubicBezTo>
                    <a:lnTo>
                      <a:pt x="1" y="4975"/>
                    </a:lnTo>
                    <a:lnTo>
                      <a:pt x="726" y="5776"/>
                    </a:lnTo>
                    <a:cubicBezTo>
                      <a:pt x="858" y="5922"/>
                      <a:pt x="1062" y="5991"/>
                      <a:pt x="1317" y="5991"/>
                    </a:cubicBezTo>
                    <a:cubicBezTo>
                      <a:pt x="2077" y="5991"/>
                      <a:pt x="3294" y="5373"/>
                      <a:pt x="4431" y="4344"/>
                    </a:cubicBezTo>
                    <a:cubicBezTo>
                      <a:pt x="5949" y="2970"/>
                      <a:pt x="6754" y="1385"/>
                      <a:pt x="6227" y="802"/>
                    </a:cubicBezTo>
                    <a:lnTo>
                      <a:pt x="55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8"/>
              <p:cNvSpPr/>
              <p:nvPr/>
            </p:nvSpPr>
            <p:spPr>
              <a:xfrm>
                <a:off x="1832650" y="462425"/>
                <a:ext cx="163900" cy="135150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5406" extrusionOk="0">
                    <a:moveTo>
                      <a:pt x="5439" y="1"/>
                    </a:moveTo>
                    <a:cubicBezTo>
                      <a:pt x="4679" y="1"/>
                      <a:pt x="3462" y="619"/>
                      <a:pt x="2323" y="1647"/>
                    </a:cubicBezTo>
                    <a:cubicBezTo>
                      <a:pt x="804" y="3020"/>
                      <a:pt x="0" y="4607"/>
                      <a:pt x="528" y="5190"/>
                    </a:cubicBezTo>
                    <a:cubicBezTo>
                      <a:pt x="660" y="5336"/>
                      <a:pt x="863" y="5405"/>
                      <a:pt x="1118" y="5405"/>
                    </a:cubicBezTo>
                    <a:cubicBezTo>
                      <a:pt x="1878" y="5405"/>
                      <a:pt x="3095" y="4787"/>
                      <a:pt x="4233" y="3758"/>
                    </a:cubicBezTo>
                    <a:cubicBezTo>
                      <a:pt x="5753" y="2385"/>
                      <a:pt x="6556" y="799"/>
                      <a:pt x="6028" y="216"/>
                    </a:cubicBezTo>
                    <a:cubicBezTo>
                      <a:pt x="5896" y="70"/>
                      <a:pt x="5693" y="1"/>
                      <a:pt x="54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8"/>
              <p:cNvSpPr/>
              <p:nvPr/>
            </p:nvSpPr>
            <p:spPr>
              <a:xfrm>
                <a:off x="1864175" y="515925"/>
                <a:ext cx="10180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1029" extrusionOk="0">
                    <a:moveTo>
                      <a:pt x="3920" y="0"/>
                    </a:moveTo>
                    <a:cubicBezTo>
                      <a:pt x="3610" y="0"/>
                      <a:pt x="3308" y="31"/>
                      <a:pt x="3008" y="75"/>
                    </a:cubicBezTo>
                    <a:cubicBezTo>
                      <a:pt x="2660" y="125"/>
                      <a:pt x="2316" y="192"/>
                      <a:pt x="1977" y="279"/>
                    </a:cubicBezTo>
                    <a:cubicBezTo>
                      <a:pt x="1638" y="364"/>
                      <a:pt x="1303" y="467"/>
                      <a:pt x="973" y="587"/>
                    </a:cubicBezTo>
                    <a:cubicBezTo>
                      <a:pt x="642" y="707"/>
                      <a:pt x="315" y="843"/>
                      <a:pt x="0" y="1025"/>
                    </a:cubicBezTo>
                    <a:cubicBezTo>
                      <a:pt x="53" y="1027"/>
                      <a:pt x="106" y="1028"/>
                      <a:pt x="159" y="1028"/>
                    </a:cubicBezTo>
                    <a:cubicBezTo>
                      <a:pt x="467" y="1028"/>
                      <a:pt x="767" y="996"/>
                      <a:pt x="1065" y="953"/>
                    </a:cubicBezTo>
                    <a:cubicBezTo>
                      <a:pt x="1412" y="901"/>
                      <a:pt x="1757" y="834"/>
                      <a:pt x="2095" y="750"/>
                    </a:cubicBezTo>
                    <a:cubicBezTo>
                      <a:pt x="2435" y="666"/>
                      <a:pt x="2770" y="563"/>
                      <a:pt x="3101" y="442"/>
                    </a:cubicBezTo>
                    <a:cubicBezTo>
                      <a:pt x="3431" y="323"/>
                      <a:pt x="3757" y="186"/>
                      <a:pt x="4072" y="3"/>
                    </a:cubicBezTo>
                    <a:cubicBezTo>
                      <a:pt x="4021" y="1"/>
                      <a:pt x="3970" y="0"/>
                      <a:pt x="39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4" name="Google Shape;1424;p28"/>
            <p:cNvSpPr/>
            <p:nvPr/>
          </p:nvSpPr>
          <p:spPr>
            <a:xfrm rot="1390500">
              <a:off x="4211744" y="1369164"/>
              <a:ext cx="2311020" cy="1905576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F65B5B">
                <a:alpha val="6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5" name="Google Shape;1425;p28"/>
          <p:cNvGrpSpPr/>
          <p:nvPr/>
        </p:nvGrpSpPr>
        <p:grpSpPr>
          <a:xfrm rot="8100000">
            <a:off x="-254190" y="1580874"/>
            <a:ext cx="1159935" cy="1005263"/>
            <a:chOff x="3906375" y="2478675"/>
            <a:chExt cx="551950" cy="478350"/>
          </a:xfrm>
        </p:grpSpPr>
        <p:sp>
          <p:nvSpPr>
            <p:cNvPr id="1426" name="Google Shape;1426;p28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5" name="Google Shape;1435;p28"/>
          <p:cNvSpPr/>
          <p:nvPr/>
        </p:nvSpPr>
        <p:spPr>
          <a:xfrm>
            <a:off x="8664325" y="4216895"/>
            <a:ext cx="293954" cy="293850"/>
          </a:xfrm>
          <a:custGeom>
            <a:avLst/>
            <a:gdLst/>
            <a:ahLst/>
            <a:cxnLst/>
            <a:rect l="l" t="t" r="r" b="b"/>
            <a:pathLst>
              <a:path w="3043" h="3042" extrusionOk="0">
                <a:moveTo>
                  <a:pt x="914" y="0"/>
                </a:moveTo>
                <a:lnTo>
                  <a:pt x="914" y="911"/>
                </a:lnTo>
                <a:lnTo>
                  <a:pt x="1" y="911"/>
                </a:lnTo>
                <a:lnTo>
                  <a:pt x="1" y="2129"/>
                </a:lnTo>
                <a:lnTo>
                  <a:pt x="914" y="2129"/>
                </a:lnTo>
                <a:lnTo>
                  <a:pt x="914" y="3041"/>
                </a:lnTo>
                <a:lnTo>
                  <a:pt x="2130" y="3041"/>
                </a:lnTo>
                <a:lnTo>
                  <a:pt x="2130" y="2129"/>
                </a:lnTo>
                <a:lnTo>
                  <a:pt x="3043" y="2129"/>
                </a:lnTo>
                <a:lnTo>
                  <a:pt x="3043" y="911"/>
                </a:lnTo>
                <a:lnTo>
                  <a:pt x="2130" y="911"/>
                </a:lnTo>
                <a:lnTo>
                  <a:pt x="21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6" name="Google Shape;1436;p28"/>
          <p:cNvGrpSpPr/>
          <p:nvPr/>
        </p:nvGrpSpPr>
        <p:grpSpPr>
          <a:xfrm rot="-3600015">
            <a:off x="8040155" y="4466387"/>
            <a:ext cx="293941" cy="478351"/>
            <a:chOff x="2082225" y="585025"/>
            <a:chExt cx="100300" cy="163225"/>
          </a:xfrm>
        </p:grpSpPr>
        <p:sp>
          <p:nvSpPr>
            <p:cNvPr id="1437" name="Google Shape;1437;p28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28"/>
          <p:cNvGrpSpPr/>
          <p:nvPr/>
        </p:nvGrpSpPr>
        <p:grpSpPr>
          <a:xfrm>
            <a:off x="8820362" y="1317988"/>
            <a:ext cx="219599" cy="219686"/>
            <a:chOff x="3331975" y="2330200"/>
            <a:chExt cx="63125" cy="63150"/>
          </a:xfrm>
        </p:grpSpPr>
        <p:sp>
          <p:nvSpPr>
            <p:cNvPr id="1442" name="Google Shape;1442;p28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28"/>
          <p:cNvGrpSpPr/>
          <p:nvPr/>
        </p:nvGrpSpPr>
        <p:grpSpPr>
          <a:xfrm rot="1390551">
            <a:off x="3885628" y="4669144"/>
            <a:ext cx="373399" cy="318232"/>
            <a:chOff x="1832650" y="462425"/>
            <a:chExt cx="182075" cy="155175"/>
          </a:xfrm>
        </p:grpSpPr>
        <p:sp>
          <p:nvSpPr>
            <p:cNvPr id="1446" name="Google Shape;1446;p28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0" name="Google Shape;1450;p29"/>
          <p:cNvGrpSpPr/>
          <p:nvPr/>
        </p:nvGrpSpPr>
        <p:grpSpPr>
          <a:xfrm rot="10800000" flipH="1">
            <a:off x="-285717" y="-209550"/>
            <a:ext cx="5546784" cy="5353048"/>
            <a:chOff x="1260125" y="2475375"/>
            <a:chExt cx="999925" cy="965000"/>
          </a:xfrm>
        </p:grpSpPr>
        <p:sp>
          <p:nvSpPr>
            <p:cNvPr id="1451" name="Google Shape;1451;p29"/>
            <p:cNvSpPr/>
            <p:nvPr/>
          </p:nvSpPr>
          <p:spPr>
            <a:xfrm>
              <a:off x="1307675" y="2475375"/>
              <a:ext cx="952375" cy="965000"/>
            </a:xfrm>
            <a:custGeom>
              <a:avLst/>
              <a:gdLst/>
              <a:ahLst/>
              <a:cxnLst/>
              <a:rect l="l" t="t" r="r" b="b"/>
              <a:pathLst>
                <a:path w="38095" h="38600" extrusionOk="0">
                  <a:moveTo>
                    <a:pt x="827" y="1"/>
                  </a:moveTo>
                  <a:cubicBezTo>
                    <a:pt x="551" y="1"/>
                    <a:pt x="275" y="14"/>
                    <a:pt x="0" y="40"/>
                  </a:cubicBezTo>
                  <a:lnTo>
                    <a:pt x="14" y="179"/>
                  </a:lnTo>
                  <a:cubicBezTo>
                    <a:pt x="284" y="154"/>
                    <a:pt x="555" y="141"/>
                    <a:pt x="826" y="141"/>
                  </a:cubicBezTo>
                  <a:cubicBezTo>
                    <a:pt x="2740" y="141"/>
                    <a:pt x="4654" y="772"/>
                    <a:pt x="6182" y="1925"/>
                  </a:cubicBezTo>
                  <a:cubicBezTo>
                    <a:pt x="7926" y="3244"/>
                    <a:pt x="9153" y="5232"/>
                    <a:pt x="9549" y="7382"/>
                  </a:cubicBezTo>
                  <a:cubicBezTo>
                    <a:pt x="9863" y="9080"/>
                    <a:pt x="9669" y="10840"/>
                    <a:pt x="9482" y="12539"/>
                  </a:cubicBezTo>
                  <a:cubicBezTo>
                    <a:pt x="9394" y="13353"/>
                    <a:pt x="9301" y="14195"/>
                    <a:pt x="9265" y="15021"/>
                  </a:cubicBezTo>
                  <a:cubicBezTo>
                    <a:pt x="9197" y="16535"/>
                    <a:pt x="9323" y="20237"/>
                    <a:pt x="11949" y="21919"/>
                  </a:cubicBezTo>
                  <a:cubicBezTo>
                    <a:pt x="12797" y="22463"/>
                    <a:pt x="13857" y="22741"/>
                    <a:pt x="15031" y="22741"/>
                  </a:cubicBezTo>
                  <a:cubicBezTo>
                    <a:pt x="15603" y="22741"/>
                    <a:pt x="16202" y="22675"/>
                    <a:pt x="16817" y="22543"/>
                  </a:cubicBezTo>
                  <a:cubicBezTo>
                    <a:pt x="18086" y="22268"/>
                    <a:pt x="19303" y="21755"/>
                    <a:pt x="20480" y="21260"/>
                  </a:cubicBezTo>
                  <a:cubicBezTo>
                    <a:pt x="20821" y="21116"/>
                    <a:pt x="21161" y="20974"/>
                    <a:pt x="21504" y="20836"/>
                  </a:cubicBezTo>
                  <a:cubicBezTo>
                    <a:pt x="24151" y="19769"/>
                    <a:pt x="26360" y="19265"/>
                    <a:pt x="28422" y="19265"/>
                  </a:cubicBezTo>
                  <a:cubicBezTo>
                    <a:pt x="28539" y="19265"/>
                    <a:pt x="28655" y="19267"/>
                    <a:pt x="28770" y="19270"/>
                  </a:cubicBezTo>
                  <a:cubicBezTo>
                    <a:pt x="31479" y="19343"/>
                    <a:pt x="33912" y="20376"/>
                    <a:pt x="35442" y="22106"/>
                  </a:cubicBezTo>
                  <a:cubicBezTo>
                    <a:pt x="37397" y="24313"/>
                    <a:pt x="37944" y="27821"/>
                    <a:pt x="36836" y="31042"/>
                  </a:cubicBezTo>
                  <a:cubicBezTo>
                    <a:pt x="35933" y="33670"/>
                    <a:pt x="34012" y="36175"/>
                    <a:pt x="31123" y="38489"/>
                  </a:cubicBezTo>
                  <a:lnTo>
                    <a:pt x="31211" y="38599"/>
                  </a:lnTo>
                  <a:cubicBezTo>
                    <a:pt x="34120" y="36268"/>
                    <a:pt x="36057" y="33741"/>
                    <a:pt x="36972" y="31087"/>
                  </a:cubicBezTo>
                  <a:cubicBezTo>
                    <a:pt x="38094" y="27820"/>
                    <a:pt x="37537" y="24258"/>
                    <a:pt x="35550" y="22013"/>
                  </a:cubicBezTo>
                  <a:cubicBezTo>
                    <a:pt x="33993" y="20256"/>
                    <a:pt x="31525" y="19204"/>
                    <a:pt x="28776" y="19129"/>
                  </a:cubicBezTo>
                  <a:cubicBezTo>
                    <a:pt x="28664" y="19126"/>
                    <a:pt x="28551" y="19124"/>
                    <a:pt x="28437" y="19124"/>
                  </a:cubicBezTo>
                  <a:cubicBezTo>
                    <a:pt x="26355" y="19124"/>
                    <a:pt x="24124" y="19629"/>
                    <a:pt x="21454" y="20706"/>
                  </a:cubicBezTo>
                  <a:cubicBezTo>
                    <a:pt x="21112" y="20844"/>
                    <a:pt x="20771" y="20988"/>
                    <a:pt x="20429" y="21131"/>
                  </a:cubicBezTo>
                  <a:cubicBezTo>
                    <a:pt x="19257" y="21624"/>
                    <a:pt x="18047" y="22134"/>
                    <a:pt x="16790" y="22405"/>
                  </a:cubicBezTo>
                  <a:cubicBezTo>
                    <a:pt x="16185" y="22536"/>
                    <a:pt x="15596" y="22601"/>
                    <a:pt x="15035" y="22601"/>
                  </a:cubicBezTo>
                  <a:cubicBezTo>
                    <a:pt x="13887" y="22601"/>
                    <a:pt x="12852" y="22330"/>
                    <a:pt x="12026" y="21801"/>
                  </a:cubicBezTo>
                  <a:cubicBezTo>
                    <a:pt x="9462" y="20158"/>
                    <a:pt x="9339" y="16516"/>
                    <a:pt x="9405" y="15026"/>
                  </a:cubicBezTo>
                  <a:cubicBezTo>
                    <a:pt x="9442" y="14205"/>
                    <a:pt x="9534" y="13365"/>
                    <a:pt x="9623" y="12554"/>
                  </a:cubicBezTo>
                  <a:cubicBezTo>
                    <a:pt x="9809" y="10844"/>
                    <a:pt x="10004" y="9074"/>
                    <a:pt x="9689" y="7357"/>
                  </a:cubicBezTo>
                  <a:cubicBezTo>
                    <a:pt x="9286" y="5173"/>
                    <a:pt x="8040" y="3152"/>
                    <a:pt x="6268" y="1815"/>
                  </a:cubicBezTo>
                  <a:cubicBezTo>
                    <a:pt x="4715" y="642"/>
                    <a:pt x="2771" y="1"/>
                    <a:pt x="827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1260125" y="2545375"/>
              <a:ext cx="890325" cy="858550"/>
            </a:xfrm>
            <a:custGeom>
              <a:avLst/>
              <a:gdLst/>
              <a:ahLst/>
              <a:cxnLst/>
              <a:rect l="l" t="t" r="r" b="b"/>
              <a:pathLst>
                <a:path w="35613" h="34342" extrusionOk="0">
                  <a:moveTo>
                    <a:pt x="3845" y="1"/>
                  </a:moveTo>
                  <a:cubicBezTo>
                    <a:pt x="2702" y="1"/>
                    <a:pt x="1551" y="244"/>
                    <a:pt x="498" y="690"/>
                  </a:cubicBezTo>
                  <a:cubicBezTo>
                    <a:pt x="1099" y="11704"/>
                    <a:pt x="868" y="23320"/>
                    <a:pt x="0" y="34316"/>
                  </a:cubicBezTo>
                  <a:lnTo>
                    <a:pt x="32990" y="34341"/>
                  </a:lnTo>
                  <a:cubicBezTo>
                    <a:pt x="35169" y="31690"/>
                    <a:pt x="35612" y="27736"/>
                    <a:pt x="34075" y="24669"/>
                  </a:cubicBezTo>
                  <a:cubicBezTo>
                    <a:pt x="32596" y="21714"/>
                    <a:pt x="29355" y="19738"/>
                    <a:pt x="26055" y="19738"/>
                  </a:cubicBezTo>
                  <a:cubicBezTo>
                    <a:pt x="25929" y="19738"/>
                    <a:pt x="25803" y="19741"/>
                    <a:pt x="25677" y="19747"/>
                  </a:cubicBezTo>
                  <a:cubicBezTo>
                    <a:pt x="23762" y="19833"/>
                    <a:pt x="21928" y="20534"/>
                    <a:pt x="20029" y="20810"/>
                  </a:cubicBezTo>
                  <a:cubicBezTo>
                    <a:pt x="19466" y="20891"/>
                    <a:pt x="18894" y="20933"/>
                    <a:pt x="18322" y="20933"/>
                  </a:cubicBezTo>
                  <a:cubicBezTo>
                    <a:pt x="16345" y="20933"/>
                    <a:pt x="14369" y="20433"/>
                    <a:pt x="12727" y="19343"/>
                  </a:cubicBezTo>
                  <a:cubicBezTo>
                    <a:pt x="10611" y="17942"/>
                    <a:pt x="9136" y="15503"/>
                    <a:pt x="9173" y="12964"/>
                  </a:cubicBezTo>
                  <a:cubicBezTo>
                    <a:pt x="9212" y="10358"/>
                    <a:pt x="10760" y="7876"/>
                    <a:pt x="10432" y="5289"/>
                  </a:cubicBezTo>
                  <a:cubicBezTo>
                    <a:pt x="10168" y="3192"/>
                    <a:pt x="8617" y="1366"/>
                    <a:pt x="6668" y="549"/>
                  </a:cubicBezTo>
                  <a:cubicBezTo>
                    <a:pt x="5774" y="175"/>
                    <a:pt x="4812" y="1"/>
                    <a:pt x="3845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3" name="Google Shape;1453;p2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54" name="Google Shape;1454;p29"/>
          <p:cNvGrpSpPr/>
          <p:nvPr/>
        </p:nvGrpSpPr>
        <p:grpSpPr>
          <a:xfrm>
            <a:off x="8238159" y="170277"/>
            <a:ext cx="1102743" cy="1964374"/>
            <a:chOff x="3490025" y="417100"/>
            <a:chExt cx="286650" cy="510625"/>
          </a:xfrm>
        </p:grpSpPr>
        <p:sp>
          <p:nvSpPr>
            <p:cNvPr id="1455" name="Google Shape;1455;p29"/>
            <p:cNvSpPr/>
            <p:nvPr/>
          </p:nvSpPr>
          <p:spPr>
            <a:xfrm>
              <a:off x="3514925" y="449400"/>
              <a:ext cx="261750" cy="478325"/>
            </a:xfrm>
            <a:custGeom>
              <a:avLst/>
              <a:gdLst/>
              <a:ahLst/>
              <a:cxnLst/>
              <a:rect l="l" t="t" r="r" b="b"/>
              <a:pathLst>
                <a:path w="10470" h="19133" extrusionOk="0">
                  <a:moveTo>
                    <a:pt x="5052" y="0"/>
                  </a:moveTo>
                  <a:lnTo>
                    <a:pt x="1" y="1602"/>
                  </a:lnTo>
                  <a:lnTo>
                    <a:pt x="4975" y="17283"/>
                  </a:lnTo>
                  <a:cubicBezTo>
                    <a:pt x="5105" y="17694"/>
                    <a:pt x="5326" y="18050"/>
                    <a:pt x="5608" y="18338"/>
                  </a:cubicBezTo>
                  <a:cubicBezTo>
                    <a:pt x="6102" y="18841"/>
                    <a:pt x="6785" y="19133"/>
                    <a:pt x="7501" y="19133"/>
                  </a:cubicBezTo>
                  <a:cubicBezTo>
                    <a:pt x="7766" y="19133"/>
                    <a:pt x="8036" y="19093"/>
                    <a:pt x="8302" y="19008"/>
                  </a:cubicBezTo>
                  <a:cubicBezTo>
                    <a:pt x="9697" y="18566"/>
                    <a:pt x="10469" y="17075"/>
                    <a:pt x="10026" y="15681"/>
                  </a:cubicBezTo>
                  <a:lnTo>
                    <a:pt x="50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9"/>
            <p:cNvSpPr/>
            <p:nvPr/>
          </p:nvSpPr>
          <p:spPr>
            <a:xfrm>
              <a:off x="3542325" y="476750"/>
              <a:ext cx="209900" cy="429125"/>
            </a:xfrm>
            <a:custGeom>
              <a:avLst/>
              <a:gdLst/>
              <a:ahLst/>
              <a:cxnLst/>
              <a:rect l="l" t="t" r="r" b="b"/>
              <a:pathLst>
                <a:path w="8396" h="17165" extrusionOk="0">
                  <a:moveTo>
                    <a:pt x="3389" y="1"/>
                  </a:moveTo>
                  <a:lnTo>
                    <a:pt x="1" y="1075"/>
                  </a:lnTo>
                  <a:lnTo>
                    <a:pt x="4712" y="15925"/>
                  </a:lnTo>
                  <a:cubicBezTo>
                    <a:pt x="4952" y="16680"/>
                    <a:pt x="5652" y="17164"/>
                    <a:pt x="6406" y="17164"/>
                  </a:cubicBezTo>
                  <a:cubicBezTo>
                    <a:pt x="6584" y="17164"/>
                    <a:pt x="6764" y="17137"/>
                    <a:pt x="6943" y="17081"/>
                  </a:cubicBezTo>
                  <a:cubicBezTo>
                    <a:pt x="7877" y="16785"/>
                    <a:pt x="8396" y="15784"/>
                    <a:pt x="8100" y="14850"/>
                  </a:cubicBezTo>
                  <a:lnTo>
                    <a:pt x="3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9"/>
            <p:cNvSpPr/>
            <p:nvPr/>
          </p:nvSpPr>
          <p:spPr>
            <a:xfrm>
              <a:off x="3618400" y="630675"/>
              <a:ext cx="57825" cy="29600"/>
            </a:xfrm>
            <a:custGeom>
              <a:avLst/>
              <a:gdLst/>
              <a:ahLst/>
              <a:cxnLst/>
              <a:rect l="l" t="t" r="r" b="b"/>
              <a:pathLst>
                <a:path w="2313" h="1184" extrusionOk="0">
                  <a:moveTo>
                    <a:pt x="1896" y="0"/>
                  </a:moveTo>
                  <a:cubicBezTo>
                    <a:pt x="1582" y="0"/>
                    <a:pt x="1267" y="73"/>
                    <a:pt x="981" y="202"/>
                  </a:cubicBezTo>
                  <a:cubicBezTo>
                    <a:pt x="569" y="390"/>
                    <a:pt x="219" y="715"/>
                    <a:pt x="1" y="1112"/>
                  </a:cubicBezTo>
                  <a:cubicBezTo>
                    <a:pt x="273" y="1143"/>
                    <a:pt x="544" y="1183"/>
                    <a:pt x="810" y="1183"/>
                  </a:cubicBezTo>
                  <a:cubicBezTo>
                    <a:pt x="1007" y="1183"/>
                    <a:pt x="1201" y="1161"/>
                    <a:pt x="1392" y="1099"/>
                  </a:cubicBezTo>
                  <a:cubicBezTo>
                    <a:pt x="1843" y="952"/>
                    <a:pt x="2254" y="517"/>
                    <a:pt x="2313" y="45"/>
                  </a:cubicBezTo>
                  <a:cubicBezTo>
                    <a:pt x="2176" y="15"/>
                    <a:pt x="2036" y="0"/>
                    <a:pt x="1896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9"/>
            <p:cNvSpPr/>
            <p:nvPr/>
          </p:nvSpPr>
          <p:spPr>
            <a:xfrm>
              <a:off x="3592100" y="631800"/>
              <a:ext cx="160125" cy="274025"/>
            </a:xfrm>
            <a:custGeom>
              <a:avLst/>
              <a:gdLst/>
              <a:ahLst/>
              <a:cxnLst/>
              <a:rect l="l" t="t" r="r" b="b"/>
              <a:pathLst>
                <a:path w="6405" h="10961" extrusionOk="0">
                  <a:moveTo>
                    <a:pt x="3365" y="0"/>
                  </a:moveTo>
                  <a:cubicBezTo>
                    <a:pt x="3128" y="413"/>
                    <a:pt x="2662" y="693"/>
                    <a:pt x="2185" y="693"/>
                  </a:cubicBezTo>
                  <a:cubicBezTo>
                    <a:pt x="2165" y="693"/>
                    <a:pt x="2145" y="693"/>
                    <a:pt x="2125" y="692"/>
                  </a:cubicBezTo>
                  <a:cubicBezTo>
                    <a:pt x="1809" y="678"/>
                    <a:pt x="1505" y="554"/>
                    <a:pt x="1188" y="539"/>
                  </a:cubicBezTo>
                  <a:cubicBezTo>
                    <a:pt x="1170" y="538"/>
                    <a:pt x="1152" y="538"/>
                    <a:pt x="1134" y="538"/>
                  </a:cubicBezTo>
                  <a:cubicBezTo>
                    <a:pt x="689" y="538"/>
                    <a:pt x="254" y="783"/>
                    <a:pt x="0" y="1147"/>
                  </a:cubicBezTo>
                  <a:lnTo>
                    <a:pt x="2721" y="9722"/>
                  </a:lnTo>
                  <a:cubicBezTo>
                    <a:pt x="2961" y="10477"/>
                    <a:pt x="3662" y="10961"/>
                    <a:pt x="4415" y="10961"/>
                  </a:cubicBezTo>
                  <a:cubicBezTo>
                    <a:pt x="4593" y="10961"/>
                    <a:pt x="4774" y="10934"/>
                    <a:pt x="4952" y="10877"/>
                  </a:cubicBezTo>
                  <a:cubicBezTo>
                    <a:pt x="5886" y="10582"/>
                    <a:pt x="6405" y="9581"/>
                    <a:pt x="6109" y="8647"/>
                  </a:cubicBezTo>
                  <a:lnTo>
                    <a:pt x="33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9"/>
            <p:cNvSpPr/>
            <p:nvPr/>
          </p:nvSpPr>
          <p:spPr>
            <a:xfrm>
              <a:off x="3622800" y="691950"/>
              <a:ext cx="19350" cy="13725"/>
            </a:xfrm>
            <a:custGeom>
              <a:avLst/>
              <a:gdLst/>
              <a:ahLst/>
              <a:cxnLst/>
              <a:rect l="l" t="t" r="r" b="b"/>
              <a:pathLst>
                <a:path w="774" h="549" extrusionOk="0">
                  <a:moveTo>
                    <a:pt x="392" y="0"/>
                  </a:moveTo>
                  <a:cubicBezTo>
                    <a:pt x="364" y="0"/>
                    <a:pt x="335" y="5"/>
                    <a:pt x="304" y="14"/>
                  </a:cubicBezTo>
                  <a:cubicBezTo>
                    <a:pt x="0" y="110"/>
                    <a:pt x="108" y="549"/>
                    <a:pt x="381" y="549"/>
                  </a:cubicBezTo>
                  <a:cubicBezTo>
                    <a:pt x="409" y="549"/>
                    <a:pt x="438" y="544"/>
                    <a:pt x="469" y="534"/>
                  </a:cubicBezTo>
                  <a:cubicBezTo>
                    <a:pt x="773" y="438"/>
                    <a:pt x="665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9"/>
            <p:cNvSpPr/>
            <p:nvPr/>
          </p:nvSpPr>
          <p:spPr>
            <a:xfrm>
              <a:off x="3649825" y="707800"/>
              <a:ext cx="11625" cy="8250"/>
            </a:xfrm>
            <a:custGeom>
              <a:avLst/>
              <a:gdLst/>
              <a:ahLst/>
              <a:cxnLst/>
              <a:rect l="l" t="t" r="r" b="b"/>
              <a:pathLst>
                <a:path w="465" h="330" extrusionOk="0">
                  <a:moveTo>
                    <a:pt x="237" y="1"/>
                  </a:moveTo>
                  <a:cubicBezTo>
                    <a:pt x="220" y="1"/>
                    <a:pt x="202" y="4"/>
                    <a:pt x="184" y="10"/>
                  </a:cubicBezTo>
                  <a:cubicBezTo>
                    <a:pt x="1" y="67"/>
                    <a:pt x="66" y="330"/>
                    <a:pt x="230" y="330"/>
                  </a:cubicBezTo>
                  <a:cubicBezTo>
                    <a:pt x="247" y="330"/>
                    <a:pt x="264" y="327"/>
                    <a:pt x="283" y="321"/>
                  </a:cubicBezTo>
                  <a:cubicBezTo>
                    <a:pt x="464" y="263"/>
                    <a:pt x="401" y="1"/>
                    <a:pt x="237" y="1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9"/>
            <p:cNvSpPr/>
            <p:nvPr/>
          </p:nvSpPr>
          <p:spPr>
            <a:xfrm>
              <a:off x="3636325" y="734675"/>
              <a:ext cx="23200" cy="16475"/>
            </a:xfrm>
            <a:custGeom>
              <a:avLst/>
              <a:gdLst/>
              <a:ahLst/>
              <a:cxnLst/>
              <a:rect l="l" t="t" r="r" b="b"/>
              <a:pathLst>
                <a:path w="928" h="659" extrusionOk="0">
                  <a:moveTo>
                    <a:pt x="471" y="0"/>
                  </a:moveTo>
                  <a:cubicBezTo>
                    <a:pt x="438" y="0"/>
                    <a:pt x="403" y="6"/>
                    <a:pt x="365" y="17"/>
                  </a:cubicBezTo>
                  <a:cubicBezTo>
                    <a:pt x="1" y="133"/>
                    <a:pt x="130" y="659"/>
                    <a:pt x="458" y="659"/>
                  </a:cubicBezTo>
                  <a:cubicBezTo>
                    <a:pt x="491" y="659"/>
                    <a:pt x="526" y="653"/>
                    <a:pt x="563" y="642"/>
                  </a:cubicBezTo>
                  <a:cubicBezTo>
                    <a:pt x="928" y="526"/>
                    <a:pt x="799" y="0"/>
                    <a:pt x="471" y="0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9"/>
            <p:cNvSpPr/>
            <p:nvPr/>
          </p:nvSpPr>
          <p:spPr>
            <a:xfrm>
              <a:off x="3690650" y="804450"/>
              <a:ext cx="23200" cy="16500"/>
            </a:xfrm>
            <a:custGeom>
              <a:avLst/>
              <a:gdLst/>
              <a:ahLst/>
              <a:cxnLst/>
              <a:rect l="l" t="t" r="r" b="b"/>
              <a:pathLst>
                <a:path w="928" h="660" extrusionOk="0">
                  <a:moveTo>
                    <a:pt x="470" y="1"/>
                  </a:moveTo>
                  <a:cubicBezTo>
                    <a:pt x="437" y="1"/>
                    <a:pt x="402" y="6"/>
                    <a:pt x="365" y="18"/>
                  </a:cubicBezTo>
                  <a:cubicBezTo>
                    <a:pt x="0" y="133"/>
                    <a:pt x="129" y="659"/>
                    <a:pt x="457" y="659"/>
                  </a:cubicBezTo>
                  <a:cubicBezTo>
                    <a:pt x="490" y="659"/>
                    <a:pt x="525" y="654"/>
                    <a:pt x="562" y="642"/>
                  </a:cubicBezTo>
                  <a:cubicBezTo>
                    <a:pt x="927" y="526"/>
                    <a:pt x="799" y="1"/>
                    <a:pt x="470" y="1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9"/>
            <p:cNvSpPr/>
            <p:nvPr/>
          </p:nvSpPr>
          <p:spPr>
            <a:xfrm>
              <a:off x="3690025" y="836725"/>
              <a:ext cx="7775" cy="5500"/>
            </a:xfrm>
            <a:custGeom>
              <a:avLst/>
              <a:gdLst/>
              <a:ahLst/>
              <a:cxnLst/>
              <a:rect l="l" t="t" r="r" b="b"/>
              <a:pathLst>
                <a:path w="311" h="220" extrusionOk="0">
                  <a:moveTo>
                    <a:pt x="158" y="1"/>
                  </a:moveTo>
                  <a:cubicBezTo>
                    <a:pt x="147" y="1"/>
                    <a:pt x="135" y="3"/>
                    <a:pt x="123" y="7"/>
                  </a:cubicBezTo>
                  <a:cubicBezTo>
                    <a:pt x="1" y="45"/>
                    <a:pt x="44" y="220"/>
                    <a:pt x="153" y="220"/>
                  </a:cubicBezTo>
                  <a:cubicBezTo>
                    <a:pt x="165" y="220"/>
                    <a:pt x="176" y="218"/>
                    <a:pt x="189" y="214"/>
                  </a:cubicBezTo>
                  <a:cubicBezTo>
                    <a:pt x="310" y="176"/>
                    <a:pt x="267" y="1"/>
                    <a:pt x="158" y="1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9"/>
            <p:cNvSpPr/>
            <p:nvPr/>
          </p:nvSpPr>
          <p:spPr>
            <a:xfrm>
              <a:off x="3681050" y="751000"/>
              <a:ext cx="19300" cy="13725"/>
            </a:xfrm>
            <a:custGeom>
              <a:avLst/>
              <a:gdLst/>
              <a:ahLst/>
              <a:cxnLst/>
              <a:rect l="l" t="t" r="r" b="b"/>
              <a:pathLst>
                <a:path w="772" h="549" extrusionOk="0">
                  <a:moveTo>
                    <a:pt x="391" y="0"/>
                  </a:moveTo>
                  <a:cubicBezTo>
                    <a:pt x="363" y="0"/>
                    <a:pt x="334" y="5"/>
                    <a:pt x="303" y="15"/>
                  </a:cubicBezTo>
                  <a:cubicBezTo>
                    <a:pt x="0" y="110"/>
                    <a:pt x="107" y="548"/>
                    <a:pt x="380" y="548"/>
                  </a:cubicBezTo>
                  <a:cubicBezTo>
                    <a:pt x="408" y="548"/>
                    <a:pt x="437" y="544"/>
                    <a:pt x="468" y="534"/>
                  </a:cubicBezTo>
                  <a:cubicBezTo>
                    <a:pt x="772" y="438"/>
                    <a:pt x="664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9"/>
            <p:cNvSpPr/>
            <p:nvPr/>
          </p:nvSpPr>
          <p:spPr>
            <a:xfrm>
              <a:off x="3650075" y="780125"/>
              <a:ext cx="11650" cy="8250"/>
            </a:xfrm>
            <a:custGeom>
              <a:avLst/>
              <a:gdLst/>
              <a:ahLst/>
              <a:cxnLst/>
              <a:rect l="l" t="t" r="r" b="b"/>
              <a:pathLst>
                <a:path w="466" h="330" extrusionOk="0">
                  <a:moveTo>
                    <a:pt x="236" y="0"/>
                  </a:moveTo>
                  <a:cubicBezTo>
                    <a:pt x="220" y="0"/>
                    <a:pt x="202" y="3"/>
                    <a:pt x="184" y="8"/>
                  </a:cubicBezTo>
                  <a:cubicBezTo>
                    <a:pt x="1" y="67"/>
                    <a:pt x="66" y="329"/>
                    <a:pt x="231" y="329"/>
                  </a:cubicBezTo>
                  <a:cubicBezTo>
                    <a:pt x="247" y="329"/>
                    <a:pt x="265" y="327"/>
                    <a:pt x="283" y="321"/>
                  </a:cubicBezTo>
                  <a:cubicBezTo>
                    <a:pt x="465" y="264"/>
                    <a:pt x="400" y="0"/>
                    <a:pt x="236" y="0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9"/>
            <p:cNvSpPr/>
            <p:nvPr/>
          </p:nvSpPr>
          <p:spPr>
            <a:xfrm>
              <a:off x="3663550" y="659050"/>
              <a:ext cx="15525" cy="11000"/>
            </a:xfrm>
            <a:custGeom>
              <a:avLst/>
              <a:gdLst/>
              <a:ahLst/>
              <a:cxnLst/>
              <a:rect l="l" t="t" r="r" b="b"/>
              <a:pathLst>
                <a:path w="621" h="440" extrusionOk="0">
                  <a:moveTo>
                    <a:pt x="314" y="0"/>
                  </a:moveTo>
                  <a:cubicBezTo>
                    <a:pt x="292" y="0"/>
                    <a:pt x="269" y="4"/>
                    <a:pt x="244" y="11"/>
                  </a:cubicBezTo>
                  <a:cubicBezTo>
                    <a:pt x="0" y="89"/>
                    <a:pt x="88" y="439"/>
                    <a:pt x="307" y="439"/>
                  </a:cubicBezTo>
                  <a:cubicBezTo>
                    <a:pt x="329" y="439"/>
                    <a:pt x="352" y="436"/>
                    <a:pt x="377" y="428"/>
                  </a:cubicBezTo>
                  <a:cubicBezTo>
                    <a:pt x="620" y="351"/>
                    <a:pt x="534" y="0"/>
                    <a:pt x="314" y="0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9"/>
            <p:cNvSpPr/>
            <p:nvPr/>
          </p:nvSpPr>
          <p:spPr>
            <a:xfrm>
              <a:off x="3543175" y="524625"/>
              <a:ext cx="60100" cy="143700"/>
            </a:xfrm>
            <a:custGeom>
              <a:avLst/>
              <a:gdLst/>
              <a:ahLst/>
              <a:cxnLst/>
              <a:rect l="l" t="t" r="r" b="b"/>
              <a:pathLst>
                <a:path w="2404" h="5748" extrusionOk="0">
                  <a:moveTo>
                    <a:pt x="407" y="0"/>
                  </a:moveTo>
                  <a:cubicBezTo>
                    <a:pt x="207" y="0"/>
                    <a:pt x="0" y="170"/>
                    <a:pt x="79" y="418"/>
                  </a:cubicBezTo>
                  <a:lnTo>
                    <a:pt x="1700" y="5528"/>
                  </a:lnTo>
                  <a:cubicBezTo>
                    <a:pt x="1749" y="5682"/>
                    <a:pt x="1872" y="5748"/>
                    <a:pt x="1997" y="5748"/>
                  </a:cubicBezTo>
                  <a:cubicBezTo>
                    <a:pt x="2197" y="5748"/>
                    <a:pt x="2404" y="5578"/>
                    <a:pt x="2325" y="5331"/>
                  </a:cubicBezTo>
                  <a:lnTo>
                    <a:pt x="703" y="221"/>
                  </a:lnTo>
                  <a:cubicBezTo>
                    <a:pt x="654" y="67"/>
                    <a:pt x="532" y="0"/>
                    <a:pt x="4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9"/>
            <p:cNvSpPr/>
            <p:nvPr/>
          </p:nvSpPr>
          <p:spPr>
            <a:xfrm>
              <a:off x="3591975" y="684000"/>
              <a:ext cx="33225" cy="59100"/>
            </a:xfrm>
            <a:custGeom>
              <a:avLst/>
              <a:gdLst/>
              <a:ahLst/>
              <a:cxnLst/>
              <a:rect l="l" t="t" r="r" b="b"/>
              <a:pathLst>
                <a:path w="1329" h="2364" extrusionOk="0">
                  <a:moveTo>
                    <a:pt x="408" y="0"/>
                  </a:moveTo>
                  <a:cubicBezTo>
                    <a:pt x="208" y="0"/>
                    <a:pt x="1" y="171"/>
                    <a:pt x="79" y="419"/>
                  </a:cubicBezTo>
                  <a:lnTo>
                    <a:pt x="626" y="2143"/>
                  </a:lnTo>
                  <a:cubicBezTo>
                    <a:pt x="675" y="2297"/>
                    <a:pt x="797" y="2363"/>
                    <a:pt x="921" y="2363"/>
                  </a:cubicBezTo>
                  <a:cubicBezTo>
                    <a:pt x="1122" y="2363"/>
                    <a:pt x="1329" y="2193"/>
                    <a:pt x="1250" y="1946"/>
                  </a:cubicBezTo>
                  <a:lnTo>
                    <a:pt x="703" y="221"/>
                  </a:lnTo>
                  <a:cubicBezTo>
                    <a:pt x="655" y="66"/>
                    <a:pt x="533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3613275" y="449400"/>
              <a:ext cx="163400" cy="478325"/>
            </a:xfrm>
            <a:custGeom>
              <a:avLst/>
              <a:gdLst/>
              <a:ahLst/>
              <a:cxnLst/>
              <a:rect l="l" t="t" r="r" b="b"/>
              <a:pathLst>
                <a:path w="6536" h="19133" extrusionOk="0">
                  <a:moveTo>
                    <a:pt x="1118" y="0"/>
                  </a:moveTo>
                  <a:lnTo>
                    <a:pt x="1" y="354"/>
                  </a:lnTo>
                  <a:lnTo>
                    <a:pt x="4968" y="16019"/>
                  </a:lnTo>
                  <a:cubicBezTo>
                    <a:pt x="5192" y="16726"/>
                    <a:pt x="5283" y="17477"/>
                    <a:pt x="4822" y="18031"/>
                  </a:cubicBezTo>
                  <a:cubicBezTo>
                    <a:pt x="4415" y="18520"/>
                    <a:pt x="3770" y="18773"/>
                    <a:pt x="3132" y="18773"/>
                  </a:cubicBezTo>
                  <a:cubicBezTo>
                    <a:pt x="3045" y="18773"/>
                    <a:pt x="2959" y="18768"/>
                    <a:pt x="2873" y="18759"/>
                  </a:cubicBezTo>
                  <a:cubicBezTo>
                    <a:pt x="2446" y="18712"/>
                    <a:pt x="2041" y="18560"/>
                    <a:pt x="1674" y="18338"/>
                  </a:cubicBezTo>
                  <a:lnTo>
                    <a:pt x="1674" y="18338"/>
                  </a:lnTo>
                  <a:cubicBezTo>
                    <a:pt x="2168" y="18841"/>
                    <a:pt x="2851" y="19133"/>
                    <a:pt x="3567" y="19133"/>
                  </a:cubicBezTo>
                  <a:cubicBezTo>
                    <a:pt x="3832" y="19133"/>
                    <a:pt x="4102" y="19093"/>
                    <a:pt x="4368" y="19008"/>
                  </a:cubicBezTo>
                  <a:cubicBezTo>
                    <a:pt x="5763" y="18566"/>
                    <a:pt x="6535" y="17075"/>
                    <a:pt x="6092" y="15681"/>
                  </a:cubicBezTo>
                  <a:lnTo>
                    <a:pt x="1118" y="0"/>
                  </a:ln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3490025" y="417100"/>
              <a:ext cx="172150" cy="92025"/>
            </a:xfrm>
            <a:custGeom>
              <a:avLst/>
              <a:gdLst/>
              <a:ahLst/>
              <a:cxnLst/>
              <a:rect l="l" t="t" r="r" b="b"/>
              <a:pathLst>
                <a:path w="6886" h="3681" extrusionOk="0">
                  <a:moveTo>
                    <a:pt x="5749" y="1"/>
                  </a:moveTo>
                  <a:cubicBezTo>
                    <a:pt x="5657" y="1"/>
                    <a:pt x="5564" y="15"/>
                    <a:pt x="5471" y="44"/>
                  </a:cubicBezTo>
                  <a:lnTo>
                    <a:pt x="750" y="1542"/>
                  </a:lnTo>
                  <a:cubicBezTo>
                    <a:pt x="268" y="1694"/>
                    <a:pt x="1" y="2210"/>
                    <a:pt x="154" y="2692"/>
                  </a:cubicBezTo>
                  <a:lnTo>
                    <a:pt x="264" y="3040"/>
                  </a:lnTo>
                  <a:cubicBezTo>
                    <a:pt x="387" y="3431"/>
                    <a:pt x="747" y="3680"/>
                    <a:pt x="1136" y="3680"/>
                  </a:cubicBezTo>
                  <a:cubicBezTo>
                    <a:pt x="1228" y="3680"/>
                    <a:pt x="1322" y="3666"/>
                    <a:pt x="1415" y="3637"/>
                  </a:cubicBezTo>
                  <a:lnTo>
                    <a:pt x="6136" y="2139"/>
                  </a:lnTo>
                  <a:cubicBezTo>
                    <a:pt x="6618" y="1986"/>
                    <a:pt x="6885" y="1472"/>
                    <a:pt x="6731" y="989"/>
                  </a:cubicBezTo>
                  <a:lnTo>
                    <a:pt x="6622" y="642"/>
                  </a:lnTo>
                  <a:cubicBezTo>
                    <a:pt x="6499" y="251"/>
                    <a:pt x="6138" y="1"/>
                    <a:pt x="57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1" name="Google Shape;1471;p29"/>
          <p:cNvSpPr/>
          <p:nvPr/>
        </p:nvSpPr>
        <p:spPr>
          <a:xfrm>
            <a:off x="3170325" y="175760"/>
            <a:ext cx="362448" cy="362416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29"/>
          <p:cNvSpPr/>
          <p:nvPr/>
        </p:nvSpPr>
        <p:spPr>
          <a:xfrm>
            <a:off x="7508589" y="166567"/>
            <a:ext cx="487229" cy="487229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3" name="Google Shape;1473;p29"/>
          <p:cNvGrpSpPr/>
          <p:nvPr/>
        </p:nvGrpSpPr>
        <p:grpSpPr>
          <a:xfrm>
            <a:off x="-10" y="169063"/>
            <a:ext cx="844483" cy="731875"/>
            <a:chOff x="3906375" y="2478675"/>
            <a:chExt cx="551950" cy="478350"/>
          </a:xfrm>
        </p:grpSpPr>
        <p:sp>
          <p:nvSpPr>
            <p:cNvPr id="1474" name="Google Shape;1474;p29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3" name="Google Shape;1483;p29"/>
          <p:cNvGrpSpPr/>
          <p:nvPr/>
        </p:nvGrpSpPr>
        <p:grpSpPr>
          <a:xfrm rot="2161220">
            <a:off x="8636889" y="3152548"/>
            <a:ext cx="305279" cy="260189"/>
            <a:chOff x="1832650" y="462425"/>
            <a:chExt cx="182075" cy="155175"/>
          </a:xfrm>
        </p:grpSpPr>
        <p:sp>
          <p:nvSpPr>
            <p:cNvPr id="1484" name="Google Shape;1484;p29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9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7" name="Google Shape;1487;p29"/>
          <p:cNvGrpSpPr/>
          <p:nvPr/>
        </p:nvGrpSpPr>
        <p:grpSpPr>
          <a:xfrm>
            <a:off x="1974891" y="166581"/>
            <a:ext cx="304490" cy="256152"/>
            <a:chOff x="1876970" y="-81211"/>
            <a:chExt cx="5178410" cy="4356326"/>
          </a:xfrm>
        </p:grpSpPr>
        <p:sp>
          <p:nvSpPr>
            <p:cNvPr id="1488" name="Google Shape;1488;p29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9" name="Google Shape;1489;p29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1490" name="Google Shape;1490;p29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3" name="Google Shape;1493;p29"/>
          <p:cNvGrpSpPr/>
          <p:nvPr/>
        </p:nvGrpSpPr>
        <p:grpSpPr>
          <a:xfrm>
            <a:off x="3354314" y="4796265"/>
            <a:ext cx="179553" cy="179636"/>
            <a:chOff x="3331975" y="2330200"/>
            <a:chExt cx="63125" cy="63150"/>
          </a:xfrm>
        </p:grpSpPr>
        <p:sp>
          <p:nvSpPr>
            <p:cNvPr id="1494" name="Google Shape;1494;p29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7" name="Google Shape;1497;p29"/>
          <p:cNvGrpSpPr/>
          <p:nvPr/>
        </p:nvGrpSpPr>
        <p:grpSpPr>
          <a:xfrm rot="10800000">
            <a:off x="7809770" y="4098047"/>
            <a:ext cx="1238245" cy="1073130"/>
            <a:chOff x="3906375" y="2478675"/>
            <a:chExt cx="551950" cy="478350"/>
          </a:xfrm>
        </p:grpSpPr>
        <p:sp>
          <p:nvSpPr>
            <p:cNvPr id="1498" name="Google Shape;1498;p29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9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9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7" name="Google Shape;1507;p29"/>
          <p:cNvSpPr/>
          <p:nvPr/>
        </p:nvSpPr>
        <p:spPr>
          <a:xfrm>
            <a:off x="4390825" y="4704885"/>
            <a:ext cx="362448" cy="362416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8" name="Google Shape;1508;p29"/>
          <p:cNvGrpSpPr/>
          <p:nvPr/>
        </p:nvGrpSpPr>
        <p:grpSpPr>
          <a:xfrm rot="-3599969">
            <a:off x="5938080" y="155706"/>
            <a:ext cx="240355" cy="391124"/>
            <a:chOff x="2082225" y="585025"/>
            <a:chExt cx="100300" cy="163225"/>
          </a:xfrm>
        </p:grpSpPr>
        <p:sp>
          <p:nvSpPr>
            <p:cNvPr id="1509" name="Google Shape;1509;p29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9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9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3" name="Google Shape;1513;p29"/>
          <p:cNvGrpSpPr/>
          <p:nvPr/>
        </p:nvGrpSpPr>
        <p:grpSpPr>
          <a:xfrm rot="2470373">
            <a:off x="251688" y="2623613"/>
            <a:ext cx="240354" cy="391122"/>
            <a:chOff x="2082225" y="585025"/>
            <a:chExt cx="100300" cy="163225"/>
          </a:xfrm>
        </p:grpSpPr>
        <p:sp>
          <p:nvSpPr>
            <p:cNvPr id="1514" name="Google Shape;1514;p29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8" name="Google Shape;1518;p29"/>
          <p:cNvSpPr/>
          <p:nvPr/>
        </p:nvSpPr>
        <p:spPr>
          <a:xfrm>
            <a:off x="471477" y="3680942"/>
            <a:ext cx="487229" cy="487229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5" name="Google Shape;1605;p31"/>
          <p:cNvGrpSpPr/>
          <p:nvPr/>
        </p:nvGrpSpPr>
        <p:grpSpPr>
          <a:xfrm>
            <a:off x="-318619" y="-286479"/>
            <a:ext cx="9717056" cy="5030051"/>
            <a:chOff x="2416925" y="2574200"/>
            <a:chExt cx="1327775" cy="687325"/>
          </a:xfrm>
        </p:grpSpPr>
        <p:sp>
          <p:nvSpPr>
            <p:cNvPr id="1606" name="Google Shape;1606;p31"/>
            <p:cNvSpPr/>
            <p:nvPr/>
          </p:nvSpPr>
          <p:spPr>
            <a:xfrm>
              <a:off x="2416925" y="2907225"/>
              <a:ext cx="1327775" cy="354300"/>
            </a:xfrm>
            <a:custGeom>
              <a:avLst/>
              <a:gdLst/>
              <a:ahLst/>
              <a:cxnLst/>
              <a:rect l="l" t="t" r="r" b="b"/>
              <a:pathLst>
                <a:path w="53111" h="14172" extrusionOk="0">
                  <a:moveTo>
                    <a:pt x="52961" y="0"/>
                  </a:moveTo>
                  <a:cubicBezTo>
                    <a:pt x="51797" y="3157"/>
                    <a:pt x="49266" y="5854"/>
                    <a:pt x="46190" y="7214"/>
                  </a:cubicBezTo>
                  <a:cubicBezTo>
                    <a:pt x="44590" y="7921"/>
                    <a:pt x="42823" y="8277"/>
                    <a:pt x="41057" y="8277"/>
                  </a:cubicBezTo>
                  <a:cubicBezTo>
                    <a:pt x="39425" y="8277"/>
                    <a:pt x="37795" y="7974"/>
                    <a:pt x="36298" y="7366"/>
                  </a:cubicBezTo>
                  <a:cubicBezTo>
                    <a:pt x="35077" y="6870"/>
                    <a:pt x="33925" y="6178"/>
                    <a:pt x="32808" y="5507"/>
                  </a:cubicBezTo>
                  <a:cubicBezTo>
                    <a:pt x="31722" y="4854"/>
                    <a:pt x="30599" y="4178"/>
                    <a:pt x="29410" y="3682"/>
                  </a:cubicBezTo>
                  <a:cubicBezTo>
                    <a:pt x="28362" y="3246"/>
                    <a:pt x="27141" y="2950"/>
                    <a:pt x="25932" y="2950"/>
                  </a:cubicBezTo>
                  <a:cubicBezTo>
                    <a:pt x="24437" y="2950"/>
                    <a:pt x="22961" y="3402"/>
                    <a:pt x="21857" y="4599"/>
                  </a:cubicBezTo>
                  <a:cubicBezTo>
                    <a:pt x="21066" y="5456"/>
                    <a:pt x="20665" y="6575"/>
                    <a:pt x="20277" y="7656"/>
                  </a:cubicBezTo>
                  <a:cubicBezTo>
                    <a:pt x="20047" y="8293"/>
                    <a:pt x="19810" y="8954"/>
                    <a:pt x="19497" y="9543"/>
                  </a:cubicBezTo>
                  <a:cubicBezTo>
                    <a:pt x="18040" y="12284"/>
                    <a:pt x="14772" y="14010"/>
                    <a:pt x="11255" y="14010"/>
                  </a:cubicBezTo>
                  <a:cubicBezTo>
                    <a:pt x="10801" y="14010"/>
                    <a:pt x="10344" y="13982"/>
                    <a:pt x="9885" y="13923"/>
                  </a:cubicBezTo>
                  <a:cubicBezTo>
                    <a:pt x="6618" y="13504"/>
                    <a:pt x="3329" y="11739"/>
                    <a:pt x="111" y="8675"/>
                  </a:cubicBezTo>
                  <a:lnTo>
                    <a:pt x="1" y="8791"/>
                  </a:lnTo>
                  <a:cubicBezTo>
                    <a:pt x="3246" y="11879"/>
                    <a:pt x="6564" y="13659"/>
                    <a:pt x="9866" y="14083"/>
                  </a:cubicBezTo>
                  <a:cubicBezTo>
                    <a:pt x="10330" y="14144"/>
                    <a:pt x="10794" y="14172"/>
                    <a:pt x="11253" y="14172"/>
                  </a:cubicBezTo>
                  <a:cubicBezTo>
                    <a:pt x="14829" y="14172"/>
                    <a:pt x="18154" y="12412"/>
                    <a:pt x="19637" y="9618"/>
                  </a:cubicBezTo>
                  <a:cubicBezTo>
                    <a:pt x="19955" y="9019"/>
                    <a:pt x="20195" y="8352"/>
                    <a:pt x="20426" y="7709"/>
                  </a:cubicBezTo>
                  <a:cubicBezTo>
                    <a:pt x="20809" y="6643"/>
                    <a:pt x="21205" y="5540"/>
                    <a:pt x="21974" y="4707"/>
                  </a:cubicBezTo>
                  <a:cubicBezTo>
                    <a:pt x="23043" y="3548"/>
                    <a:pt x="24476" y="3110"/>
                    <a:pt x="25931" y="3110"/>
                  </a:cubicBezTo>
                  <a:cubicBezTo>
                    <a:pt x="27117" y="3110"/>
                    <a:pt x="28318" y="3401"/>
                    <a:pt x="29348" y="3830"/>
                  </a:cubicBezTo>
                  <a:cubicBezTo>
                    <a:pt x="30526" y="4321"/>
                    <a:pt x="31645" y="4992"/>
                    <a:pt x="32726" y="5642"/>
                  </a:cubicBezTo>
                  <a:cubicBezTo>
                    <a:pt x="33845" y="6316"/>
                    <a:pt x="35005" y="7013"/>
                    <a:pt x="36237" y="7513"/>
                  </a:cubicBezTo>
                  <a:cubicBezTo>
                    <a:pt x="37753" y="8128"/>
                    <a:pt x="39405" y="8435"/>
                    <a:pt x="41057" y="8435"/>
                  </a:cubicBezTo>
                  <a:cubicBezTo>
                    <a:pt x="42845" y="8435"/>
                    <a:pt x="44634" y="8075"/>
                    <a:pt x="46254" y="7359"/>
                  </a:cubicBezTo>
                  <a:cubicBezTo>
                    <a:pt x="49371" y="5983"/>
                    <a:pt x="51933" y="3252"/>
                    <a:pt x="53111" y="55"/>
                  </a:cubicBezTo>
                  <a:lnTo>
                    <a:pt x="52961" y="0"/>
                  </a:ln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2444650" y="2574200"/>
              <a:ext cx="1258700" cy="593100"/>
            </a:xfrm>
            <a:custGeom>
              <a:avLst/>
              <a:gdLst/>
              <a:ahLst/>
              <a:cxnLst/>
              <a:rect l="l" t="t" r="r" b="b"/>
              <a:pathLst>
                <a:path w="50348" h="23724" extrusionOk="0">
                  <a:moveTo>
                    <a:pt x="202" y="0"/>
                  </a:moveTo>
                  <a:lnTo>
                    <a:pt x="0" y="16860"/>
                  </a:lnTo>
                  <a:cubicBezTo>
                    <a:pt x="1699" y="19734"/>
                    <a:pt x="4256" y="22213"/>
                    <a:pt x="7430" y="23246"/>
                  </a:cubicBezTo>
                  <a:cubicBezTo>
                    <a:pt x="8404" y="23563"/>
                    <a:pt x="9438" y="23724"/>
                    <a:pt x="10470" y="23724"/>
                  </a:cubicBezTo>
                  <a:cubicBezTo>
                    <a:pt x="12798" y="23724"/>
                    <a:pt x="15113" y="22905"/>
                    <a:pt x="16702" y="21223"/>
                  </a:cubicBezTo>
                  <a:cubicBezTo>
                    <a:pt x="17953" y="19899"/>
                    <a:pt x="18710" y="18138"/>
                    <a:pt x="20098" y="16958"/>
                  </a:cubicBezTo>
                  <a:cubicBezTo>
                    <a:pt x="21451" y="15808"/>
                    <a:pt x="23249" y="15357"/>
                    <a:pt x="25043" y="15357"/>
                  </a:cubicBezTo>
                  <a:cubicBezTo>
                    <a:pt x="25515" y="15357"/>
                    <a:pt x="25986" y="15388"/>
                    <a:pt x="26449" y="15446"/>
                  </a:cubicBezTo>
                  <a:cubicBezTo>
                    <a:pt x="28672" y="15725"/>
                    <a:pt x="30784" y="16546"/>
                    <a:pt x="32931" y="17182"/>
                  </a:cubicBezTo>
                  <a:cubicBezTo>
                    <a:pt x="34455" y="17633"/>
                    <a:pt x="36048" y="17993"/>
                    <a:pt x="37627" y="17993"/>
                  </a:cubicBezTo>
                  <a:cubicBezTo>
                    <a:pt x="38272" y="17993"/>
                    <a:pt x="38915" y="17933"/>
                    <a:pt x="39551" y="17794"/>
                  </a:cubicBezTo>
                  <a:cubicBezTo>
                    <a:pt x="42568" y="17134"/>
                    <a:pt x="44985" y="14756"/>
                    <a:pt x="46424" y="12022"/>
                  </a:cubicBezTo>
                  <a:cubicBezTo>
                    <a:pt x="47862" y="9287"/>
                    <a:pt x="48461" y="6201"/>
                    <a:pt x="49000" y="3160"/>
                  </a:cubicBezTo>
                  <a:cubicBezTo>
                    <a:pt x="49202" y="2026"/>
                    <a:pt x="49411" y="798"/>
                    <a:pt x="50347" y="129"/>
                  </a:cubicBezTo>
                  <a:lnTo>
                    <a:pt x="2507" y="129"/>
                  </a:lnTo>
                  <a:cubicBezTo>
                    <a:pt x="1776" y="92"/>
                    <a:pt x="933" y="0"/>
                    <a:pt x="202" y="0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8" name="Google Shape;1608;p3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31"/>
          <p:cNvSpPr/>
          <p:nvPr/>
        </p:nvSpPr>
        <p:spPr>
          <a:xfrm>
            <a:off x="577938" y="201980"/>
            <a:ext cx="274321" cy="274321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0" name="Google Shape;1610;p31"/>
          <p:cNvGrpSpPr/>
          <p:nvPr/>
        </p:nvGrpSpPr>
        <p:grpSpPr>
          <a:xfrm rot="-936220">
            <a:off x="8480270" y="2602520"/>
            <a:ext cx="975957" cy="1546896"/>
            <a:chOff x="5889025" y="1986900"/>
            <a:chExt cx="456150" cy="723000"/>
          </a:xfrm>
        </p:grpSpPr>
        <p:sp>
          <p:nvSpPr>
            <p:cNvPr id="1611" name="Google Shape;1611;p31"/>
            <p:cNvSpPr/>
            <p:nvPr/>
          </p:nvSpPr>
          <p:spPr>
            <a:xfrm>
              <a:off x="5968575" y="2084475"/>
              <a:ext cx="252375" cy="31925"/>
            </a:xfrm>
            <a:custGeom>
              <a:avLst/>
              <a:gdLst/>
              <a:ahLst/>
              <a:cxnLst/>
              <a:rect l="l" t="t" r="r" b="b"/>
              <a:pathLst>
                <a:path w="10095" h="1277" extrusionOk="0">
                  <a:moveTo>
                    <a:pt x="10054" y="1"/>
                  </a:moveTo>
                  <a:lnTo>
                    <a:pt x="0" y="663"/>
                  </a:lnTo>
                  <a:lnTo>
                    <a:pt x="41" y="1276"/>
                  </a:lnTo>
                  <a:lnTo>
                    <a:pt x="10094" y="613"/>
                  </a:lnTo>
                  <a:lnTo>
                    <a:pt x="100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5895050" y="1986900"/>
              <a:ext cx="392525" cy="122075"/>
            </a:xfrm>
            <a:custGeom>
              <a:avLst/>
              <a:gdLst/>
              <a:ahLst/>
              <a:cxnLst/>
              <a:rect l="l" t="t" r="r" b="b"/>
              <a:pathLst>
                <a:path w="15701" h="4883" extrusionOk="0">
                  <a:moveTo>
                    <a:pt x="15445" y="1"/>
                  </a:moveTo>
                  <a:lnTo>
                    <a:pt x="0" y="1020"/>
                  </a:lnTo>
                  <a:lnTo>
                    <a:pt x="255" y="4882"/>
                  </a:lnTo>
                  <a:lnTo>
                    <a:pt x="15700" y="3863"/>
                  </a:lnTo>
                  <a:lnTo>
                    <a:pt x="15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6085450" y="2003725"/>
              <a:ext cx="11700" cy="88400"/>
            </a:xfrm>
            <a:custGeom>
              <a:avLst/>
              <a:gdLst/>
              <a:ahLst/>
              <a:cxnLst/>
              <a:rect l="l" t="t" r="r" b="b"/>
              <a:pathLst>
                <a:path w="468" h="3536" extrusionOk="0">
                  <a:moveTo>
                    <a:pt x="236" y="1"/>
                  </a:moveTo>
                  <a:lnTo>
                    <a:pt x="0" y="16"/>
                  </a:lnTo>
                  <a:lnTo>
                    <a:pt x="233" y="3535"/>
                  </a:lnTo>
                  <a:lnTo>
                    <a:pt x="468" y="3520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1"/>
            <p:cNvSpPr/>
            <p:nvPr/>
          </p:nvSpPr>
          <p:spPr>
            <a:xfrm>
              <a:off x="6069200" y="2004825"/>
              <a:ext cx="11700" cy="88375"/>
            </a:xfrm>
            <a:custGeom>
              <a:avLst/>
              <a:gdLst/>
              <a:ahLst/>
              <a:cxnLst/>
              <a:rect l="l" t="t" r="r" b="b"/>
              <a:pathLst>
                <a:path w="468" h="3535" extrusionOk="0">
                  <a:moveTo>
                    <a:pt x="236" y="0"/>
                  </a:moveTo>
                  <a:lnTo>
                    <a:pt x="0" y="16"/>
                  </a:lnTo>
                  <a:lnTo>
                    <a:pt x="232" y="3535"/>
                  </a:lnTo>
                  <a:lnTo>
                    <a:pt x="468" y="351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1"/>
            <p:cNvSpPr/>
            <p:nvPr/>
          </p:nvSpPr>
          <p:spPr>
            <a:xfrm>
              <a:off x="6052975" y="2005900"/>
              <a:ext cx="11700" cy="88375"/>
            </a:xfrm>
            <a:custGeom>
              <a:avLst/>
              <a:gdLst/>
              <a:ahLst/>
              <a:cxnLst/>
              <a:rect l="l" t="t" r="r" b="b"/>
              <a:pathLst>
                <a:path w="468" h="3535" extrusionOk="0">
                  <a:moveTo>
                    <a:pt x="235" y="0"/>
                  </a:moveTo>
                  <a:lnTo>
                    <a:pt x="0" y="16"/>
                  </a:lnTo>
                  <a:lnTo>
                    <a:pt x="232" y="3535"/>
                  </a:lnTo>
                  <a:lnTo>
                    <a:pt x="468" y="3519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1"/>
            <p:cNvSpPr/>
            <p:nvPr/>
          </p:nvSpPr>
          <p:spPr>
            <a:xfrm>
              <a:off x="6036675" y="2006950"/>
              <a:ext cx="11725" cy="88400"/>
            </a:xfrm>
            <a:custGeom>
              <a:avLst/>
              <a:gdLst/>
              <a:ahLst/>
              <a:cxnLst/>
              <a:rect l="l" t="t" r="r" b="b"/>
              <a:pathLst>
                <a:path w="469" h="3536" extrusionOk="0">
                  <a:moveTo>
                    <a:pt x="236" y="1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8" y="3520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1"/>
            <p:cNvSpPr/>
            <p:nvPr/>
          </p:nvSpPr>
          <p:spPr>
            <a:xfrm>
              <a:off x="6020425" y="2008050"/>
              <a:ext cx="11725" cy="88375"/>
            </a:xfrm>
            <a:custGeom>
              <a:avLst/>
              <a:gdLst/>
              <a:ahLst/>
              <a:cxnLst/>
              <a:rect l="l" t="t" r="r" b="b"/>
              <a:pathLst>
                <a:path w="469" h="3535" extrusionOk="0">
                  <a:moveTo>
                    <a:pt x="236" y="0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8" y="351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6004175" y="2009100"/>
              <a:ext cx="11725" cy="88375"/>
            </a:xfrm>
            <a:custGeom>
              <a:avLst/>
              <a:gdLst/>
              <a:ahLst/>
              <a:cxnLst/>
              <a:rect l="l" t="t" r="r" b="b"/>
              <a:pathLst>
                <a:path w="469" h="3535" extrusionOk="0">
                  <a:moveTo>
                    <a:pt x="236" y="0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8" y="351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1"/>
            <p:cNvSpPr/>
            <p:nvPr/>
          </p:nvSpPr>
          <p:spPr>
            <a:xfrm>
              <a:off x="5987925" y="2010175"/>
              <a:ext cx="11700" cy="88400"/>
            </a:xfrm>
            <a:custGeom>
              <a:avLst/>
              <a:gdLst/>
              <a:ahLst/>
              <a:cxnLst/>
              <a:rect l="l" t="t" r="r" b="b"/>
              <a:pathLst>
                <a:path w="468" h="3536" extrusionOk="0">
                  <a:moveTo>
                    <a:pt x="236" y="1"/>
                  </a:moveTo>
                  <a:lnTo>
                    <a:pt x="0" y="16"/>
                  </a:lnTo>
                  <a:lnTo>
                    <a:pt x="233" y="3535"/>
                  </a:lnTo>
                  <a:lnTo>
                    <a:pt x="468" y="3520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5971675" y="2011275"/>
              <a:ext cx="11700" cy="88375"/>
            </a:xfrm>
            <a:custGeom>
              <a:avLst/>
              <a:gdLst/>
              <a:ahLst/>
              <a:cxnLst/>
              <a:rect l="l" t="t" r="r" b="b"/>
              <a:pathLst>
                <a:path w="468" h="3535" extrusionOk="0">
                  <a:moveTo>
                    <a:pt x="236" y="0"/>
                  </a:moveTo>
                  <a:lnTo>
                    <a:pt x="0" y="16"/>
                  </a:lnTo>
                  <a:lnTo>
                    <a:pt x="233" y="3535"/>
                  </a:lnTo>
                  <a:lnTo>
                    <a:pt x="468" y="351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1"/>
            <p:cNvSpPr/>
            <p:nvPr/>
          </p:nvSpPr>
          <p:spPr>
            <a:xfrm>
              <a:off x="5955425" y="2012325"/>
              <a:ext cx="11725" cy="88375"/>
            </a:xfrm>
            <a:custGeom>
              <a:avLst/>
              <a:gdLst/>
              <a:ahLst/>
              <a:cxnLst/>
              <a:rect l="l" t="t" r="r" b="b"/>
              <a:pathLst>
                <a:path w="469" h="3535" extrusionOk="0">
                  <a:moveTo>
                    <a:pt x="235" y="0"/>
                  </a:moveTo>
                  <a:lnTo>
                    <a:pt x="0" y="16"/>
                  </a:lnTo>
                  <a:lnTo>
                    <a:pt x="232" y="3535"/>
                  </a:lnTo>
                  <a:lnTo>
                    <a:pt x="469" y="3519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1"/>
            <p:cNvSpPr/>
            <p:nvPr/>
          </p:nvSpPr>
          <p:spPr>
            <a:xfrm>
              <a:off x="5939150" y="2013375"/>
              <a:ext cx="11725" cy="88400"/>
            </a:xfrm>
            <a:custGeom>
              <a:avLst/>
              <a:gdLst/>
              <a:ahLst/>
              <a:cxnLst/>
              <a:rect l="l" t="t" r="r" b="b"/>
              <a:pathLst>
                <a:path w="469" h="3536" extrusionOk="0">
                  <a:moveTo>
                    <a:pt x="236" y="1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8" y="3520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1"/>
            <p:cNvSpPr/>
            <p:nvPr/>
          </p:nvSpPr>
          <p:spPr>
            <a:xfrm>
              <a:off x="5922900" y="2014500"/>
              <a:ext cx="11750" cy="88375"/>
            </a:xfrm>
            <a:custGeom>
              <a:avLst/>
              <a:gdLst/>
              <a:ahLst/>
              <a:cxnLst/>
              <a:rect l="l" t="t" r="r" b="b"/>
              <a:pathLst>
                <a:path w="470" h="3535" extrusionOk="0">
                  <a:moveTo>
                    <a:pt x="237" y="0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9" y="35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5906650" y="2015550"/>
              <a:ext cx="11750" cy="88375"/>
            </a:xfrm>
            <a:custGeom>
              <a:avLst/>
              <a:gdLst/>
              <a:ahLst/>
              <a:cxnLst/>
              <a:rect l="l" t="t" r="r" b="b"/>
              <a:pathLst>
                <a:path w="470" h="3535" extrusionOk="0">
                  <a:moveTo>
                    <a:pt x="237" y="0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9" y="35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6101950" y="2002750"/>
              <a:ext cx="11725" cy="88400"/>
            </a:xfrm>
            <a:custGeom>
              <a:avLst/>
              <a:gdLst/>
              <a:ahLst/>
              <a:cxnLst/>
              <a:rect l="l" t="t" r="r" b="b"/>
              <a:pathLst>
                <a:path w="469" h="3536" extrusionOk="0">
                  <a:moveTo>
                    <a:pt x="236" y="0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8" y="3520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6118225" y="2001700"/>
              <a:ext cx="11725" cy="88375"/>
            </a:xfrm>
            <a:custGeom>
              <a:avLst/>
              <a:gdLst/>
              <a:ahLst/>
              <a:cxnLst/>
              <a:rect l="l" t="t" r="r" b="b"/>
              <a:pathLst>
                <a:path w="469" h="3535" extrusionOk="0">
                  <a:moveTo>
                    <a:pt x="236" y="0"/>
                  </a:moveTo>
                  <a:lnTo>
                    <a:pt x="0" y="16"/>
                  </a:lnTo>
                  <a:lnTo>
                    <a:pt x="232" y="3535"/>
                  </a:lnTo>
                  <a:lnTo>
                    <a:pt x="469" y="351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6134475" y="2000625"/>
              <a:ext cx="11700" cy="88400"/>
            </a:xfrm>
            <a:custGeom>
              <a:avLst/>
              <a:gdLst/>
              <a:ahLst/>
              <a:cxnLst/>
              <a:rect l="l" t="t" r="r" b="b"/>
              <a:pathLst>
                <a:path w="468" h="3536" extrusionOk="0">
                  <a:moveTo>
                    <a:pt x="235" y="1"/>
                  </a:moveTo>
                  <a:lnTo>
                    <a:pt x="0" y="16"/>
                  </a:lnTo>
                  <a:lnTo>
                    <a:pt x="232" y="3535"/>
                  </a:lnTo>
                  <a:lnTo>
                    <a:pt x="468" y="352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6150750" y="1999550"/>
              <a:ext cx="11725" cy="88400"/>
            </a:xfrm>
            <a:custGeom>
              <a:avLst/>
              <a:gdLst/>
              <a:ahLst/>
              <a:cxnLst/>
              <a:rect l="l" t="t" r="r" b="b"/>
              <a:pathLst>
                <a:path w="469" h="3536" extrusionOk="0">
                  <a:moveTo>
                    <a:pt x="237" y="1"/>
                  </a:moveTo>
                  <a:lnTo>
                    <a:pt x="0" y="16"/>
                  </a:lnTo>
                  <a:lnTo>
                    <a:pt x="233" y="3535"/>
                  </a:lnTo>
                  <a:lnTo>
                    <a:pt x="469" y="3520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6166975" y="1998475"/>
              <a:ext cx="11750" cy="88375"/>
            </a:xfrm>
            <a:custGeom>
              <a:avLst/>
              <a:gdLst/>
              <a:ahLst/>
              <a:cxnLst/>
              <a:rect l="l" t="t" r="r" b="b"/>
              <a:pathLst>
                <a:path w="470" h="3535" extrusionOk="0">
                  <a:moveTo>
                    <a:pt x="237" y="0"/>
                  </a:moveTo>
                  <a:lnTo>
                    <a:pt x="1" y="16"/>
                  </a:lnTo>
                  <a:lnTo>
                    <a:pt x="234" y="3535"/>
                  </a:lnTo>
                  <a:lnTo>
                    <a:pt x="469" y="35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6183250" y="1997375"/>
              <a:ext cx="11725" cy="88400"/>
            </a:xfrm>
            <a:custGeom>
              <a:avLst/>
              <a:gdLst/>
              <a:ahLst/>
              <a:cxnLst/>
              <a:rect l="l" t="t" r="r" b="b"/>
              <a:pathLst>
                <a:path w="469" h="3536" extrusionOk="0">
                  <a:moveTo>
                    <a:pt x="236" y="1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8" y="3520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6199500" y="1996350"/>
              <a:ext cx="11725" cy="88400"/>
            </a:xfrm>
            <a:custGeom>
              <a:avLst/>
              <a:gdLst/>
              <a:ahLst/>
              <a:cxnLst/>
              <a:rect l="l" t="t" r="r" b="b"/>
              <a:pathLst>
                <a:path w="469" h="3536" extrusionOk="0">
                  <a:moveTo>
                    <a:pt x="236" y="1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68" y="3520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6215725" y="1995250"/>
              <a:ext cx="11750" cy="88375"/>
            </a:xfrm>
            <a:custGeom>
              <a:avLst/>
              <a:gdLst/>
              <a:ahLst/>
              <a:cxnLst/>
              <a:rect l="l" t="t" r="r" b="b"/>
              <a:pathLst>
                <a:path w="470" h="3535" extrusionOk="0">
                  <a:moveTo>
                    <a:pt x="236" y="0"/>
                  </a:moveTo>
                  <a:lnTo>
                    <a:pt x="1" y="16"/>
                  </a:lnTo>
                  <a:lnTo>
                    <a:pt x="233" y="3535"/>
                  </a:lnTo>
                  <a:lnTo>
                    <a:pt x="470" y="3519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6232025" y="1994175"/>
              <a:ext cx="11700" cy="88400"/>
            </a:xfrm>
            <a:custGeom>
              <a:avLst/>
              <a:gdLst/>
              <a:ahLst/>
              <a:cxnLst/>
              <a:rect l="l" t="t" r="r" b="b"/>
              <a:pathLst>
                <a:path w="468" h="3536" extrusionOk="0">
                  <a:moveTo>
                    <a:pt x="235" y="1"/>
                  </a:moveTo>
                  <a:lnTo>
                    <a:pt x="0" y="16"/>
                  </a:lnTo>
                  <a:lnTo>
                    <a:pt x="232" y="3535"/>
                  </a:lnTo>
                  <a:lnTo>
                    <a:pt x="468" y="352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6248300" y="1993125"/>
              <a:ext cx="11700" cy="88400"/>
            </a:xfrm>
            <a:custGeom>
              <a:avLst/>
              <a:gdLst/>
              <a:ahLst/>
              <a:cxnLst/>
              <a:rect l="l" t="t" r="r" b="b"/>
              <a:pathLst>
                <a:path w="468" h="3536" extrusionOk="0">
                  <a:moveTo>
                    <a:pt x="236" y="1"/>
                  </a:moveTo>
                  <a:lnTo>
                    <a:pt x="0" y="16"/>
                  </a:lnTo>
                  <a:lnTo>
                    <a:pt x="232" y="3535"/>
                  </a:lnTo>
                  <a:lnTo>
                    <a:pt x="468" y="3520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6264500" y="1992050"/>
              <a:ext cx="11725" cy="88375"/>
            </a:xfrm>
            <a:custGeom>
              <a:avLst/>
              <a:gdLst/>
              <a:ahLst/>
              <a:cxnLst/>
              <a:rect l="l" t="t" r="r" b="b"/>
              <a:pathLst>
                <a:path w="469" h="3535" extrusionOk="0">
                  <a:moveTo>
                    <a:pt x="237" y="0"/>
                  </a:moveTo>
                  <a:lnTo>
                    <a:pt x="0" y="16"/>
                  </a:lnTo>
                  <a:lnTo>
                    <a:pt x="233" y="3535"/>
                  </a:lnTo>
                  <a:lnTo>
                    <a:pt x="469" y="3519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5889025" y="2098600"/>
              <a:ext cx="456150" cy="611300"/>
            </a:xfrm>
            <a:custGeom>
              <a:avLst/>
              <a:gdLst/>
              <a:ahLst/>
              <a:cxnLst/>
              <a:rect l="l" t="t" r="r" b="b"/>
              <a:pathLst>
                <a:path w="18246" h="24452" extrusionOk="0">
                  <a:moveTo>
                    <a:pt x="13278" y="0"/>
                  </a:moveTo>
                  <a:lnTo>
                    <a:pt x="3226" y="664"/>
                  </a:lnTo>
                  <a:lnTo>
                    <a:pt x="387" y="4060"/>
                  </a:lnTo>
                  <a:cubicBezTo>
                    <a:pt x="129" y="4369"/>
                    <a:pt x="1" y="4763"/>
                    <a:pt x="27" y="5163"/>
                  </a:cubicBezTo>
                  <a:lnTo>
                    <a:pt x="1182" y="22674"/>
                  </a:lnTo>
                  <a:cubicBezTo>
                    <a:pt x="1231" y="23415"/>
                    <a:pt x="1798" y="24020"/>
                    <a:pt x="2534" y="24119"/>
                  </a:cubicBezTo>
                  <a:cubicBezTo>
                    <a:pt x="3268" y="24218"/>
                    <a:pt x="4001" y="24293"/>
                    <a:pt x="4733" y="24346"/>
                  </a:cubicBezTo>
                  <a:cubicBezTo>
                    <a:pt x="5384" y="24396"/>
                    <a:pt x="6033" y="24427"/>
                    <a:pt x="6680" y="24442"/>
                  </a:cubicBezTo>
                  <a:cubicBezTo>
                    <a:pt x="6960" y="24448"/>
                    <a:pt x="7240" y="24452"/>
                    <a:pt x="7519" y="24452"/>
                  </a:cubicBezTo>
                  <a:cubicBezTo>
                    <a:pt x="10744" y="24452"/>
                    <a:pt x="13925" y="24029"/>
                    <a:pt x="17064" y="23166"/>
                  </a:cubicBezTo>
                  <a:cubicBezTo>
                    <a:pt x="17773" y="22969"/>
                    <a:pt x="18245" y="22298"/>
                    <a:pt x="18196" y="21562"/>
                  </a:cubicBezTo>
                  <a:lnTo>
                    <a:pt x="17040" y="4042"/>
                  </a:lnTo>
                  <a:cubicBezTo>
                    <a:pt x="17014" y="3641"/>
                    <a:pt x="16835" y="3268"/>
                    <a:pt x="16540" y="2995"/>
                  </a:cubicBezTo>
                  <a:lnTo>
                    <a:pt x="13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5927400" y="2137450"/>
              <a:ext cx="378850" cy="534650"/>
            </a:xfrm>
            <a:custGeom>
              <a:avLst/>
              <a:gdLst/>
              <a:ahLst/>
              <a:cxnLst/>
              <a:rect l="l" t="t" r="r" b="b"/>
              <a:pathLst>
                <a:path w="15154" h="21386" extrusionOk="0">
                  <a:moveTo>
                    <a:pt x="11198" y="1"/>
                  </a:moveTo>
                  <a:lnTo>
                    <a:pt x="2436" y="578"/>
                  </a:lnTo>
                  <a:lnTo>
                    <a:pt x="12" y="3479"/>
                  </a:lnTo>
                  <a:cubicBezTo>
                    <a:pt x="5" y="3489"/>
                    <a:pt x="0" y="3500"/>
                    <a:pt x="2" y="3511"/>
                  </a:cubicBezTo>
                  <a:lnTo>
                    <a:pt x="1158" y="21023"/>
                  </a:lnTo>
                  <a:cubicBezTo>
                    <a:pt x="1160" y="21045"/>
                    <a:pt x="1177" y="21065"/>
                    <a:pt x="1200" y="21067"/>
                  </a:cubicBezTo>
                  <a:cubicBezTo>
                    <a:pt x="2807" y="21279"/>
                    <a:pt x="4414" y="21385"/>
                    <a:pt x="6001" y="21385"/>
                  </a:cubicBezTo>
                  <a:cubicBezTo>
                    <a:pt x="6766" y="21385"/>
                    <a:pt x="7526" y="21361"/>
                    <a:pt x="8279" y="21311"/>
                  </a:cubicBezTo>
                  <a:cubicBezTo>
                    <a:pt x="10582" y="21159"/>
                    <a:pt x="12887" y="20769"/>
                    <a:pt x="15127" y="20155"/>
                  </a:cubicBezTo>
                  <a:cubicBezTo>
                    <a:pt x="15140" y="20152"/>
                    <a:pt x="15153" y="20132"/>
                    <a:pt x="15151" y="20110"/>
                  </a:cubicBezTo>
                  <a:lnTo>
                    <a:pt x="13995" y="2589"/>
                  </a:lnTo>
                  <a:cubicBezTo>
                    <a:pt x="13995" y="2576"/>
                    <a:pt x="13990" y="2566"/>
                    <a:pt x="13982" y="2558"/>
                  </a:cubicBezTo>
                  <a:lnTo>
                    <a:pt x="111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5966325" y="2269850"/>
              <a:ext cx="302375" cy="256975"/>
            </a:xfrm>
            <a:custGeom>
              <a:avLst/>
              <a:gdLst/>
              <a:ahLst/>
              <a:cxnLst/>
              <a:rect l="l" t="t" r="r" b="b"/>
              <a:pathLst>
                <a:path w="12095" h="10279" extrusionOk="0">
                  <a:moveTo>
                    <a:pt x="11431" y="1"/>
                  </a:moveTo>
                  <a:cubicBezTo>
                    <a:pt x="11430" y="1"/>
                    <a:pt x="11430" y="1"/>
                    <a:pt x="11429" y="1"/>
                  </a:cubicBezTo>
                  <a:lnTo>
                    <a:pt x="36" y="753"/>
                  </a:lnTo>
                  <a:cubicBezTo>
                    <a:pt x="16" y="754"/>
                    <a:pt x="1" y="771"/>
                    <a:pt x="2" y="791"/>
                  </a:cubicBezTo>
                  <a:lnTo>
                    <a:pt x="626" y="10244"/>
                  </a:lnTo>
                  <a:cubicBezTo>
                    <a:pt x="628" y="10263"/>
                    <a:pt x="644" y="10278"/>
                    <a:pt x="663" y="10278"/>
                  </a:cubicBezTo>
                  <a:cubicBezTo>
                    <a:pt x="664" y="10278"/>
                    <a:pt x="665" y="10278"/>
                    <a:pt x="665" y="10278"/>
                  </a:cubicBezTo>
                  <a:lnTo>
                    <a:pt x="12059" y="9526"/>
                  </a:lnTo>
                  <a:cubicBezTo>
                    <a:pt x="12079" y="9525"/>
                    <a:pt x="12095" y="9506"/>
                    <a:pt x="12092" y="9488"/>
                  </a:cubicBezTo>
                  <a:lnTo>
                    <a:pt x="11467" y="35"/>
                  </a:lnTo>
                  <a:cubicBezTo>
                    <a:pt x="11466" y="16"/>
                    <a:pt x="11451" y="1"/>
                    <a:pt x="11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5991600" y="2426375"/>
              <a:ext cx="253375" cy="56575"/>
            </a:xfrm>
            <a:custGeom>
              <a:avLst/>
              <a:gdLst/>
              <a:ahLst/>
              <a:cxnLst/>
              <a:rect l="l" t="t" r="r" b="b"/>
              <a:pathLst>
                <a:path w="10135" h="2263" extrusionOk="0">
                  <a:moveTo>
                    <a:pt x="6474" y="1"/>
                  </a:moveTo>
                  <a:cubicBezTo>
                    <a:pt x="6005" y="1"/>
                    <a:pt x="5509" y="17"/>
                    <a:pt x="4996" y="50"/>
                  </a:cubicBezTo>
                  <a:cubicBezTo>
                    <a:pt x="2219" y="234"/>
                    <a:pt x="0" y="866"/>
                    <a:pt x="40" y="1463"/>
                  </a:cubicBezTo>
                  <a:cubicBezTo>
                    <a:pt x="71" y="1950"/>
                    <a:pt x="1592" y="2263"/>
                    <a:pt x="3656" y="2263"/>
                  </a:cubicBezTo>
                  <a:cubicBezTo>
                    <a:pt x="4126" y="2263"/>
                    <a:pt x="4623" y="2246"/>
                    <a:pt x="5138" y="2212"/>
                  </a:cubicBezTo>
                  <a:cubicBezTo>
                    <a:pt x="7915" y="2030"/>
                    <a:pt x="10134" y="1397"/>
                    <a:pt x="10094" y="800"/>
                  </a:cubicBezTo>
                  <a:cubicBezTo>
                    <a:pt x="10063" y="313"/>
                    <a:pt x="8540" y="1"/>
                    <a:pt x="6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5988075" y="2291175"/>
              <a:ext cx="246675" cy="33925"/>
            </a:xfrm>
            <a:custGeom>
              <a:avLst/>
              <a:gdLst/>
              <a:ahLst/>
              <a:cxnLst/>
              <a:rect l="l" t="t" r="r" b="b"/>
              <a:pathLst>
                <a:path w="9867" h="1357" extrusionOk="0">
                  <a:moveTo>
                    <a:pt x="9819" y="0"/>
                  </a:moveTo>
                  <a:lnTo>
                    <a:pt x="1" y="648"/>
                  </a:lnTo>
                  <a:lnTo>
                    <a:pt x="48" y="1356"/>
                  </a:lnTo>
                  <a:lnTo>
                    <a:pt x="9867" y="708"/>
                  </a:lnTo>
                  <a:lnTo>
                    <a:pt x="98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5990725" y="2331075"/>
              <a:ext cx="246650" cy="33925"/>
            </a:xfrm>
            <a:custGeom>
              <a:avLst/>
              <a:gdLst/>
              <a:ahLst/>
              <a:cxnLst/>
              <a:rect l="l" t="t" r="r" b="b"/>
              <a:pathLst>
                <a:path w="9866" h="1357" extrusionOk="0">
                  <a:moveTo>
                    <a:pt x="9819" y="1"/>
                  </a:moveTo>
                  <a:lnTo>
                    <a:pt x="1" y="649"/>
                  </a:lnTo>
                  <a:lnTo>
                    <a:pt x="47" y="1357"/>
                  </a:lnTo>
                  <a:lnTo>
                    <a:pt x="9866" y="709"/>
                  </a:lnTo>
                  <a:lnTo>
                    <a:pt x="98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6152800" y="2098625"/>
              <a:ext cx="192375" cy="597925"/>
            </a:xfrm>
            <a:custGeom>
              <a:avLst/>
              <a:gdLst/>
              <a:ahLst/>
              <a:cxnLst/>
              <a:rect l="l" t="t" r="r" b="b"/>
              <a:pathLst>
                <a:path w="7695" h="23917" extrusionOk="0">
                  <a:moveTo>
                    <a:pt x="2726" y="0"/>
                  </a:moveTo>
                  <a:lnTo>
                    <a:pt x="1" y="179"/>
                  </a:lnTo>
                  <a:lnTo>
                    <a:pt x="1645" y="3850"/>
                  </a:lnTo>
                  <a:cubicBezTo>
                    <a:pt x="1794" y="4183"/>
                    <a:pt x="1895" y="4629"/>
                    <a:pt x="1926" y="5099"/>
                  </a:cubicBezTo>
                  <a:lnTo>
                    <a:pt x="3167" y="23917"/>
                  </a:lnTo>
                  <a:cubicBezTo>
                    <a:pt x="4287" y="23721"/>
                    <a:pt x="5403" y="23470"/>
                    <a:pt x="6513" y="23165"/>
                  </a:cubicBezTo>
                  <a:cubicBezTo>
                    <a:pt x="7222" y="22968"/>
                    <a:pt x="7694" y="22297"/>
                    <a:pt x="7645" y="21561"/>
                  </a:cubicBezTo>
                  <a:lnTo>
                    <a:pt x="6489" y="4041"/>
                  </a:lnTo>
                  <a:cubicBezTo>
                    <a:pt x="6463" y="3640"/>
                    <a:pt x="6284" y="3267"/>
                    <a:pt x="5988" y="2994"/>
                  </a:cubicBezTo>
                  <a:lnTo>
                    <a:pt x="2726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5974675" y="2111000"/>
              <a:ext cx="81350" cy="598675"/>
            </a:xfrm>
            <a:custGeom>
              <a:avLst/>
              <a:gdLst/>
              <a:ahLst/>
              <a:cxnLst/>
              <a:rect l="l" t="t" r="r" b="b"/>
              <a:pathLst>
                <a:path w="3254" h="23947" extrusionOk="0">
                  <a:moveTo>
                    <a:pt x="2344" y="1"/>
                  </a:moveTo>
                  <a:lnTo>
                    <a:pt x="1200" y="75"/>
                  </a:lnTo>
                  <a:lnTo>
                    <a:pt x="134" y="3356"/>
                  </a:lnTo>
                  <a:cubicBezTo>
                    <a:pt x="37" y="3652"/>
                    <a:pt x="0" y="4042"/>
                    <a:pt x="26" y="4441"/>
                  </a:cubicBezTo>
                  <a:lnTo>
                    <a:pt x="1307" y="23850"/>
                  </a:lnTo>
                  <a:cubicBezTo>
                    <a:pt x="1958" y="23900"/>
                    <a:pt x="2607" y="23931"/>
                    <a:pt x="3254" y="23946"/>
                  </a:cubicBezTo>
                  <a:lnTo>
                    <a:pt x="2008" y="5069"/>
                  </a:lnTo>
                  <a:cubicBezTo>
                    <a:pt x="1977" y="4599"/>
                    <a:pt x="1976" y="4146"/>
                    <a:pt x="2005" y="3801"/>
                  </a:cubicBezTo>
                  <a:lnTo>
                    <a:pt x="2344" y="1"/>
                  </a:ln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4" name="Google Shape;1644;p31"/>
          <p:cNvGrpSpPr/>
          <p:nvPr/>
        </p:nvGrpSpPr>
        <p:grpSpPr>
          <a:xfrm>
            <a:off x="7126702" y="-176349"/>
            <a:ext cx="1356086" cy="1175162"/>
            <a:chOff x="3906375" y="2478675"/>
            <a:chExt cx="551950" cy="478350"/>
          </a:xfrm>
        </p:grpSpPr>
        <p:sp>
          <p:nvSpPr>
            <p:cNvPr id="1645" name="Google Shape;1645;p31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1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1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1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31"/>
          <p:cNvGrpSpPr/>
          <p:nvPr/>
        </p:nvGrpSpPr>
        <p:grpSpPr>
          <a:xfrm rot="2161458">
            <a:off x="2250540" y="90346"/>
            <a:ext cx="424904" cy="362135"/>
            <a:chOff x="1832650" y="462425"/>
            <a:chExt cx="182075" cy="155175"/>
          </a:xfrm>
        </p:grpSpPr>
        <p:sp>
          <p:nvSpPr>
            <p:cNvPr id="1655" name="Google Shape;1655;p31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31"/>
          <p:cNvGrpSpPr/>
          <p:nvPr/>
        </p:nvGrpSpPr>
        <p:grpSpPr>
          <a:xfrm>
            <a:off x="5896283" y="160747"/>
            <a:ext cx="424112" cy="356783"/>
            <a:chOff x="1876970" y="-81211"/>
            <a:chExt cx="5178410" cy="4356326"/>
          </a:xfrm>
        </p:grpSpPr>
        <p:sp>
          <p:nvSpPr>
            <p:cNvPr id="1659" name="Google Shape;1659;p31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0" name="Google Shape;1660;p31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1661" name="Google Shape;1661;p31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1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1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4" name="Google Shape;1664;p31"/>
          <p:cNvGrpSpPr/>
          <p:nvPr/>
        </p:nvGrpSpPr>
        <p:grpSpPr>
          <a:xfrm>
            <a:off x="7465001" y="4608500"/>
            <a:ext cx="249899" cy="250030"/>
            <a:chOff x="3331975" y="2330200"/>
            <a:chExt cx="63125" cy="63150"/>
          </a:xfrm>
        </p:grpSpPr>
        <p:sp>
          <p:nvSpPr>
            <p:cNvPr id="1665" name="Google Shape;1665;p31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1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1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31"/>
          <p:cNvGrpSpPr/>
          <p:nvPr/>
        </p:nvGrpSpPr>
        <p:grpSpPr>
          <a:xfrm rot="5400000">
            <a:off x="-531398" y="4050101"/>
            <a:ext cx="1356086" cy="1175162"/>
            <a:chOff x="3906375" y="2478675"/>
            <a:chExt cx="551950" cy="478350"/>
          </a:xfrm>
        </p:grpSpPr>
        <p:sp>
          <p:nvSpPr>
            <p:cNvPr id="1669" name="Google Shape;1669;p31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1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1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1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1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31"/>
          <p:cNvGrpSpPr/>
          <p:nvPr/>
        </p:nvGrpSpPr>
        <p:grpSpPr>
          <a:xfrm>
            <a:off x="8290190" y="4036501"/>
            <a:ext cx="1356086" cy="1175162"/>
            <a:chOff x="3906375" y="2478675"/>
            <a:chExt cx="551950" cy="478350"/>
          </a:xfrm>
        </p:grpSpPr>
        <p:sp>
          <p:nvSpPr>
            <p:cNvPr id="1679" name="Google Shape;1679;p31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8" name="Google Shape;1688;p31"/>
          <p:cNvSpPr/>
          <p:nvPr/>
        </p:nvSpPr>
        <p:spPr>
          <a:xfrm>
            <a:off x="5020151" y="4608492"/>
            <a:ext cx="563108" cy="563108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9" name="Google Shape;1689;p31"/>
          <p:cNvGrpSpPr/>
          <p:nvPr/>
        </p:nvGrpSpPr>
        <p:grpSpPr>
          <a:xfrm rot="-2161458" flipH="1">
            <a:off x="2664740" y="4708984"/>
            <a:ext cx="424904" cy="362135"/>
            <a:chOff x="1832650" y="462425"/>
            <a:chExt cx="182075" cy="155175"/>
          </a:xfrm>
        </p:grpSpPr>
        <p:sp>
          <p:nvSpPr>
            <p:cNvPr id="1690" name="Google Shape;1690;p31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1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31"/>
          <p:cNvGrpSpPr/>
          <p:nvPr/>
        </p:nvGrpSpPr>
        <p:grpSpPr>
          <a:xfrm rot="-5656365">
            <a:off x="8800966" y="693197"/>
            <a:ext cx="334538" cy="544367"/>
            <a:chOff x="2082225" y="585025"/>
            <a:chExt cx="100300" cy="163225"/>
          </a:xfrm>
        </p:grpSpPr>
        <p:sp>
          <p:nvSpPr>
            <p:cNvPr id="1694" name="Google Shape;1694;p31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8" name="Google Shape;1698;p31"/>
          <p:cNvSpPr/>
          <p:nvPr/>
        </p:nvSpPr>
        <p:spPr>
          <a:xfrm>
            <a:off x="293576" y="1859167"/>
            <a:ext cx="563108" cy="563108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9" name="Google Shape;1699;p31"/>
          <p:cNvGrpSpPr/>
          <p:nvPr/>
        </p:nvGrpSpPr>
        <p:grpSpPr>
          <a:xfrm rot="5143635">
            <a:off x="91991" y="2918772"/>
            <a:ext cx="334538" cy="544367"/>
            <a:chOff x="2082225" y="585025"/>
            <a:chExt cx="100300" cy="163225"/>
          </a:xfrm>
        </p:grpSpPr>
        <p:sp>
          <p:nvSpPr>
            <p:cNvPr id="1700" name="Google Shape;1700;p31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1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34"/>
          <p:cNvSpPr/>
          <p:nvPr/>
        </p:nvSpPr>
        <p:spPr>
          <a:xfrm>
            <a:off x="855075" y="-37449"/>
            <a:ext cx="7433790" cy="4243240"/>
          </a:xfrm>
          <a:custGeom>
            <a:avLst/>
            <a:gdLst/>
            <a:ahLst/>
            <a:cxnLst/>
            <a:rect l="l" t="t" r="r" b="b"/>
            <a:pathLst>
              <a:path w="32135" h="18343" extrusionOk="0">
                <a:moveTo>
                  <a:pt x="25297" y="0"/>
                </a:moveTo>
                <a:cubicBezTo>
                  <a:pt x="23652" y="0"/>
                  <a:pt x="21985" y="722"/>
                  <a:pt x="20740" y="2084"/>
                </a:cubicBezTo>
                <a:cubicBezTo>
                  <a:pt x="19342" y="3612"/>
                  <a:pt x="18157" y="5776"/>
                  <a:pt x="15866" y="5978"/>
                </a:cubicBezTo>
                <a:cubicBezTo>
                  <a:pt x="15758" y="5987"/>
                  <a:pt x="15651" y="5992"/>
                  <a:pt x="15544" y="5992"/>
                </a:cubicBezTo>
                <a:cubicBezTo>
                  <a:pt x="13970" y="5992"/>
                  <a:pt x="12514" y="4996"/>
                  <a:pt x="11278" y="4120"/>
                </a:cubicBezTo>
                <a:cubicBezTo>
                  <a:pt x="10029" y="3235"/>
                  <a:pt x="8705" y="2562"/>
                  <a:pt x="7183" y="2562"/>
                </a:cubicBezTo>
                <a:cubicBezTo>
                  <a:pt x="7019" y="2562"/>
                  <a:pt x="6853" y="2570"/>
                  <a:pt x="6684" y="2586"/>
                </a:cubicBezTo>
                <a:cubicBezTo>
                  <a:pt x="4837" y="2765"/>
                  <a:pt x="3072" y="3704"/>
                  <a:pt x="1889" y="5100"/>
                </a:cubicBezTo>
                <a:cubicBezTo>
                  <a:pt x="756" y="6437"/>
                  <a:pt x="136" y="8224"/>
                  <a:pt x="63" y="10025"/>
                </a:cubicBezTo>
                <a:cubicBezTo>
                  <a:pt x="1" y="11547"/>
                  <a:pt x="329" y="13080"/>
                  <a:pt x="1072" y="14361"/>
                </a:cubicBezTo>
                <a:cubicBezTo>
                  <a:pt x="1830" y="15667"/>
                  <a:pt x="2999" y="16725"/>
                  <a:pt x="4358" y="17374"/>
                </a:cubicBezTo>
                <a:cubicBezTo>
                  <a:pt x="5879" y="18099"/>
                  <a:pt x="7641" y="18139"/>
                  <a:pt x="9300" y="18217"/>
                </a:cubicBezTo>
                <a:cubicBezTo>
                  <a:pt x="10085" y="18255"/>
                  <a:pt x="10870" y="18287"/>
                  <a:pt x="11655" y="18309"/>
                </a:cubicBezTo>
                <a:cubicBezTo>
                  <a:pt x="12409" y="18330"/>
                  <a:pt x="13164" y="18342"/>
                  <a:pt x="13920" y="18342"/>
                </a:cubicBezTo>
                <a:cubicBezTo>
                  <a:pt x="17088" y="18342"/>
                  <a:pt x="20262" y="18125"/>
                  <a:pt x="23357" y="17424"/>
                </a:cubicBezTo>
                <a:cubicBezTo>
                  <a:pt x="26401" y="16735"/>
                  <a:pt x="29281" y="15326"/>
                  <a:pt x="30683" y="12360"/>
                </a:cubicBezTo>
                <a:cubicBezTo>
                  <a:pt x="32134" y="9289"/>
                  <a:pt x="31779" y="4970"/>
                  <a:pt x="29718" y="2247"/>
                </a:cubicBezTo>
                <a:cubicBezTo>
                  <a:pt x="28563" y="722"/>
                  <a:pt x="26941" y="0"/>
                  <a:pt x="25297" y="0"/>
                </a:cubicBezTo>
                <a:close/>
              </a:path>
            </a:pathLst>
          </a:custGeom>
          <a:solidFill>
            <a:srgbClr val="89DCE0">
              <a:alpha val="30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5" name="Google Shape;1835;p34"/>
          <p:cNvGrpSpPr/>
          <p:nvPr/>
        </p:nvGrpSpPr>
        <p:grpSpPr>
          <a:xfrm>
            <a:off x="1762887" y="-139307"/>
            <a:ext cx="1204852" cy="1044238"/>
            <a:chOff x="3906375" y="2478675"/>
            <a:chExt cx="551950" cy="478350"/>
          </a:xfrm>
        </p:grpSpPr>
        <p:sp>
          <p:nvSpPr>
            <p:cNvPr id="1836" name="Google Shape;1836;p34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4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4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4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4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4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4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4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4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34"/>
          <p:cNvGrpSpPr/>
          <p:nvPr/>
        </p:nvGrpSpPr>
        <p:grpSpPr>
          <a:xfrm>
            <a:off x="7361450" y="3821143"/>
            <a:ext cx="1204852" cy="1044238"/>
            <a:chOff x="3906375" y="2478675"/>
            <a:chExt cx="551950" cy="478350"/>
          </a:xfrm>
        </p:grpSpPr>
        <p:sp>
          <p:nvSpPr>
            <p:cNvPr id="1846" name="Google Shape;1846;p34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4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4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4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4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4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5" name="Google Shape;1855;p34"/>
          <p:cNvSpPr/>
          <p:nvPr/>
        </p:nvSpPr>
        <p:spPr>
          <a:xfrm>
            <a:off x="8605776" y="1997921"/>
            <a:ext cx="386845" cy="386845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6" name="Google Shape;1856;p34"/>
          <p:cNvSpPr/>
          <p:nvPr/>
        </p:nvSpPr>
        <p:spPr>
          <a:xfrm>
            <a:off x="1836776" y="2882771"/>
            <a:ext cx="386845" cy="386845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7" name="Google Shape;1857;p34"/>
          <p:cNvSpPr/>
          <p:nvPr/>
        </p:nvSpPr>
        <p:spPr>
          <a:xfrm>
            <a:off x="7033625" y="2137372"/>
            <a:ext cx="327817" cy="327801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34"/>
          <p:cNvSpPr/>
          <p:nvPr/>
        </p:nvSpPr>
        <p:spPr>
          <a:xfrm>
            <a:off x="151326" y="1684946"/>
            <a:ext cx="386845" cy="386845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34"/>
          <p:cNvSpPr/>
          <p:nvPr/>
        </p:nvSpPr>
        <p:spPr>
          <a:xfrm>
            <a:off x="6515801" y="4489246"/>
            <a:ext cx="386845" cy="386845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34"/>
          <p:cNvSpPr/>
          <p:nvPr/>
        </p:nvSpPr>
        <p:spPr>
          <a:xfrm>
            <a:off x="1866288" y="4355497"/>
            <a:ext cx="327817" cy="327801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1" name="Google Shape;1861;p34"/>
          <p:cNvGrpSpPr/>
          <p:nvPr/>
        </p:nvGrpSpPr>
        <p:grpSpPr>
          <a:xfrm rot="-2700087">
            <a:off x="8158238" y="3003987"/>
            <a:ext cx="1123160" cy="942764"/>
            <a:chOff x="4980800" y="405075"/>
            <a:chExt cx="402725" cy="338050"/>
          </a:xfrm>
        </p:grpSpPr>
        <p:sp>
          <p:nvSpPr>
            <p:cNvPr id="1862" name="Google Shape;1862;p34"/>
            <p:cNvSpPr/>
            <p:nvPr/>
          </p:nvSpPr>
          <p:spPr>
            <a:xfrm>
              <a:off x="4980800" y="405075"/>
              <a:ext cx="402675" cy="338050"/>
            </a:xfrm>
            <a:custGeom>
              <a:avLst/>
              <a:gdLst/>
              <a:ahLst/>
              <a:cxnLst/>
              <a:rect l="l" t="t" r="r" b="b"/>
              <a:pathLst>
                <a:path w="16107" h="13522" extrusionOk="0">
                  <a:moveTo>
                    <a:pt x="16107" y="0"/>
                  </a:moveTo>
                  <a:cubicBezTo>
                    <a:pt x="16106" y="1"/>
                    <a:pt x="16106" y="1"/>
                    <a:pt x="16106" y="2"/>
                  </a:cubicBezTo>
                  <a:lnTo>
                    <a:pt x="16107" y="2"/>
                  </a:lnTo>
                  <a:lnTo>
                    <a:pt x="16107" y="0"/>
                  </a:lnTo>
                  <a:close/>
                  <a:moveTo>
                    <a:pt x="16050" y="2"/>
                  </a:moveTo>
                  <a:cubicBezTo>
                    <a:pt x="14593" y="3"/>
                    <a:pt x="13150" y="181"/>
                    <a:pt x="11745" y="518"/>
                  </a:cubicBezTo>
                  <a:cubicBezTo>
                    <a:pt x="11685" y="532"/>
                    <a:pt x="11624" y="547"/>
                    <a:pt x="11564" y="562"/>
                  </a:cubicBezTo>
                  <a:cubicBezTo>
                    <a:pt x="10597" y="803"/>
                    <a:pt x="9648" y="1122"/>
                    <a:pt x="8726" y="1511"/>
                  </a:cubicBezTo>
                  <a:cubicBezTo>
                    <a:pt x="8669" y="1536"/>
                    <a:pt x="8615" y="1560"/>
                    <a:pt x="8558" y="1584"/>
                  </a:cubicBezTo>
                  <a:cubicBezTo>
                    <a:pt x="7598" y="1999"/>
                    <a:pt x="6667" y="2491"/>
                    <a:pt x="5779" y="3057"/>
                  </a:cubicBezTo>
                  <a:cubicBezTo>
                    <a:pt x="5867" y="2636"/>
                    <a:pt x="5955" y="2233"/>
                    <a:pt x="6046" y="1813"/>
                  </a:cubicBezTo>
                  <a:lnTo>
                    <a:pt x="6046" y="1813"/>
                  </a:lnTo>
                  <a:cubicBezTo>
                    <a:pt x="5611" y="2054"/>
                    <a:pt x="5205" y="2334"/>
                    <a:pt x="4830" y="2649"/>
                  </a:cubicBezTo>
                  <a:cubicBezTo>
                    <a:pt x="4773" y="2696"/>
                    <a:pt x="4717" y="2745"/>
                    <a:pt x="4662" y="2795"/>
                  </a:cubicBezTo>
                  <a:cubicBezTo>
                    <a:pt x="3828" y="3537"/>
                    <a:pt x="3168" y="4458"/>
                    <a:pt x="2723" y="5505"/>
                  </a:cubicBezTo>
                  <a:cubicBezTo>
                    <a:pt x="2745" y="5085"/>
                    <a:pt x="2756" y="4657"/>
                    <a:pt x="2779" y="4238"/>
                  </a:cubicBezTo>
                  <a:lnTo>
                    <a:pt x="2779" y="4238"/>
                  </a:lnTo>
                  <a:cubicBezTo>
                    <a:pt x="2223" y="5036"/>
                    <a:pt x="1750" y="5890"/>
                    <a:pt x="1362" y="6779"/>
                  </a:cubicBezTo>
                  <a:cubicBezTo>
                    <a:pt x="1308" y="6904"/>
                    <a:pt x="1253" y="7031"/>
                    <a:pt x="1205" y="7157"/>
                  </a:cubicBezTo>
                  <a:cubicBezTo>
                    <a:pt x="386" y="9167"/>
                    <a:pt x="0" y="11352"/>
                    <a:pt x="93" y="13521"/>
                  </a:cubicBezTo>
                  <a:cubicBezTo>
                    <a:pt x="119" y="13518"/>
                    <a:pt x="145" y="13514"/>
                    <a:pt x="171" y="13511"/>
                  </a:cubicBezTo>
                  <a:cubicBezTo>
                    <a:pt x="235" y="13503"/>
                    <a:pt x="299" y="13495"/>
                    <a:pt x="364" y="13487"/>
                  </a:cubicBezTo>
                  <a:cubicBezTo>
                    <a:pt x="3759" y="13048"/>
                    <a:pt x="7245" y="12167"/>
                    <a:pt x="10197" y="10444"/>
                  </a:cubicBezTo>
                  <a:cubicBezTo>
                    <a:pt x="10279" y="10396"/>
                    <a:pt x="10364" y="10348"/>
                    <a:pt x="10446" y="10296"/>
                  </a:cubicBezTo>
                  <a:cubicBezTo>
                    <a:pt x="10866" y="10041"/>
                    <a:pt x="11274" y="9771"/>
                    <a:pt x="11669" y="9481"/>
                  </a:cubicBezTo>
                  <a:lnTo>
                    <a:pt x="11669" y="9481"/>
                  </a:lnTo>
                  <a:cubicBezTo>
                    <a:pt x="11150" y="9553"/>
                    <a:pt x="10752" y="9610"/>
                    <a:pt x="10276" y="9612"/>
                  </a:cubicBezTo>
                  <a:cubicBezTo>
                    <a:pt x="11363" y="8880"/>
                    <a:pt x="12304" y="7935"/>
                    <a:pt x="13035" y="6850"/>
                  </a:cubicBezTo>
                  <a:cubicBezTo>
                    <a:pt x="13070" y="6799"/>
                    <a:pt x="13105" y="6748"/>
                    <a:pt x="13137" y="6697"/>
                  </a:cubicBezTo>
                  <a:cubicBezTo>
                    <a:pt x="13437" y="6232"/>
                    <a:pt x="13699" y="5745"/>
                    <a:pt x="13921" y="5239"/>
                  </a:cubicBezTo>
                  <a:lnTo>
                    <a:pt x="13921" y="5239"/>
                  </a:lnTo>
                  <a:cubicBezTo>
                    <a:pt x="13568" y="5439"/>
                    <a:pt x="13238" y="5583"/>
                    <a:pt x="12884" y="5783"/>
                  </a:cubicBezTo>
                  <a:cubicBezTo>
                    <a:pt x="13256" y="5110"/>
                    <a:pt x="13630" y="4443"/>
                    <a:pt x="14000" y="3777"/>
                  </a:cubicBezTo>
                  <a:cubicBezTo>
                    <a:pt x="14029" y="3726"/>
                    <a:pt x="14059" y="3676"/>
                    <a:pt x="14086" y="3624"/>
                  </a:cubicBezTo>
                  <a:cubicBezTo>
                    <a:pt x="14725" y="2479"/>
                    <a:pt x="15362" y="1340"/>
                    <a:pt x="16006" y="183"/>
                  </a:cubicBezTo>
                  <a:cubicBezTo>
                    <a:pt x="16039" y="124"/>
                    <a:pt x="16072" y="63"/>
                    <a:pt x="16106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4985050" y="405075"/>
              <a:ext cx="398475" cy="337775"/>
            </a:xfrm>
            <a:custGeom>
              <a:avLst/>
              <a:gdLst/>
              <a:ahLst/>
              <a:cxnLst/>
              <a:rect l="l" t="t" r="r" b="b"/>
              <a:pathLst>
                <a:path w="15939" h="13511" extrusionOk="0">
                  <a:moveTo>
                    <a:pt x="15883" y="0"/>
                  </a:moveTo>
                  <a:cubicBezTo>
                    <a:pt x="15071" y="373"/>
                    <a:pt x="14271" y="775"/>
                    <a:pt x="13487" y="1206"/>
                  </a:cubicBezTo>
                  <a:cubicBezTo>
                    <a:pt x="12543" y="1723"/>
                    <a:pt x="11624" y="2285"/>
                    <a:pt x="10726" y="2878"/>
                  </a:cubicBezTo>
                  <a:cubicBezTo>
                    <a:pt x="10953" y="2072"/>
                    <a:pt x="11237" y="1283"/>
                    <a:pt x="11578" y="516"/>
                  </a:cubicBezTo>
                  <a:lnTo>
                    <a:pt x="11578" y="516"/>
                  </a:lnTo>
                  <a:cubicBezTo>
                    <a:pt x="11517" y="530"/>
                    <a:pt x="11456" y="546"/>
                    <a:pt x="11397" y="561"/>
                  </a:cubicBezTo>
                  <a:cubicBezTo>
                    <a:pt x="11061" y="1331"/>
                    <a:pt x="10780" y="2125"/>
                    <a:pt x="10557" y="2936"/>
                  </a:cubicBezTo>
                  <a:cubicBezTo>
                    <a:pt x="10552" y="2955"/>
                    <a:pt x="10555" y="2971"/>
                    <a:pt x="10561" y="2985"/>
                  </a:cubicBezTo>
                  <a:cubicBezTo>
                    <a:pt x="10242" y="3198"/>
                    <a:pt x="9927" y="3418"/>
                    <a:pt x="9614" y="3641"/>
                  </a:cubicBezTo>
                  <a:cubicBezTo>
                    <a:pt x="8992" y="4086"/>
                    <a:pt x="8384" y="4549"/>
                    <a:pt x="7786" y="5030"/>
                  </a:cubicBezTo>
                  <a:cubicBezTo>
                    <a:pt x="7998" y="3847"/>
                    <a:pt x="8256" y="2672"/>
                    <a:pt x="8559" y="1510"/>
                  </a:cubicBezTo>
                  <a:lnTo>
                    <a:pt x="8559" y="1510"/>
                  </a:lnTo>
                  <a:cubicBezTo>
                    <a:pt x="8502" y="1535"/>
                    <a:pt x="8447" y="1558"/>
                    <a:pt x="8390" y="1583"/>
                  </a:cubicBezTo>
                  <a:cubicBezTo>
                    <a:pt x="8192" y="2347"/>
                    <a:pt x="8013" y="3115"/>
                    <a:pt x="7856" y="3888"/>
                  </a:cubicBezTo>
                  <a:cubicBezTo>
                    <a:pt x="7776" y="4281"/>
                    <a:pt x="7699" y="4677"/>
                    <a:pt x="7630" y="5071"/>
                  </a:cubicBezTo>
                  <a:cubicBezTo>
                    <a:pt x="7625" y="5100"/>
                    <a:pt x="7637" y="5124"/>
                    <a:pt x="7655" y="5139"/>
                  </a:cubicBezTo>
                  <a:cubicBezTo>
                    <a:pt x="7104" y="5587"/>
                    <a:pt x="6566" y="6048"/>
                    <a:pt x="6041" y="6525"/>
                  </a:cubicBezTo>
                  <a:cubicBezTo>
                    <a:pt x="5582" y="6944"/>
                    <a:pt x="5133" y="7377"/>
                    <a:pt x="4694" y="7815"/>
                  </a:cubicBezTo>
                  <a:cubicBezTo>
                    <a:pt x="4410" y="6155"/>
                    <a:pt x="4391" y="4448"/>
                    <a:pt x="4640" y="2781"/>
                  </a:cubicBezTo>
                  <a:cubicBezTo>
                    <a:pt x="4648" y="2737"/>
                    <a:pt x="4653" y="2693"/>
                    <a:pt x="4662" y="2647"/>
                  </a:cubicBezTo>
                  <a:lnTo>
                    <a:pt x="4662" y="2647"/>
                  </a:lnTo>
                  <a:cubicBezTo>
                    <a:pt x="4606" y="2694"/>
                    <a:pt x="4548" y="2744"/>
                    <a:pt x="4493" y="2794"/>
                  </a:cubicBezTo>
                  <a:cubicBezTo>
                    <a:pt x="4313" y="4011"/>
                    <a:pt x="4273" y="5252"/>
                    <a:pt x="4376" y="6480"/>
                  </a:cubicBezTo>
                  <a:cubicBezTo>
                    <a:pt x="4418" y="6965"/>
                    <a:pt x="4482" y="7446"/>
                    <a:pt x="4566" y="7926"/>
                  </a:cubicBezTo>
                  <a:cubicBezTo>
                    <a:pt x="4566" y="7930"/>
                    <a:pt x="4569" y="7935"/>
                    <a:pt x="4570" y="7939"/>
                  </a:cubicBezTo>
                  <a:cubicBezTo>
                    <a:pt x="3977" y="8540"/>
                    <a:pt x="3399" y="9158"/>
                    <a:pt x="2844" y="9797"/>
                  </a:cubicBezTo>
                  <a:cubicBezTo>
                    <a:pt x="2400" y="10309"/>
                    <a:pt x="1971" y="10834"/>
                    <a:pt x="1556" y="11370"/>
                  </a:cubicBezTo>
                  <a:cubicBezTo>
                    <a:pt x="1247" y="9861"/>
                    <a:pt x="1125" y="8316"/>
                    <a:pt x="1192" y="6779"/>
                  </a:cubicBezTo>
                  <a:lnTo>
                    <a:pt x="1192" y="6779"/>
                  </a:lnTo>
                  <a:cubicBezTo>
                    <a:pt x="1138" y="6904"/>
                    <a:pt x="1083" y="7031"/>
                    <a:pt x="1035" y="7157"/>
                  </a:cubicBezTo>
                  <a:cubicBezTo>
                    <a:pt x="1012" y="8068"/>
                    <a:pt x="1057" y="8978"/>
                    <a:pt x="1166" y="9883"/>
                  </a:cubicBezTo>
                  <a:cubicBezTo>
                    <a:pt x="1232" y="10428"/>
                    <a:pt x="1322" y="10972"/>
                    <a:pt x="1434" y="11510"/>
                  </a:cubicBezTo>
                  <a:cubicBezTo>
                    <a:pt x="1434" y="11515"/>
                    <a:pt x="1437" y="11516"/>
                    <a:pt x="1437" y="11519"/>
                  </a:cubicBezTo>
                  <a:cubicBezTo>
                    <a:pt x="958" y="12141"/>
                    <a:pt x="496" y="12778"/>
                    <a:pt x="58" y="13428"/>
                  </a:cubicBezTo>
                  <a:lnTo>
                    <a:pt x="1" y="13511"/>
                  </a:lnTo>
                  <a:cubicBezTo>
                    <a:pt x="65" y="13503"/>
                    <a:pt x="129" y="13495"/>
                    <a:pt x="194" y="13487"/>
                  </a:cubicBezTo>
                  <a:cubicBezTo>
                    <a:pt x="938" y="12386"/>
                    <a:pt x="1740" y="11325"/>
                    <a:pt x="2596" y="10310"/>
                  </a:cubicBezTo>
                  <a:cubicBezTo>
                    <a:pt x="2658" y="10237"/>
                    <a:pt x="2722" y="10168"/>
                    <a:pt x="2784" y="10095"/>
                  </a:cubicBezTo>
                  <a:cubicBezTo>
                    <a:pt x="2790" y="10100"/>
                    <a:pt x="2799" y="10102"/>
                    <a:pt x="2808" y="10103"/>
                  </a:cubicBezTo>
                  <a:cubicBezTo>
                    <a:pt x="4195" y="10234"/>
                    <a:pt x="5586" y="10327"/>
                    <a:pt x="6977" y="10382"/>
                  </a:cubicBezTo>
                  <a:cubicBezTo>
                    <a:pt x="7993" y="10422"/>
                    <a:pt x="9010" y="10444"/>
                    <a:pt x="10027" y="10446"/>
                  </a:cubicBezTo>
                  <a:cubicBezTo>
                    <a:pt x="10109" y="10397"/>
                    <a:pt x="10194" y="10349"/>
                    <a:pt x="10275" y="10297"/>
                  </a:cubicBezTo>
                  <a:lnTo>
                    <a:pt x="10275" y="10297"/>
                  </a:lnTo>
                  <a:cubicBezTo>
                    <a:pt x="10155" y="10298"/>
                    <a:pt x="10034" y="10298"/>
                    <a:pt x="9913" y="10298"/>
                  </a:cubicBezTo>
                  <a:cubicBezTo>
                    <a:pt x="9718" y="10298"/>
                    <a:pt x="9523" y="10298"/>
                    <a:pt x="9328" y="10296"/>
                  </a:cubicBezTo>
                  <a:cubicBezTo>
                    <a:pt x="7935" y="10283"/>
                    <a:pt x="6543" y="10231"/>
                    <a:pt x="5151" y="10143"/>
                  </a:cubicBezTo>
                  <a:cubicBezTo>
                    <a:pt x="4400" y="10095"/>
                    <a:pt x="3648" y="10035"/>
                    <a:pt x="2897" y="9966"/>
                  </a:cubicBezTo>
                  <a:cubicBezTo>
                    <a:pt x="3791" y="8930"/>
                    <a:pt x="4737" y="7940"/>
                    <a:pt x="5737" y="7005"/>
                  </a:cubicBezTo>
                  <a:cubicBezTo>
                    <a:pt x="5868" y="6882"/>
                    <a:pt x="6002" y="6763"/>
                    <a:pt x="6136" y="6641"/>
                  </a:cubicBezTo>
                  <a:cubicBezTo>
                    <a:pt x="6147" y="6658"/>
                    <a:pt x="6166" y="6671"/>
                    <a:pt x="6190" y="6674"/>
                  </a:cubicBezTo>
                  <a:cubicBezTo>
                    <a:pt x="7591" y="6851"/>
                    <a:pt x="9003" y="6941"/>
                    <a:pt x="10415" y="6941"/>
                  </a:cubicBezTo>
                  <a:cubicBezTo>
                    <a:pt x="11232" y="6941"/>
                    <a:pt x="12049" y="6911"/>
                    <a:pt x="12865" y="6850"/>
                  </a:cubicBezTo>
                  <a:cubicBezTo>
                    <a:pt x="12900" y="6799"/>
                    <a:pt x="12935" y="6748"/>
                    <a:pt x="12967" y="6697"/>
                  </a:cubicBezTo>
                  <a:lnTo>
                    <a:pt x="12967" y="6697"/>
                  </a:lnTo>
                  <a:cubicBezTo>
                    <a:pt x="12115" y="6762"/>
                    <a:pt x="11261" y="6795"/>
                    <a:pt x="10407" y="6795"/>
                  </a:cubicBezTo>
                  <a:cubicBezTo>
                    <a:pt x="9642" y="6795"/>
                    <a:pt x="8876" y="6768"/>
                    <a:pt x="8112" y="6716"/>
                  </a:cubicBezTo>
                  <a:cubicBezTo>
                    <a:pt x="7491" y="6674"/>
                    <a:pt x="6872" y="6613"/>
                    <a:pt x="6253" y="6536"/>
                  </a:cubicBezTo>
                  <a:cubicBezTo>
                    <a:pt x="7208" y="5674"/>
                    <a:pt x="8202" y="4856"/>
                    <a:pt x="9237" y="4094"/>
                  </a:cubicBezTo>
                  <a:cubicBezTo>
                    <a:pt x="9367" y="3999"/>
                    <a:pt x="9498" y="3908"/>
                    <a:pt x="9628" y="3815"/>
                  </a:cubicBezTo>
                  <a:cubicBezTo>
                    <a:pt x="9639" y="3821"/>
                    <a:pt x="9649" y="3826"/>
                    <a:pt x="9663" y="3827"/>
                  </a:cubicBezTo>
                  <a:cubicBezTo>
                    <a:pt x="10225" y="3853"/>
                    <a:pt x="10786" y="3867"/>
                    <a:pt x="11347" y="3867"/>
                  </a:cubicBezTo>
                  <a:cubicBezTo>
                    <a:pt x="12175" y="3867"/>
                    <a:pt x="13002" y="3838"/>
                    <a:pt x="13830" y="3779"/>
                  </a:cubicBezTo>
                  <a:cubicBezTo>
                    <a:pt x="13859" y="3728"/>
                    <a:pt x="13889" y="3677"/>
                    <a:pt x="13916" y="3625"/>
                  </a:cubicBezTo>
                  <a:lnTo>
                    <a:pt x="13916" y="3625"/>
                  </a:lnTo>
                  <a:cubicBezTo>
                    <a:pt x="13047" y="3689"/>
                    <a:pt x="12176" y="3720"/>
                    <a:pt x="11305" y="3720"/>
                  </a:cubicBezTo>
                  <a:cubicBezTo>
                    <a:pt x="11167" y="3720"/>
                    <a:pt x="11029" y="3719"/>
                    <a:pt x="10890" y="3717"/>
                  </a:cubicBezTo>
                  <a:cubicBezTo>
                    <a:pt x="10530" y="3712"/>
                    <a:pt x="10169" y="3700"/>
                    <a:pt x="9809" y="3686"/>
                  </a:cubicBezTo>
                  <a:cubicBezTo>
                    <a:pt x="10857" y="2941"/>
                    <a:pt x="11944" y="2247"/>
                    <a:pt x="13061" y="1612"/>
                  </a:cubicBezTo>
                  <a:cubicBezTo>
                    <a:pt x="13966" y="1098"/>
                    <a:pt x="14891" y="619"/>
                    <a:pt x="15839" y="182"/>
                  </a:cubicBezTo>
                  <a:cubicBezTo>
                    <a:pt x="15872" y="123"/>
                    <a:pt x="15906" y="62"/>
                    <a:pt x="15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4" name="Google Shape;1864;p34"/>
          <p:cNvGrpSpPr/>
          <p:nvPr/>
        </p:nvGrpSpPr>
        <p:grpSpPr>
          <a:xfrm rot="2161014">
            <a:off x="3083301" y="442121"/>
            <a:ext cx="373517" cy="318330"/>
            <a:chOff x="1832650" y="462425"/>
            <a:chExt cx="182075" cy="155175"/>
          </a:xfrm>
        </p:grpSpPr>
        <p:sp>
          <p:nvSpPr>
            <p:cNvPr id="1865" name="Google Shape;1865;p34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4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4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8" name="Google Shape;1868;p34"/>
          <p:cNvGrpSpPr/>
          <p:nvPr/>
        </p:nvGrpSpPr>
        <p:grpSpPr>
          <a:xfrm>
            <a:off x="6056988" y="378384"/>
            <a:ext cx="372328" cy="313220"/>
            <a:chOff x="1876970" y="-81211"/>
            <a:chExt cx="5178410" cy="4356326"/>
          </a:xfrm>
        </p:grpSpPr>
        <p:sp>
          <p:nvSpPr>
            <p:cNvPr id="1869" name="Google Shape;1869;p34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0" name="Google Shape;1870;p34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1871" name="Google Shape;1871;p34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4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4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4" name="Google Shape;1874;p34"/>
          <p:cNvGrpSpPr/>
          <p:nvPr/>
        </p:nvGrpSpPr>
        <p:grpSpPr>
          <a:xfrm>
            <a:off x="315810" y="2374682"/>
            <a:ext cx="219681" cy="219775"/>
            <a:chOff x="3331975" y="2330200"/>
            <a:chExt cx="63125" cy="63150"/>
          </a:xfrm>
        </p:grpSpPr>
        <p:sp>
          <p:nvSpPr>
            <p:cNvPr id="1875" name="Google Shape;1875;p34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4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4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34"/>
          <p:cNvGrpSpPr/>
          <p:nvPr/>
        </p:nvGrpSpPr>
        <p:grpSpPr>
          <a:xfrm rot="-2905622" flipH="1">
            <a:off x="-124798" y="3079769"/>
            <a:ext cx="1100916" cy="1363819"/>
            <a:chOff x="4463600" y="387275"/>
            <a:chExt cx="449175" cy="556425"/>
          </a:xfrm>
        </p:grpSpPr>
        <p:sp>
          <p:nvSpPr>
            <p:cNvPr id="1879" name="Google Shape;1879;p34"/>
            <p:cNvSpPr/>
            <p:nvPr/>
          </p:nvSpPr>
          <p:spPr>
            <a:xfrm>
              <a:off x="4463900" y="396050"/>
              <a:ext cx="159475" cy="126800"/>
            </a:xfrm>
            <a:custGeom>
              <a:avLst/>
              <a:gdLst/>
              <a:ahLst/>
              <a:cxnLst/>
              <a:rect l="l" t="t" r="r" b="b"/>
              <a:pathLst>
                <a:path w="6379" h="5072" extrusionOk="0">
                  <a:moveTo>
                    <a:pt x="1655" y="0"/>
                  </a:moveTo>
                  <a:cubicBezTo>
                    <a:pt x="1640" y="0"/>
                    <a:pt x="1625" y="0"/>
                    <a:pt x="1610" y="1"/>
                  </a:cubicBezTo>
                  <a:cubicBezTo>
                    <a:pt x="1087" y="16"/>
                    <a:pt x="588" y="329"/>
                    <a:pt x="320" y="780"/>
                  </a:cubicBezTo>
                  <a:cubicBezTo>
                    <a:pt x="303" y="810"/>
                    <a:pt x="286" y="841"/>
                    <a:pt x="271" y="872"/>
                  </a:cubicBezTo>
                  <a:cubicBezTo>
                    <a:pt x="256" y="897"/>
                    <a:pt x="245" y="925"/>
                    <a:pt x="233" y="950"/>
                  </a:cubicBezTo>
                  <a:cubicBezTo>
                    <a:pt x="0" y="1491"/>
                    <a:pt x="92" y="2155"/>
                    <a:pt x="448" y="2624"/>
                  </a:cubicBezTo>
                  <a:cubicBezTo>
                    <a:pt x="851" y="3155"/>
                    <a:pt x="1511" y="3405"/>
                    <a:pt x="2139" y="3631"/>
                  </a:cubicBezTo>
                  <a:lnTo>
                    <a:pt x="4786" y="4587"/>
                  </a:lnTo>
                  <a:cubicBezTo>
                    <a:pt x="5142" y="4715"/>
                    <a:pt x="5736" y="5025"/>
                    <a:pt x="6112" y="5067"/>
                  </a:cubicBezTo>
                  <a:cubicBezTo>
                    <a:pt x="6136" y="5070"/>
                    <a:pt x="6158" y="5071"/>
                    <a:pt x="6178" y="5071"/>
                  </a:cubicBezTo>
                  <a:cubicBezTo>
                    <a:pt x="6223" y="5071"/>
                    <a:pt x="6258" y="5064"/>
                    <a:pt x="6283" y="5051"/>
                  </a:cubicBezTo>
                  <a:cubicBezTo>
                    <a:pt x="6320" y="5035"/>
                    <a:pt x="6341" y="5005"/>
                    <a:pt x="6347" y="4969"/>
                  </a:cubicBezTo>
                  <a:cubicBezTo>
                    <a:pt x="6378" y="4818"/>
                    <a:pt x="6200" y="4533"/>
                    <a:pt x="6096" y="4318"/>
                  </a:cubicBezTo>
                  <a:cubicBezTo>
                    <a:pt x="5442" y="2926"/>
                    <a:pt x="4468" y="1683"/>
                    <a:pt x="3269" y="722"/>
                  </a:cubicBezTo>
                  <a:cubicBezTo>
                    <a:pt x="2799" y="346"/>
                    <a:pt x="2253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4"/>
            <p:cNvSpPr/>
            <p:nvPr/>
          </p:nvSpPr>
          <p:spPr>
            <a:xfrm>
              <a:off x="4470650" y="415525"/>
              <a:ext cx="401775" cy="528175"/>
            </a:xfrm>
            <a:custGeom>
              <a:avLst/>
              <a:gdLst/>
              <a:ahLst/>
              <a:cxnLst/>
              <a:rect l="l" t="t" r="r" b="b"/>
              <a:pathLst>
                <a:path w="16071" h="21127" extrusionOk="0">
                  <a:moveTo>
                    <a:pt x="50" y="0"/>
                  </a:moveTo>
                  <a:cubicBezTo>
                    <a:pt x="33" y="30"/>
                    <a:pt x="16" y="61"/>
                    <a:pt x="1" y="92"/>
                  </a:cubicBezTo>
                  <a:cubicBezTo>
                    <a:pt x="1015" y="637"/>
                    <a:pt x="2002" y="1235"/>
                    <a:pt x="2953" y="1888"/>
                  </a:cubicBezTo>
                  <a:cubicBezTo>
                    <a:pt x="4020" y="2620"/>
                    <a:pt x="5042" y="3416"/>
                    <a:pt x="6013" y="4271"/>
                  </a:cubicBezTo>
                  <a:cubicBezTo>
                    <a:pt x="6435" y="4646"/>
                    <a:pt x="6849" y="5029"/>
                    <a:pt x="7252" y="5423"/>
                  </a:cubicBezTo>
                  <a:cubicBezTo>
                    <a:pt x="8611" y="6758"/>
                    <a:pt x="9848" y="8214"/>
                    <a:pt x="10943" y="9771"/>
                  </a:cubicBezTo>
                  <a:cubicBezTo>
                    <a:pt x="12071" y="11373"/>
                    <a:pt x="13050" y="13080"/>
                    <a:pt x="13863" y="14861"/>
                  </a:cubicBezTo>
                  <a:cubicBezTo>
                    <a:pt x="14677" y="16640"/>
                    <a:pt x="15327" y="18495"/>
                    <a:pt x="15798" y="20394"/>
                  </a:cubicBezTo>
                  <a:cubicBezTo>
                    <a:pt x="15855" y="20624"/>
                    <a:pt x="15911" y="20859"/>
                    <a:pt x="15963" y="21092"/>
                  </a:cubicBezTo>
                  <a:cubicBezTo>
                    <a:pt x="15968" y="21116"/>
                    <a:pt x="15985" y="21126"/>
                    <a:pt x="16004" y="21126"/>
                  </a:cubicBezTo>
                  <a:cubicBezTo>
                    <a:pt x="16035" y="21126"/>
                    <a:pt x="16071" y="21096"/>
                    <a:pt x="16062" y="21056"/>
                  </a:cubicBezTo>
                  <a:cubicBezTo>
                    <a:pt x="15628" y="19132"/>
                    <a:pt x="15017" y="17252"/>
                    <a:pt x="14235" y="15443"/>
                  </a:cubicBezTo>
                  <a:cubicBezTo>
                    <a:pt x="13459" y="13643"/>
                    <a:pt x="12517" y="11913"/>
                    <a:pt x="11425" y="10286"/>
                  </a:cubicBezTo>
                  <a:cubicBezTo>
                    <a:pt x="10359" y="8699"/>
                    <a:pt x="9147" y="7211"/>
                    <a:pt x="7814" y="5841"/>
                  </a:cubicBezTo>
                  <a:cubicBezTo>
                    <a:pt x="7257" y="5268"/>
                    <a:pt x="6676" y="4718"/>
                    <a:pt x="6076" y="4190"/>
                  </a:cubicBezTo>
                  <a:cubicBezTo>
                    <a:pt x="5272" y="3481"/>
                    <a:pt x="4433" y="2812"/>
                    <a:pt x="3562" y="2188"/>
                  </a:cubicBezTo>
                  <a:cubicBezTo>
                    <a:pt x="2440" y="1383"/>
                    <a:pt x="1267" y="652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4"/>
            <p:cNvSpPr/>
            <p:nvPr/>
          </p:nvSpPr>
          <p:spPr>
            <a:xfrm>
              <a:off x="4596250" y="387275"/>
              <a:ext cx="92950" cy="180025"/>
            </a:xfrm>
            <a:custGeom>
              <a:avLst/>
              <a:gdLst/>
              <a:ahLst/>
              <a:cxnLst/>
              <a:rect l="l" t="t" r="r" b="b"/>
              <a:pathLst>
                <a:path w="3718" h="7201" extrusionOk="0">
                  <a:moveTo>
                    <a:pt x="1654" y="0"/>
                  </a:moveTo>
                  <a:cubicBezTo>
                    <a:pt x="1474" y="0"/>
                    <a:pt x="1293" y="30"/>
                    <a:pt x="1123" y="89"/>
                  </a:cubicBezTo>
                  <a:cubicBezTo>
                    <a:pt x="1091" y="101"/>
                    <a:pt x="1057" y="113"/>
                    <a:pt x="1025" y="128"/>
                  </a:cubicBezTo>
                  <a:cubicBezTo>
                    <a:pt x="999" y="138"/>
                    <a:pt x="971" y="150"/>
                    <a:pt x="945" y="164"/>
                  </a:cubicBezTo>
                  <a:cubicBezTo>
                    <a:pt x="419" y="428"/>
                    <a:pt x="65" y="995"/>
                    <a:pt x="35" y="1583"/>
                  </a:cubicBezTo>
                  <a:cubicBezTo>
                    <a:pt x="1" y="2248"/>
                    <a:pt x="345" y="2865"/>
                    <a:pt x="680" y="3442"/>
                  </a:cubicBezTo>
                  <a:lnTo>
                    <a:pt x="2092" y="5876"/>
                  </a:lnTo>
                  <a:cubicBezTo>
                    <a:pt x="2281" y="6202"/>
                    <a:pt x="2539" y="6821"/>
                    <a:pt x="2799" y="7097"/>
                  </a:cubicBezTo>
                  <a:cubicBezTo>
                    <a:pt x="2854" y="7155"/>
                    <a:pt x="2901" y="7186"/>
                    <a:pt x="2941" y="7196"/>
                  </a:cubicBezTo>
                  <a:cubicBezTo>
                    <a:pt x="2952" y="7199"/>
                    <a:pt x="2962" y="7200"/>
                    <a:pt x="2972" y="7200"/>
                  </a:cubicBezTo>
                  <a:cubicBezTo>
                    <a:pt x="2998" y="7200"/>
                    <a:pt x="3022" y="7191"/>
                    <a:pt x="3043" y="7174"/>
                  </a:cubicBezTo>
                  <a:cubicBezTo>
                    <a:pt x="3163" y="7078"/>
                    <a:pt x="3209" y="6744"/>
                    <a:pt x="3270" y="6514"/>
                  </a:cubicBezTo>
                  <a:cubicBezTo>
                    <a:pt x="3663" y="5028"/>
                    <a:pt x="3718" y="3450"/>
                    <a:pt x="3417" y="1942"/>
                  </a:cubicBezTo>
                  <a:cubicBezTo>
                    <a:pt x="3296" y="1337"/>
                    <a:pt x="3095" y="705"/>
                    <a:pt x="2612" y="323"/>
                  </a:cubicBezTo>
                  <a:cubicBezTo>
                    <a:pt x="2342" y="108"/>
                    <a:pt x="1998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4"/>
            <p:cNvSpPr/>
            <p:nvPr/>
          </p:nvSpPr>
          <p:spPr>
            <a:xfrm>
              <a:off x="4621875" y="389500"/>
              <a:ext cx="50450" cy="177800"/>
            </a:xfrm>
            <a:custGeom>
              <a:avLst/>
              <a:gdLst/>
              <a:ahLst/>
              <a:cxnLst/>
              <a:rect l="l" t="t" r="r" b="b"/>
              <a:pathLst>
                <a:path w="2018" h="7112" extrusionOk="0">
                  <a:moveTo>
                    <a:pt x="98" y="1"/>
                  </a:moveTo>
                  <a:cubicBezTo>
                    <a:pt x="66" y="12"/>
                    <a:pt x="32" y="24"/>
                    <a:pt x="0" y="39"/>
                  </a:cubicBezTo>
                  <a:cubicBezTo>
                    <a:pt x="429" y="1108"/>
                    <a:pt x="799" y="2202"/>
                    <a:pt x="1107" y="3313"/>
                  </a:cubicBezTo>
                  <a:cubicBezTo>
                    <a:pt x="1452" y="4559"/>
                    <a:pt x="1724" y="5827"/>
                    <a:pt x="1916" y="7107"/>
                  </a:cubicBezTo>
                  <a:cubicBezTo>
                    <a:pt x="1927" y="7110"/>
                    <a:pt x="1937" y="7111"/>
                    <a:pt x="1947" y="7111"/>
                  </a:cubicBezTo>
                  <a:cubicBezTo>
                    <a:pt x="1973" y="7111"/>
                    <a:pt x="1997" y="7102"/>
                    <a:pt x="2018" y="7085"/>
                  </a:cubicBezTo>
                  <a:cubicBezTo>
                    <a:pt x="1859" y="6025"/>
                    <a:pt x="1645" y="4973"/>
                    <a:pt x="1379" y="3935"/>
                  </a:cubicBezTo>
                  <a:cubicBezTo>
                    <a:pt x="1038" y="2597"/>
                    <a:pt x="610" y="1282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4"/>
            <p:cNvSpPr/>
            <p:nvPr/>
          </p:nvSpPr>
          <p:spPr>
            <a:xfrm>
              <a:off x="4690225" y="439125"/>
              <a:ext cx="85875" cy="183000"/>
            </a:xfrm>
            <a:custGeom>
              <a:avLst/>
              <a:gdLst/>
              <a:ahLst/>
              <a:cxnLst/>
              <a:rect l="l" t="t" r="r" b="b"/>
              <a:pathLst>
                <a:path w="3435" h="7320" extrusionOk="0">
                  <a:moveTo>
                    <a:pt x="1794" y="0"/>
                  </a:moveTo>
                  <a:cubicBezTo>
                    <a:pt x="1760" y="0"/>
                    <a:pt x="1724" y="0"/>
                    <a:pt x="1688" y="3"/>
                  </a:cubicBezTo>
                  <a:cubicBezTo>
                    <a:pt x="1660" y="3"/>
                    <a:pt x="1632" y="5"/>
                    <a:pt x="1602" y="10"/>
                  </a:cubicBezTo>
                  <a:cubicBezTo>
                    <a:pt x="1017" y="77"/>
                    <a:pt x="488" y="485"/>
                    <a:pt x="259" y="1029"/>
                  </a:cubicBezTo>
                  <a:cubicBezTo>
                    <a:pt x="0" y="1641"/>
                    <a:pt x="111" y="2341"/>
                    <a:pt x="227" y="2996"/>
                  </a:cubicBezTo>
                  <a:cubicBezTo>
                    <a:pt x="390" y="3921"/>
                    <a:pt x="553" y="4844"/>
                    <a:pt x="717" y="5768"/>
                  </a:cubicBezTo>
                  <a:cubicBezTo>
                    <a:pt x="782" y="6140"/>
                    <a:pt x="812" y="6809"/>
                    <a:pt x="961" y="7156"/>
                  </a:cubicBezTo>
                  <a:cubicBezTo>
                    <a:pt x="993" y="7228"/>
                    <a:pt x="1027" y="7275"/>
                    <a:pt x="1060" y="7299"/>
                  </a:cubicBezTo>
                  <a:cubicBezTo>
                    <a:pt x="1081" y="7313"/>
                    <a:pt x="1102" y="7320"/>
                    <a:pt x="1124" y="7320"/>
                  </a:cubicBezTo>
                  <a:cubicBezTo>
                    <a:pt x="1137" y="7320"/>
                    <a:pt x="1150" y="7317"/>
                    <a:pt x="1163" y="7312"/>
                  </a:cubicBezTo>
                  <a:cubicBezTo>
                    <a:pt x="1308" y="7265"/>
                    <a:pt x="1467" y="6966"/>
                    <a:pt x="1603" y="6772"/>
                  </a:cubicBezTo>
                  <a:cubicBezTo>
                    <a:pt x="2484" y="5511"/>
                    <a:pt x="3077" y="4049"/>
                    <a:pt x="3313" y="2529"/>
                  </a:cubicBezTo>
                  <a:cubicBezTo>
                    <a:pt x="3407" y="1920"/>
                    <a:pt x="3435" y="1257"/>
                    <a:pt x="3113" y="732"/>
                  </a:cubicBezTo>
                  <a:cubicBezTo>
                    <a:pt x="2838" y="283"/>
                    <a:pt x="2319" y="9"/>
                    <a:pt x="1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4"/>
            <p:cNvSpPr/>
            <p:nvPr/>
          </p:nvSpPr>
          <p:spPr>
            <a:xfrm>
              <a:off x="4716700" y="439125"/>
              <a:ext cx="19375" cy="183000"/>
            </a:xfrm>
            <a:custGeom>
              <a:avLst/>
              <a:gdLst/>
              <a:ahLst/>
              <a:cxnLst/>
              <a:rect l="l" t="t" r="r" b="b"/>
              <a:pathLst>
                <a:path w="775" h="7320" extrusionOk="0">
                  <a:moveTo>
                    <a:pt x="735" y="0"/>
                  </a:moveTo>
                  <a:cubicBezTo>
                    <a:pt x="701" y="0"/>
                    <a:pt x="665" y="0"/>
                    <a:pt x="629" y="3"/>
                  </a:cubicBezTo>
                  <a:cubicBezTo>
                    <a:pt x="665" y="1154"/>
                    <a:pt x="636" y="2309"/>
                    <a:pt x="544" y="3457"/>
                  </a:cubicBezTo>
                  <a:cubicBezTo>
                    <a:pt x="441" y="4746"/>
                    <a:pt x="259" y="6030"/>
                    <a:pt x="1" y="7299"/>
                  </a:cubicBezTo>
                  <a:cubicBezTo>
                    <a:pt x="22" y="7313"/>
                    <a:pt x="43" y="7320"/>
                    <a:pt x="65" y="7320"/>
                  </a:cubicBezTo>
                  <a:cubicBezTo>
                    <a:pt x="78" y="7320"/>
                    <a:pt x="91" y="7317"/>
                    <a:pt x="104" y="7312"/>
                  </a:cubicBezTo>
                  <a:cubicBezTo>
                    <a:pt x="319" y="6262"/>
                    <a:pt x="480" y="5201"/>
                    <a:pt x="587" y="4137"/>
                  </a:cubicBezTo>
                  <a:cubicBezTo>
                    <a:pt x="724" y="2761"/>
                    <a:pt x="775" y="1380"/>
                    <a:pt x="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4"/>
            <p:cNvSpPr/>
            <p:nvPr/>
          </p:nvSpPr>
          <p:spPr>
            <a:xfrm>
              <a:off x="4759825" y="543075"/>
              <a:ext cx="85350" cy="181850"/>
            </a:xfrm>
            <a:custGeom>
              <a:avLst/>
              <a:gdLst/>
              <a:ahLst/>
              <a:cxnLst/>
              <a:rect l="l" t="t" r="r" b="b"/>
              <a:pathLst>
                <a:path w="3414" h="7274" extrusionOk="0">
                  <a:moveTo>
                    <a:pt x="1784" y="0"/>
                  </a:moveTo>
                  <a:cubicBezTo>
                    <a:pt x="1749" y="0"/>
                    <a:pt x="1714" y="0"/>
                    <a:pt x="1680" y="3"/>
                  </a:cubicBezTo>
                  <a:cubicBezTo>
                    <a:pt x="1651" y="3"/>
                    <a:pt x="1623" y="5"/>
                    <a:pt x="1593" y="9"/>
                  </a:cubicBezTo>
                  <a:cubicBezTo>
                    <a:pt x="1011" y="76"/>
                    <a:pt x="488" y="483"/>
                    <a:pt x="258" y="1022"/>
                  </a:cubicBezTo>
                  <a:cubicBezTo>
                    <a:pt x="0" y="1632"/>
                    <a:pt x="112" y="2326"/>
                    <a:pt x="226" y="2978"/>
                  </a:cubicBezTo>
                  <a:cubicBezTo>
                    <a:pt x="390" y="3896"/>
                    <a:pt x="552" y="4813"/>
                    <a:pt x="715" y="5732"/>
                  </a:cubicBezTo>
                  <a:cubicBezTo>
                    <a:pt x="780" y="6100"/>
                    <a:pt x="810" y="6766"/>
                    <a:pt x="957" y="7111"/>
                  </a:cubicBezTo>
                  <a:cubicBezTo>
                    <a:pt x="988" y="7183"/>
                    <a:pt x="1021" y="7228"/>
                    <a:pt x="1055" y="7251"/>
                  </a:cubicBezTo>
                  <a:cubicBezTo>
                    <a:pt x="1076" y="7266"/>
                    <a:pt x="1097" y="7273"/>
                    <a:pt x="1119" y="7273"/>
                  </a:cubicBezTo>
                  <a:cubicBezTo>
                    <a:pt x="1132" y="7273"/>
                    <a:pt x="1145" y="7270"/>
                    <a:pt x="1158" y="7265"/>
                  </a:cubicBezTo>
                  <a:cubicBezTo>
                    <a:pt x="1303" y="7219"/>
                    <a:pt x="1460" y="6924"/>
                    <a:pt x="1594" y="6728"/>
                  </a:cubicBezTo>
                  <a:cubicBezTo>
                    <a:pt x="2469" y="5475"/>
                    <a:pt x="3057" y="4022"/>
                    <a:pt x="3291" y="2512"/>
                  </a:cubicBezTo>
                  <a:cubicBezTo>
                    <a:pt x="3384" y="1906"/>
                    <a:pt x="3413" y="1248"/>
                    <a:pt x="3093" y="727"/>
                  </a:cubicBezTo>
                  <a:cubicBezTo>
                    <a:pt x="2821" y="281"/>
                    <a:pt x="2305" y="8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4"/>
            <p:cNvSpPr/>
            <p:nvPr/>
          </p:nvSpPr>
          <p:spPr>
            <a:xfrm>
              <a:off x="4786200" y="543075"/>
              <a:ext cx="19225" cy="181850"/>
            </a:xfrm>
            <a:custGeom>
              <a:avLst/>
              <a:gdLst/>
              <a:ahLst/>
              <a:cxnLst/>
              <a:rect l="l" t="t" r="r" b="b"/>
              <a:pathLst>
                <a:path w="769" h="7274" extrusionOk="0">
                  <a:moveTo>
                    <a:pt x="729" y="0"/>
                  </a:moveTo>
                  <a:cubicBezTo>
                    <a:pt x="694" y="0"/>
                    <a:pt x="659" y="0"/>
                    <a:pt x="625" y="3"/>
                  </a:cubicBezTo>
                  <a:cubicBezTo>
                    <a:pt x="659" y="1147"/>
                    <a:pt x="631" y="2294"/>
                    <a:pt x="539" y="3436"/>
                  </a:cubicBezTo>
                  <a:cubicBezTo>
                    <a:pt x="437" y="4716"/>
                    <a:pt x="256" y="5992"/>
                    <a:pt x="0" y="7251"/>
                  </a:cubicBezTo>
                  <a:cubicBezTo>
                    <a:pt x="21" y="7266"/>
                    <a:pt x="42" y="7273"/>
                    <a:pt x="64" y="7273"/>
                  </a:cubicBezTo>
                  <a:cubicBezTo>
                    <a:pt x="77" y="7273"/>
                    <a:pt x="90" y="7270"/>
                    <a:pt x="103" y="7265"/>
                  </a:cubicBezTo>
                  <a:cubicBezTo>
                    <a:pt x="316" y="6223"/>
                    <a:pt x="476" y="5169"/>
                    <a:pt x="581" y="4109"/>
                  </a:cubicBezTo>
                  <a:cubicBezTo>
                    <a:pt x="719" y="2744"/>
                    <a:pt x="769" y="1372"/>
                    <a:pt x="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4"/>
            <p:cNvSpPr/>
            <p:nvPr/>
          </p:nvSpPr>
          <p:spPr>
            <a:xfrm>
              <a:off x="4826450" y="640075"/>
              <a:ext cx="86325" cy="177525"/>
            </a:xfrm>
            <a:custGeom>
              <a:avLst/>
              <a:gdLst/>
              <a:ahLst/>
              <a:cxnLst/>
              <a:rect l="l" t="t" r="r" b="b"/>
              <a:pathLst>
                <a:path w="3453" h="7101" extrusionOk="0">
                  <a:moveTo>
                    <a:pt x="1784" y="1"/>
                  </a:moveTo>
                  <a:cubicBezTo>
                    <a:pt x="1222" y="1"/>
                    <a:pt x="672" y="314"/>
                    <a:pt x="374" y="790"/>
                  </a:cubicBezTo>
                  <a:cubicBezTo>
                    <a:pt x="22" y="1350"/>
                    <a:pt x="21" y="2053"/>
                    <a:pt x="29" y="2715"/>
                  </a:cubicBezTo>
                  <a:cubicBezTo>
                    <a:pt x="43" y="3648"/>
                    <a:pt x="57" y="4578"/>
                    <a:pt x="70" y="5511"/>
                  </a:cubicBezTo>
                  <a:cubicBezTo>
                    <a:pt x="75" y="5887"/>
                    <a:pt x="0" y="6549"/>
                    <a:pt x="90" y="6912"/>
                  </a:cubicBezTo>
                  <a:cubicBezTo>
                    <a:pt x="109" y="6988"/>
                    <a:pt x="135" y="7039"/>
                    <a:pt x="165" y="7067"/>
                  </a:cubicBezTo>
                  <a:cubicBezTo>
                    <a:pt x="188" y="7090"/>
                    <a:pt x="215" y="7100"/>
                    <a:pt x="243" y="7100"/>
                  </a:cubicBezTo>
                  <a:cubicBezTo>
                    <a:pt x="250" y="7100"/>
                    <a:pt x="257" y="7100"/>
                    <a:pt x="264" y="7099"/>
                  </a:cubicBezTo>
                  <a:cubicBezTo>
                    <a:pt x="414" y="7074"/>
                    <a:pt x="616" y="6808"/>
                    <a:pt x="780" y="6635"/>
                  </a:cubicBezTo>
                  <a:cubicBezTo>
                    <a:pt x="1844" y="5538"/>
                    <a:pt x="2658" y="4198"/>
                    <a:pt x="3130" y="2745"/>
                  </a:cubicBezTo>
                  <a:cubicBezTo>
                    <a:pt x="3319" y="2162"/>
                    <a:pt x="3452" y="1517"/>
                    <a:pt x="3220" y="950"/>
                  </a:cubicBezTo>
                  <a:cubicBezTo>
                    <a:pt x="3021" y="467"/>
                    <a:pt x="2556" y="114"/>
                    <a:pt x="2043" y="23"/>
                  </a:cubicBezTo>
                  <a:cubicBezTo>
                    <a:pt x="2008" y="17"/>
                    <a:pt x="1973" y="12"/>
                    <a:pt x="1938" y="10"/>
                  </a:cubicBezTo>
                  <a:cubicBezTo>
                    <a:pt x="1910" y="7"/>
                    <a:pt x="1881" y="5"/>
                    <a:pt x="1852" y="3"/>
                  </a:cubicBezTo>
                  <a:cubicBezTo>
                    <a:pt x="1830" y="2"/>
                    <a:pt x="180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4830575" y="640325"/>
              <a:ext cx="47000" cy="177275"/>
            </a:xfrm>
            <a:custGeom>
              <a:avLst/>
              <a:gdLst/>
              <a:ahLst/>
              <a:cxnLst/>
              <a:rect l="l" t="t" r="r" b="b"/>
              <a:pathLst>
                <a:path w="1880" h="7091" extrusionOk="0">
                  <a:moveTo>
                    <a:pt x="1775" y="1"/>
                  </a:moveTo>
                  <a:cubicBezTo>
                    <a:pt x="1627" y="1135"/>
                    <a:pt x="1415" y="2263"/>
                    <a:pt x="1143" y="3375"/>
                  </a:cubicBezTo>
                  <a:cubicBezTo>
                    <a:pt x="837" y="4624"/>
                    <a:pt x="454" y="5854"/>
                    <a:pt x="0" y="7057"/>
                  </a:cubicBezTo>
                  <a:cubicBezTo>
                    <a:pt x="23" y="7080"/>
                    <a:pt x="50" y="7090"/>
                    <a:pt x="78" y="7090"/>
                  </a:cubicBezTo>
                  <a:cubicBezTo>
                    <a:pt x="85" y="7090"/>
                    <a:pt x="92" y="7090"/>
                    <a:pt x="99" y="7089"/>
                  </a:cubicBezTo>
                  <a:cubicBezTo>
                    <a:pt x="476" y="6093"/>
                    <a:pt x="802" y="5077"/>
                    <a:pt x="1079" y="4047"/>
                  </a:cubicBezTo>
                  <a:cubicBezTo>
                    <a:pt x="1432" y="2721"/>
                    <a:pt x="1700" y="1374"/>
                    <a:pt x="1879" y="15"/>
                  </a:cubicBezTo>
                  <a:cubicBezTo>
                    <a:pt x="1844" y="8"/>
                    <a:pt x="1809" y="3"/>
                    <a:pt x="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4463600" y="498550"/>
              <a:ext cx="185400" cy="82950"/>
            </a:xfrm>
            <a:custGeom>
              <a:avLst/>
              <a:gdLst/>
              <a:ahLst/>
              <a:cxnLst/>
              <a:rect l="l" t="t" r="r" b="b"/>
              <a:pathLst>
                <a:path w="7416" h="3318" extrusionOk="0">
                  <a:moveTo>
                    <a:pt x="1795" y="0"/>
                  </a:moveTo>
                  <a:cubicBezTo>
                    <a:pt x="1652" y="0"/>
                    <a:pt x="1509" y="14"/>
                    <a:pt x="1367" y="46"/>
                  </a:cubicBezTo>
                  <a:cubicBezTo>
                    <a:pt x="792" y="176"/>
                    <a:pt x="296" y="624"/>
                    <a:pt x="127" y="1188"/>
                  </a:cubicBezTo>
                  <a:cubicBezTo>
                    <a:pt x="119" y="1217"/>
                    <a:pt x="111" y="1245"/>
                    <a:pt x="105" y="1271"/>
                  </a:cubicBezTo>
                  <a:cubicBezTo>
                    <a:pt x="96" y="1305"/>
                    <a:pt x="90" y="1341"/>
                    <a:pt x="85" y="1375"/>
                  </a:cubicBezTo>
                  <a:cubicBezTo>
                    <a:pt x="0" y="1893"/>
                    <a:pt x="181" y="2452"/>
                    <a:pt x="573" y="2802"/>
                  </a:cubicBezTo>
                  <a:cubicBezTo>
                    <a:pt x="1033" y="3211"/>
                    <a:pt x="1689" y="3299"/>
                    <a:pt x="2307" y="3315"/>
                  </a:cubicBezTo>
                  <a:cubicBezTo>
                    <a:pt x="2382" y="3316"/>
                    <a:pt x="2457" y="3317"/>
                    <a:pt x="2532" y="3317"/>
                  </a:cubicBezTo>
                  <a:cubicBezTo>
                    <a:pt x="3995" y="3317"/>
                    <a:pt x="5456" y="2993"/>
                    <a:pt x="6783" y="2380"/>
                  </a:cubicBezTo>
                  <a:cubicBezTo>
                    <a:pt x="7001" y="2282"/>
                    <a:pt x="7322" y="2180"/>
                    <a:pt x="7394" y="2044"/>
                  </a:cubicBezTo>
                  <a:cubicBezTo>
                    <a:pt x="7412" y="2012"/>
                    <a:pt x="7416" y="1977"/>
                    <a:pt x="7397" y="1940"/>
                  </a:cubicBezTo>
                  <a:cubicBezTo>
                    <a:pt x="7381" y="1903"/>
                    <a:pt x="7342" y="1862"/>
                    <a:pt x="7276" y="1817"/>
                  </a:cubicBezTo>
                  <a:cubicBezTo>
                    <a:pt x="6959" y="1610"/>
                    <a:pt x="6306" y="1462"/>
                    <a:pt x="5952" y="1332"/>
                  </a:cubicBezTo>
                  <a:cubicBezTo>
                    <a:pt x="5071" y="1008"/>
                    <a:pt x="4191" y="684"/>
                    <a:pt x="3310" y="361"/>
                  </a:cubicBezTo>
                  <a:cubicBezTo>
                    <a:pt x="2821" y="181"/>
                    <a:pt x="2307" y="0"/>
                    <a:pt x="1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4465700" y="530400"/>
              <a:ext cx="183300" cy="19525"/>
            </a:xfrm>
            <a:custGeom>
              <a:avLst/>
              <a:gdLst/>
              <a:ahLst/>
              <a:cxnLst/>
              <a:rect l="l" t="t" r="r" b="b"/>
              <a:pathLst>
                <a:path w="7332" h="781" extrusionOk="0">
                  <a:moveTo>
                    <a:pt x="21" y="0"/>
                  </a:moveTo>
                  <a:cubicBezTo>
                    <a:pt x="12" y="34"/>
                    <a:pt x="6" y="69"/>
                    <a:pt x="1" y="104"/>
                  </a:cubicBezTo>
                  <a:cubicBezTo>
                    <a:pt x="1352" y="386"/>
                    <a:pt x="2720" y="580"/>
                    <a:pt x="4098" y="687"/>
                  </a:cubicBezTo>
                  <a:cubicBezTo>
                    <a:pt x="4904" y="749"/>
                    <a:pt x="5713" y="780"/>
                    <a:pt x="6522" y="780"/>
                  </a:cubicBezTo>
                  <a:cubicBezTo>
                    <a:pt x="6785" y="780"/>
                    <a:pt x="7048" y="777"/>
                    <a:pt x="7310" y="770"/>
                  </a:cubicBezTo>
                  <a:cubicBezTo>
                    <a:pt x="7328" y="738"/>
                    <a:pt x="7332" y="703"/>
                    <a:pt x="7313" y="666"/>
                  </a:cubicBezTo>
                  <a:lnTo>
                    <a:pt x="7313" y="666"/>
                  </a:lnTo>
                  <a:cubicBezTo>
                    <a:pt x="7056" y="672"/>
                    <a:pt x="6798" y="675"/>
                    <a:pt x="6541" y="675"/>
                  </a:cubicBezTo>
                  <a:cubicBezTo>
                    <a:pt x="5505" y="675"/>
                    <a:pt x="4469" y="625"/>
                    <a:pt x="3437" y="524"/>
                  </a:cubicBezTo>
                  <a:cubicBezTo>
                    <a:pt x="2291" y="412"/>
                    <a:pt x="1149" y="237"/>
                    <a:pt x="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4529750" y="585700"/>
              <a:ext cx="182950" cy="81375"/>
            </a:xfrm>
            <a:custGeom>
              <a:avLst/>
              <a:gdLst/>
              <a:ahLst/>
              <a:cxnLst/>
              <a:rect l="l" t="t" r="r" b="b"/>
              <a:pathLst>
                <a:path w="7318" h="3255" extrusionOk="0">
                  <a:moveTo>
                    <a:pt x="1837" y="1"/>
                  </a:moveTo>
                  <a:cubicBezTo>
                    <a:pt x="1589" y="1"/>
                    <a:pt x="1344" y="34"/>
                    <a:pt x="1110" y="121"/>
                  </a:cubicBezTo>
                  <a:cubicBezTo>
                    <a:pt x="559" y="323"/>
                    <a:pt x="129" y="828"/>
                    <a:pt x="34" y="1406"/>
                  </a:cubicBezTo>
                  <a:cubicBezTo>
                    <a:pt x="29" y="1434"/>
                    <a:pt x="26" y="1463"/>
                    <a:pt x="23" y="1491"/>
                  </a:cubicBezTo>
                  <a:cubicBezTo>
                    <a:pt x="19" y="1526"/>
                    <a:pt x="17" y="1561"/>
                    <a:pt x="17" y="1597"/>
                  </a:cubicBezTo>
                  <a:cubicBezTo>
                    <a:pt x="0" y="2118"/>
                    <a:pt x="249" y="2645"/>
                    <a:pt x="679" y="2939"/>
                  </a:cubicBezTo>
                  <a:cubicBezTo>
                    <a:pt x="1035" y="3182"/>
                    <a:pt x="1467" y="3255"/>
                    <a:pt x="1904" y="3255"/>
                  </a:cubicBezTo>
                  <a:cubicBezTo>
                    <a:pt x="2088" y="3255"/>
                    <a:pt x="2273" y="3242"/>
                    <a:pt x="2453" y="3223"/>
                  </a:cubicBezTo>
                  <a:cubicBezTo>
                    <a:pt x="3973" y="3060"/>
                    <a:pt x="5452" y="2542"/>
                    <a:pt x="6745" y="1727"/>
                  </a:cubicBezTo>
                  <a:cubicBezTo>
                    <a:pt x="6946" y="1598"/>
                    <a:pt x="7250" y="1455"/>
                    <a:pt x="7304" y="1314"/>
                  </a:cubicBezTo>
                  <a:cubicBezTo>
                    <a:pt x="7318" y="1281"/>
                    <a:pt x="7317" y="1244"/>
                    <a:pt x="7293" y="1211"/>
                  </a:cubicBezTo>
                  <a:cubicBezTo>
                    <a:pt x="7272" y="1176"/>
                    <a:pt x="7227" y="1140"/>
                    <a:pt x="7157" y="1106"/>
                  </a:cubicBezTo>
                  <a:cubicBezTo>
                    <a:pt x="6819" y="942"/>
                    <a:pt x="6156" y="881"/>
                    <a:pt x="5791" y="798"/>
                  </a:cubicBezTo>
                  <a:cubicBezTo>
                    <a:pt x="4881" y="592"/>
                    <a:pt x="3971" y="386"/>
                    <a:pt x="3063" y="182"/>
                  </a:cubicBezTo>
                  <a:cubicBezTo>
                    <a:pt x="2662" y="91"/>
                    <a:pt x="2245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4530150" y="615950"/>
              <a:ext cx="182550" cy="11975"/>
            </a:xfrm>
            <a:custGeom>
              <a:avLst/>
              <a:gdLst/>
              <a:ahLst/>
              <a:cxnLst/>
              <a:rect l="l" t="t" r="r" b="b"/>
              <a:pathLst>
                <a:path w="7302" h="479" extrusionOk="0">
                  <a:moveTo>
                    <a:pt x="7277" y="1"/>
                  </a:moveTo>
                  <a:cubicBezTo>
                    <a:pt x="6007" y="198"/>
                    <a:pt x="4724" y="317"/>
                    <a:pt x="3439" y="359"/>
                  </a:cubicBezTo>
                  <a:cubicBezTo>
                    <a:pt x="3098" y="370"/>
                    <a:pt x="2756" y="376"/>
                    <a:pt x="2415" y="376"/>
                  </a:cubicBezTo>
                  <a:cubicBezTo>
                    <a:pt x="1611" y="376"/>
                    <a:pt x="807" y="344"/>
                    <a:pt x="7" y="281"/>
                  </a:cubicBezTo>
                  <a:cubicBezTo>
                    <a:pt x="3" y="316"/>
                    <a:pt x="1" y="351"/>
                    <a:pt x="1" y="387"/>
                  </a:cubicBezTo>
                  <a:cubicBezTo>
                    <a:pt x="806" y="448"/>
                    <a:pt x="1614" y="479"/>
                    <a:pt x="2422" y="479"/>
                  </a:cubicBezTo>
                  <a:cubicBezTo>
                    <a:pt x="2986" y="479"/>
                    <a:pt x="3549" y="464"/>
                    <a:pt x="4112" y="434"/>
                  </a:cubicBezTo>
                  <a:cubicBezTo>
                    <a:pt x="5175" y="377"/>
                    <a:pt x="6236" y="268"/>
                    <a:pt x="7288" y="104"/>
                  </a:cubicBezTo>
                  <a:cubicBezTo>
                    <a:pt x="7302" y="71"/>
                    <a:pt x="7301" y="34"/>
                    <a:pt x="7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4592775" y="670525"/>
              <a:ext cx="183850" cy="81550"/>
            </a:xfrm>
            <a:custGeom>
              <a:avLst/>
              <a:gdLst/>
              <a:ahLst/>
              <a:cxnLst/>
              <a:rect l="l" t="t" r="r" b="b"/>
              <a:pathLst>
                <a:path w="7354" h="3262" extrusionOk="0">
                  <a:moveTo>
                    <a:pt x="1814" y="0"/>
                  </a:moveTo>
                  <a:cubicBezTo>
                    <a:pt x="1610" y="0"/>
                    <a:pt x="1408" y="25"/>
                    <a:pt x="1211" y="87"/>
                  </a:cubicBezTo>
                  <a:cubicBezTo>
                    <a:pt x="653" y="261"/>
                    <a:pt x="195" y="743"/>
                    <a:pt x="73" y="1316"/>
                  </a:cubicBezTo>
                  <a:cubicBezTo>
                    <a:pt x="66" y="1345"/>
                    <a:pt x="61" y="1373"/>
                    <a:pt x="57" y="1402"/>
                  </a:cubicBezTo>
                  <a:cubicBezTo>
                    <a:pt x="51" y="1436"/>
                    <a:pt x="47" y="1471"/>
                    <a:pt x="45" y="1506"/>
                  </a:cubicBezTo>
                  <a:cubicBezTo>
                    <a:pt x="0" y="2026"/>
                    <a:pt x="223" y="2565"/>
                    <a:pt x="640" y="2880"/>
                  </a:cubicBezTo>
                  <a:cubicBezTo>
                    <a:pt x="1040" y="3182"/>
                    <a:pt x="1554" y="3261"/>
                    <a:pt x="2063" y="3261"/>
                  </a:cubicBezTo>
                  <a:cubicBezTo>
                    <a:pt x="2175" y="3261"/>
                    <a:pt x="2287" y="3257"/>
                    <a:pt x="2398" y="3251"/>
                  </a:cubicBezTo>
                  <a:cubicBezTo>
                    <a:pt x="3924" y="3164"/>
                    <a:pt x="5427" y="2721"/>
                    <a:pt x="6759" y="1971"/>
                  </a:cubicBezTo>
                  <a:cubicBezTo>
                    <a:pt x="6966" y="1853"/>
                    <a:pt x="7276" y="1725"/>
                    <a:pt x="7338" y="1585"/>
                  </a:cubicBezTo>
                  <a:cubicBezTo>
                    <a:pt x="7353" y="1552"/>
                    <a:pt x="7353" y="1517"/>
                    <a:pt x="7333" y="1482"/>
                  </a:cubicBezTo>
                  <a:cubicBezTo>
                    <a:pt x="7314" y="1446"/>
                    <a:pt x="7271" y="1409"/>
                    <a:pt x="7203" y="1372"/>
                  </a:cubicBezTo>
                  <a:cubicBezTo>
                    <a:pt x="6873" y="1191"/>
                    <a:pt x="6215" y="1097"/>
                    <a:pt x="5854" y="996"/>
                  </a:cubicBezTo>
                  <a:cubicBezTo>
                    <a:pt x="4956" y="746"/>
                    <a:pt x="4058" y="495"/>
                    <a:pt x="3160" y="244"/>
                  </a:cubicBezTo>
                  <a:cubicBezTo>
                    <a:pt x="2722" y="122"/>
                    <a:pt x="2263" y="0"/>
                    <a:pt x="1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593875" y="705500"/>
              <a:ext cx="182750" cy="8975"/>
            </a:xfrm>
            <a:custGeom>
              <a:avLst/>
              <a:gdLst/>
              <a:ahLst/>
              <a:cxnLst/>
              <a:rect l="l" t="t" r="r" b="b"/>
              <a:pathLst>
                <a:path w="7310" h="359" extrusionOk="0">
                  <a:moveTo>
                    <a:pt x="13" y="1"/>
                  </a:moveTo>
                  <a:cubicBezTo>
                    <a:pt x="7" y="36"/>
                    <a:pt x="3" y="71"/>
                    <a:pt x="1" y="106"/>
                  </a:cubicBezTo>
                  <a:cubicBezTo>
                    <a:pt x="1338" y="275"/>
                    <a:pt x="2682" y="359"/>
                    <a:pt x="4030" y="359"/>
                  </a:cubicBezTo>
                  <a:cubicBezTo>
                    <a:pt x="4055" y="359"/>
                    <a:pt x="4079" y="359"/>
                    <a:pt x="4104" y="359"/>
                  </a:cubicBezTo>
                  <a:cubicBezTo>
                    <a:pt x="5170" y="355"/>
                    <a:pt x="6235" y="299"/>
                    <a:pt x="7294" y="186"/>
                  </a:cubicBezTo>
                  <a:cubicBezTo>
                    <a:pt x="7309" y="153"/>
                    <a:pt x="7309" y="118"/>
                    <a:pt x="7289" y="83"/>
                  </a:cubicBezTo>
                  <a:cubicBezTo>
                    <a:pt x="6190" y="198"/>
                    <a:pt x="5083" y="255"/>
                    <a:pt x="3978" y="255"/>
                  </a:cubicBezTo>
                  <a:cubicBezTo>
                    <a:pt x="3798" y="255"/>
                    <a:pt x="3618" y="253"/>
                    <a:pt x="3438" y="250"/>
                  </a:cubicBezTo>
                  <a:cubicBezTo>
                    <a:pt x="2293" y="231"/>
                    <a:pt x="1148" y="147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658000" y="754900"/>
              <a:ext cx="179700" cy="91050"/>
            </a:xfrm>
            <a:custGeom>
              <a:avLst/>
              <a:gdLst/>
              <a:ahLst/>
              <a:cxnLst/>
              <a:rect l="l" t="t" r="r" b="b"/>
              <a:pathLst>
                <a:path w="7188" h="3642" extrusionOk="0">
                  <a:moveTo>
                    <a:pt x="1732" y="1"/>
                  </a:moveTo>
                  <a:cubicBezTo>
                    <a:pt x="1725" y="1"/>
                    <a:pt x="1718" y="1"/>
                    <a:pt x="1710" y="1"/>
                  </a:cubicBezTo>
                  <a:cubicBezTo>
                    <a:pt x="1125" y="9"/>
                    <a:pt x="551" y="341"/>
                    <a:pt x="270" y="855"/>
                  </a:cubicBezTo>
                  <a:cubicBezTo>
                    <a:pt x="255" y="881"/>
                    <a:pt x="243" y="907"/>
                    <a:pt x="231" y="933"/>
                  </a:cubicBezTo>
                  <a:cubicBezTo>
                    <a:pt x="215" y="964"/>
                    <a:pt x="201" y="996"/>
                    <a:pt x="189" y="1030"/>
                  </a:cubicBezTo>
                  <a:cubicBezTo>
                    <a:pt x="0" y="1515"/>
                    <a:pt x="59" y="2096"/>
                    <a:pt x="369" y="2517"/>
                  </a:cubicBezTo>
                  <a:cubicBezTo>
                    <a:pt x="731" y="3009"/>
                    <a:pt x="1352" y="3231"/>
                    <a:pt x="1947" y="3375"/>
                  </a:cubicBezTo>
                  <a:cubicBezTo>
                    <a:pt x="2701" y="3553"/>
                    <a:pt x="3475" y="3642"/>
                    <a:pt x="4250" y="3642"/>
                  </a:cubicBezTo>
                  <a:cubicBezTo>
                    <a:pt x="5004" y="3642"/>
                    <a:pt x="5757" y="3558"/>
                    <a:pt x="6491" y="3391"/>
                  </a:cubicBezTo>
                  <a:cubicBezTo>
                    <a:pt x="6721" y="3337"/>
                    <a:pt x="7055" y="3303"/>
                    <a:pt x="7153" y="3188"/>
                  </a:cubicBezTo>
                  <a:cubicBezTo>
                    <a:pt x="7178" y="3161"/>
                    <a:pt x="7188" y="3127"/>
                    <a:pt x="7179" y="3087"/>
                  </a:cubicBezTo>
                  <a:cubicBezTo>
                    <a:pt x="7169" y="3047"/>
                    <a:pt x="7141" y="2999"/>
                    <a:pt x="7086" y="2942"/>
                  </a:cubicBezTo>
                  <a:cubicBezTo>
                    <a:pt x="6822" y="2676"/>
                    <a:pt x="6217" y="2397"/>
                    <a:pt x="5900" y="2198"/>
                  </a:cubicBezTo>
                  <a:cubicBezTo>
                    <a:pt x="5111" y="1702"/>
                    <a:pt x="4323" y="1205"/>
                    <a:pt x="3534" y="708"/>
                  </a:cubicBezTo>
                  <a:cubicBezTo>
                    <a:pt x="2980" y="360"/>
                    <a:pt x="2386" y="1"/>
                    <a:pt x="1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4662650" y="778200"/>
              <a:ext cx="175050" cy="56400"/>
            </a:xfrm>
            <a:custGeom>
              <a:avLst/>
              <a:gdLst/>
              <a:ahLst/>
              <a:cxnLst/>
              <a:rect l="l" t="t" r="r" b="b"/>
              <a:pathLst>
                <a:path w="7002" h="2256" extrusionOk="0">
                  <a:moveTo>
                    <a:pt x="42" y="1"/>
                  </a:moveTo>
                  <a:cubicBezTo>
                    <a:pt x="27" y="32"/>
                    <a:pt x="12" y="64"/>
                    <a:pt x="1" y="98"/>
                  </a:cubicBezTo>
                  <a:cubicBezTo>
                    <a:pt x="1255" y="651"/>
                    <a:pt x="2546" y="1123"/>
                    <a:pt x="3862" y="1510"/>
                  </a:cubicBezTo>
                  <a:cubicBezTo>
                    <a:pt x="4883" y="1811"/>
                    <a:pt x="5920" y="2061"/>
                    <a:pt x="6967" y="2256"/>
                  </a:cubicBezTo>
                  <a:cubicBezTo>
                    <a:pt x="6992" y="2229"/>
                    <a:pt x="7002" y="2195"/>
                    <a:pt x="6993" y="2155"/>
                  </a:cubicBezTo>
                  <a:cubicBezTo>
                    <a:pt x="5730" y="1917"/>
                    <a:pt x="4480" y="1605"/>
                    <a:pt x="3255" y="1215"/>
                  </a:cubicBezTo>
                  <a:cubicBezTo>
                    <a:pt x="2163" y="870"/>
                    <a:pt x="1090" y="464"/>
                    <a:pt x="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34"/>
          <p:cNvGrpSpPr/>
          <p:nvPr/>
        </p:nvGrpSpPr>
        <p:grpSpPr>
          <a:xfrm>
            <a:off x="151335" y="3221822"/>
            <a:ext cx="1460804" cy="1728636"/>
            <a:chOff x="1287200" y="1667975"/>
            <a:chExt cx="690100" cy="816550"/>
          </a:xfrm>
        </p:grpSpPr>
        <p:sp>
          <p:nvSpPr>
            <p:cNvPr id="1898" name="Google Shape;1898;p34"/>
            <p:cNvSpPr/>
            <p:nvPr/>
          </p:nvSpPr>
          <p:spPr>
            <a:xfrm>
              <a:off x="1287200" y="1761050"/>
              <a:ext cx="619800" cy="723475"/>
            </a:xfrm>
            <a:custGeom>
              <a:avLst/>
              <a:gdLst/>
              <a:ahLst/>
              <a:cxnLst/>
              <a:rect l="l" t="t" r="r" b="b"/>
              <a:pathLst>
                <a:path w="24792" h="28939" extrusionOk="0">
                  <a:moveTo>
                    <a:pt x="12084" y="1"/>
                  </a:moveTo>
                  <a:lnTo>
                    <a:pt x="8081" y="4104"/>
                  </a:lnTo>
                  <a:cubicBezTo>
                    <a:pt x="7663" y="4533"/>
                    <a:pt x="7318" y="5032"/>
                    <a:pt x="7067" y="5576"/>
                  </a:cubicBezTo>
                  <a:lnTo>
                    <a:pt x="412" y="20013"/>
                  </a:lnTo>
                  <a:cubicBezTo>
                    <a:pt x="1" y="20905"/>
                    <a:pt x="272" y="21954"/>
                    <a:pt x="1054" y="22548"/>
                  </a:cubicBezTo>
                  <a:cubicBezTo>
                    <a:pt x="1353" y="22777"/>
                    <a:pt x="1654" y="23000"/>
                    <a:pt x="1963" y="23217"/>
                  </a:cubicBezTo>
                  <a:cubicBezTo>
                    <a:pt x="2676" y="23728"/>
                    <a:pt x="3404" y="24208"/>
                    <a:pt x="4147" y="24661"/>
                  </a:cubicBezTo>
                  <a:cubicBezTo>
                    <a:pt x="7432" y="26656"/>
                    <a:pt x="10988" y="28064"/>
                    <a:pt x="14810" y="28889"/>
                  </a:cubicBezTo>
                  <a:cubicBezTo>
                    <a:pt x="14961" y="28922"/>
                    <a:pt x="15112" y="28938"/>
                    <a:pt x="15261" y="28938"/>
                  </a:cubicBezTo>
                  <a:cubicBezTo>
                    <a:pt x="16060" y="28938"/>
                    <a:pt x="16806" y="28482"/>
                    <a:pt x="17153" y="27730"/>
                  </a:cubicBezTo>
                  <a:lnTo>
                    <a:pt x="23807" y="13293"/>
                  </a:lnTo>
                  <a:cubicBezTo>
                    <a:pt x="24059" y="12748"/>
                    <a:pt x="24215" y="12163"/>
                    <a:pt x="24270" y="11566"/>
                  </a:cubicBezTo>
                  <a:lnTo>
                    <a:pt x="24792" y="5858"/>
                  </a:lnTo>
                  <a:lnTo>
                    <a:pt x="120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1336250" y="1780925"/>
              <a:ext cx="340875" cy="596650"/>
            </a:xfrm>
            <a:custGeom>
              <a:avLst/>
              <a:gdLst/>
              <a:ahLst/>
              <a:cxnLst/>
              <a:rect l="l" t="t" r="r" b="b"/>
              <a:pathLst>
                <a:path w="13635" h="23866" extrusionOk="0">
                  <a:moveTo>
                    <a:pt x="11849" y="0"/>
                  </a:moveTo>
                  <a:lnTo>
                    <a:pt x="8181" y="5121"/>
                  </a:lnTo>
                  <a:cubicBezTo>
                    <a:pt x="7797" y="5658"/>
                    <a:pt x="7453" y="6253"/>
                    <a:pt x="7167" y="6874"/>
                  </a:cubicBezTo>
                  <a:lnTo>
                    <a:pt x="1" y="22420"/>
                  </a:lnTo>
                  <a:cubicBezTo>
                    <a:pt x="714" y="22932"/>
                    <a:pt x="1442" y="23412"/>
                    <a:pt x="2185" y="23865"/>
                  </a:cubicBezTo>
                  <a:lnTo>
                    <a:pt x="9127" y="8807"/>
                  </a:lnTo>
                  <a:cubicBezTo>
                    <a:pt x="9449" y="8111"/>
                    <a:pt x="9797" y="7435"/>
                    <a:pt x="10162" y="6808"/>
                  </a:cubicBezTo>
                  <a:lnTo>
                    <a:pt x="13634" y="825"/>
                  </a:lnTo>
                  <a:lnTo>
                    <a:pt x="11849" y="0"/>
                  </a:ln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1481950" y="2002000"/>
              <a:ext cx="388225" cy="403425"/>
            </a:xfrm>
            <a:custGeom>
              <a:avLst/>
              <a:gdLst/>
              <a:ahLst/>
              <a:cxnLst/>
              <a:rect l="l" t="t" r="r" b="b"/>
              <a:pathLst>
                <a:path w="15529" h="16137" extrusionOk="0">
                  <a:moveTo>
                    <a:pt x="5280" y="0"/>
                  </a:moveTo>
                  <a:cubicBezTo>
                    <a:pt x="5261" y="0"/>
                    <a:pt x="5242" y="12"/>
                    <a:pt x="5233" y="32"/>
                  </a:cubicBezTo>
                  <a:lnTo>
                    <a:pt x="14" y="11353"/>
                  </a:lnTo>
                  <a:cubicBezTo>
                    <a:pt x="0" y="11379"/>
                    <a:pt x="12" y="11410"/>
                    <a:pt x="40" y="11423"/>
                  </a:cubicBezTo>
                  <a:lnTo>
                    <a:pt x="10264" y="16137"/>
                  </a:lnTo>
                  <a:lnTo>
                    <a:pt x="15529" y="4719"/>
                  </a:lnTo>
                  <a:lnTo>
                    <a:pt x="5304" y="6"/>
                  </a:lnTo>
                  <a:cubicBezTo>
                    <a:pt x="5296" y="2"/>
                    <a:pt x="5288" y="0"/>
                    <a:pt x="5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1616600" y="2064875"/>
              <a:ext cx="231475" cy="121925"/>
            </a:xfrm>
            <a:custGeom>
              <a:avLst/>
              <a:gdLst/>
              <a:ahLst/>
              <a:cxnLst/>
              <a:rect l="l" t="t" r="r" b="b"/>
              <a:pathLst>
                <a:path w="9259" h="4877" extrusionOk="0">
                  <a:moveTo>
                    <a:pt x="355" y="1"/>
                  </a:moveTo>
                  <a:lnTo>
                    <a:pt x="0" y="771"/>
                  </a:lnTo>
                  <a:lnTo>
                    <a:pt x="8903" y="4877"/>
                  </a:lnTo>
                  <a:lnTo>
                    <a:pt x="9258" y="4106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1598900" y="2103225"/>
              <a:ext cx="231475" cy="121925"/>
            </a:xfrm>
            <a:custGeom>
              <a:avLst/>
              <a:gdLst/>
              <a:ahLst/>
              <a:cxnLst/>
              <a:rect l="l" t="t" r="r" b="b"/>
              <a:pathLst>
                <a:path w="9259" h="4877" extrusionOk="0">
                  <a:moveTo>
                    <a:pt x="355" y="0"/>
                  </a:moveTo>
                  <a:lnTo>
                    <a:pt x="0" y="771"/>
                  </a:lnTo>
                  <a:lnTo>
                    <a:pt x="8903" y="4876"/>
                  </a:lnTo>
                  <a:lnTo>
                    <a:pt x="9258" y="4105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1581225" y="2141575"/>
              <a:ext cx="231475" cy="121900"/>
            </a:xfrm>
            <a:custGeom>
              <a:avLst/>
              <a:gdLst/>
              <a:ahLst/>
              <a:cxnLst/>
              <a:rect l="l" t="t" r="r" b="b"/>
              <a:pathLst>
                <a:path w="9259" h="4876" extrusionOk="0">
                  <a:moveTo>
                    <a:pt x="356" y="1"/>
                  </a:moveTo>
                  <a:lnTo>
                    <a:pt x="1" y="772"/>
                  </a:lnTo>
                  <a:lnTo>
                    <a:pt x="8904" y="4876"/>
                  </a:lnTo>
                  <a:lnTo>
                    <a:pt x="9259" y="4105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1608575" y="2226825"/>
              <a:ext cx="179925" cy="131325"/>
            </a:xfrm>
            <a:custGeom>
              <a:avLst/>
              <a:gdLst/>
              <a:ahLst/>
              <a:cxnLst/>
              <a:rect l="l" t="t" r="r" b="b"/>
              <a:pathLst>
                <a:path w="7197" h="5253" extrusionOk="0">
                  <a:moveTo>
                    <a:pt x="1134" y="0"/>
                  </a:moveTo>
                  <a:lnTo>
                    <a:pt x="0" y="2457"/>
                  </a:lnTo>
                  <a:lnTo>
                    <a:pt x="6064" y="5252"/>
                  </a:lnTo>
                  <a:lnTo>
                    <a:pt x="7197" y="2796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1594775" y="1874250"/>
              <a:ext cx="312225" cy="610275"/>
            </a:xfrm>
            <a:custGeom>
              <a:avLst/>
              <a:gdLst/>
              <a:ahLst/>
              <a:cxnLst/>
              <a:rect l="l" t="t" r="r" b="b"/>
              <a:pathLst>
                <a:path w="12489" h="24411" extrusionOk="0">
                  <a:moveTo>
                    <a:pt x="9602" y="0"/>
                  </a:moveTo>
                  <a:lnTo>
                    <a:pt x="8035" y="5900"/>
                  </a:lnTo>
                  <a:cubicBezTo>
                    <a:pt x="7870" y="6519"/>
                    <a:pt x="7643" y="7144"/>
                    <a:pt x="7364" y="7752"/>
                  </a:cubicBezTo>
                  <a:lnTo>
                    <a:pt x="0" y="23725"/>
                  </a:lnTo>
                  <a:cubicBezTo>
                    <a:pt x="822" y="23966"/>
                    <a:pt x="1658" y="24180"/>
                    <a:pt x="2507" y="24361"/>
                  </a:cubicBezTo>
                  <a:cubicBezTo>
                    <a:pt x="2658" y="24394"/>
                    <a:pt x="2809" y="24410"/>
                    <a:pt x="2958" y="24410"/>
                  </a:cubicBezTo>
                  <a:cubicBezTo>
                    <a:pt x="3757" y="24410"/>
                    <a:pt x="4503" y="23954"/>
                    <a:pt x="4850" y="23202"/>
                  </a:cubicBezTo>
                  <a:lnTo>
                    <a:pt x="11504" y="8765"/>
                  </a:lnTo>
                  <a:cubicBezTo>
                    <a:pt x="11756" y="8220"/>
                    <a:pt x="11912" y="7635"/>
                    <a:pt x="11967" y="7039"/>
                  </a:cubicBezTo>
                  <a:lnTo>
                    <a:pt x="12489" y="1331"/>
                  </a:lnTo>
                  <a:lnTo>
                    <a:pt x="9602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1556375" y="1751225"/>
              <a:ext cx="368825" cy="197475"/>
            </a:xfrm>
            <a:custGeom>
              <a:avLst/>
              <a:gdLst/>
              <a:ahLst/>
              <a:cxnLst/>
              <a:rect l="l" t="t" r="r" b="b"/>
              <a:pathLst>
                <a:path w="14753" h="7899" extrusionOk="0">
                  <a:moveTo>
                    <a:pt x="643" y="1"/>
                  </a:moveTo>
                  <a:lnTo>
                    <a:pt x="1" y="1393"/>
                  </a:lnTo>
                  <a:lnTo>
                    <a:pt x="14111" y="7898"/>
                  </a:lnTo>
                  <a:lnTo>
                    <a:pt x="14752" y="6506"/>
                  </a:lnTo>
                  <a:lnTo>
                    <a:pt x="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1545000" y="1667975"/>
              <a:ext cx="432300" cy="275650"/>
            </a:xfrm>
            <a:custGeom>
              <a:avLst/>
              <a:gdLst/>
              <a:ahLst/>
              <a:cxnLst/>
              <a:rect l="l" t="t" r="r" b="b"/>
              <a:pathLst>
                <a:path w="17292" h="11026" extrusionOk="0">
                  <a:moveTo>
                    <a:pt x="1787" y="0"/>
                  </a:moveTo>
                  <a:lnTo>
                    <a:pt x="1" y="3876"/>
                  </a:lnTo>
                  <a:lnTo>
                    <a:pt x="15504" y="11025"/>
                  </a:lnTo>
                  <a:lnTo>
                    <a:pt x="17292" y="7149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8" name="Google Shape;1908;p34"/>
            <p:cNvGrpSpPr/>
            <p:nvPr/>
          </p:nvGrpSpPr>
          <p:grpSpPr>
            <a:xfrm>
              <a:off x="1558400" y="1677550"/>
              <a:ext cx="405700" cy="256625"/>
              <a:chOff x="1558400" y="1677550"/>
              <a:chExt cx="405700" cy="256625"/>
            </a:xfrm>
          </p:grpSpPr>
          <p:sp>
            <p:nvSpPr>
              <p:cNvPr id="1909" name="Google Shape;1909;p34"/>
              <p:cNvSpPr/>
              <p:nvPr/>
            </p:nvSpPr>
            <p:spPr>
              <a:xfrm>
                <a:off x="1737850" y="1760275"/>
                <a:ext cx="46650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642" extrusionOk="0">
                    <a:moveTo>
                      <a:pt x="1629" y="1"/>
                    </a:moveTo>
                    <a:lnTo>
                      <a:pt x="1" y="3532"/>
                    </a:lnTo>
                    <a:lnTo>
                      <a:pt x="237" y="3642"/>
                    </a:lnTo>
                    <a:lnTo>
                      <a:pt x="1866" y="110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4"/>
              <p:cNvSpPr/>
              <p:nvPr/>
            </p:nvSpPr>
            <p:spPr>
              <a:xfrm>
                <a:off x="1721525" y="1752775"/>
                <a:ext cx="4667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3642" extrusionOk="0">
                    <a:moveTo>
                      <a:pt x="1629" y="0"/>
                    </a:moveTo>
                    <a:lnTo>
                      <a:pt x="1" y="3532"/>
                    </a:lnTo>
                    <a:lnTo>
                      <a:pt x="238" y="3641"/>
                    </a:lnTo>
                    <a:lnTo>
                      <a:pt x="1866" y="109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4"/>
              <p:cNvSpPr/>
              <p:nvPr/>
            </p:nvSpPr>
            <p:spPr>
              <a:xfrm>
                <a:off x="1705225" y="1745250"/>
                <a:ext cx="466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641" extrusionOk="0">
                    <a:moveTo>
                      <a:pt x="1629" y="0"/>
                    </a:moveTo>
                    <a:lnTo>
                      <a:pt x="0" y="3533"/>
                    </a:lnTo>
                    <a:lnTo>
                      <a:pt x="237" y="3641"/>
                    </a:lnTo>
                    <a:lnTo>
                      <a:pt x="1865" y="110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4"/>
              <p:cNvSpPr/>
              <p:nvPr/>
            </p:nvSpPr>
            <p:spPr>
              <a:xfrm>
                <a:off x="1689000" y="1737775"/>
                <a:ext cx="466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3642" extrusionOk="0">
                    <a:moveTo>
                      <a:pt x="1629" y="1"/>
                    </a:moveTo>
                    <a:lnTo>
                      <a:pt x="0" y="3533"/>
                    </a:lnTo>
                    <a:lnTo>
                      <a:pt x="237" y="3642"/>
                    </a:lnTo>
                    <a:lnTo>
                      <a:pt x="1865" y="110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4"/>
              <p:cNvSpPr/>
              <p:nvPr/>
            </p:nvSpPr>
            <p:spPr>
              <a:xfrm>
                <a:off x="1672600" y="1730175"/>
                <a:ext cx="46650" cy="910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643" extrusionOk="0">
                    <a:moveTo>
                      <a:pt x="1629" y="0"/>
                    </a:moveTo>
                    <a:lnTo>
                      <a:pt x="1" y="3533"/>
                    </a:lnTo>
                    <a:lnTo>
                      <a:pt x="237" y="3642"/>
                    </a:lnTo>
                    <a:lnTo>
                      <a:pt x="1866" y="110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4"/>
              <p:cNvSpPr/>
              <p:nvPr/>
            </p:nvSpPr>
            <p:spPr>
              <a:xfrm>
                <a:off x="1656275" y="1722675"/>
                <a:ext cx="466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641" extrusionOk="0">
                    <a:moveTo>
                      <a:pt x="1629" y="0"/>
                    </a:moveTo>
                    <a:lnTo>
                      <a:pt x="1" y="3532"/>
                    </a:lnTo>
                    <a:lnTo>
                      <a:pt x="237" y="3641"/>
                    </a:lnTo>
                    <a:lnTo>
                      <a:pt x="1865" y="110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4"/>
              <p:cNvSpPr/>
              <p:nvPr/>
            </p:nvSpPr>
            <p:spPr>
              <a:xfrm>
                <a:off x="1639950" y="1715150"/>
                <a:ext cx="46650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642" extrusionOk="0">
                    <a:moveTo>
                      <a:pt x="1629" y="1"/>
                    </a:moveTo>
                    <a:lnTo>
                      <a:pt x="0" y="3532"/>
                    </a:lnTo>
                    <a:lnTo>
                      <a:pt x="237" y="3642"/>
                    </a:lnTo>
                    <a:lnTo>
                      <a:pt x="1865" y="109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4"/>
              <p:cNvSpPr/>
              <p:nvPr/>
            </p:nvSpPr>
            <p:spPr>
              <a:xfrm>
                <a:off x="1623650" y="1707600"/>
                <a:ext cx="466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3642" extrusionOk="0">
                    <a:moveTo>
                      <a:pt x="1629" y="0"/>
                    </a:moveTo>
                    <a:lnTo>
                      <a:pt x="0" y="3533"/>
                    </a:lnTo>
                    <a:lnTo>
                      <a:pt x="236" y="3641"/>
                    </a:lnTo>
                    <a:lnTo>
                      <a:pt x="1865" y="110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4"/>
              <p:cNvSpPr/>
              <p:nvPr/>
            </p:nvSpPr>
            <p:spPr>
              <a:xfrm>
                <a:off x="1607350" y="1700100"/>
                <a:ext cx="46650" cy="910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643" extrusionOk="0">
                    <a:moveTo>
                      <a:pt x="1629" y="0"/>
                    </a:moveTo>
                    <a:lnTo>
                      <a:pt x="1" y="3533"/>
                    </a:lnTo>
                    <a:lnTo>
                      <a:pt x="237" y="3642"/>
                    </a:lnTo>
                    <a:lnTo>
                      <a:pt x="1866" y="110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4"/>
              <p:cNvSpPr/>
              <p:nvPr/>
            </p:nvSpPr>
            <p:spPr>
              <a:xfrm>
                <a:off x="1591100" y="1692650"/>
                <a:ext cx="46650" cy="910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643" extrusionOk="0">
                    <a:moveTo>
                      <a:pt x="1629" y="1"/>
                    </a:moveTo>
                    <a:lnTo>
                      <a:pt x="1" y="3533"/>
                    </a:lnTo>
                    <a:lnTo>
                      <a:pt x="238" y="3643"/>
                    </a:lnTo>
                    <a:lnTo>
                      <a:pt x="1866" y="110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4"/>
              <p:cNvSpPr/>
              <p:nvPr/>
            </p:nvSpPr>
            <p:spPr>
              <a:xfrm>
                <a:off x="1574725" y="1685075"/>
                <a:ext cx="46650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642" extrusionOk="0">
                    <a:moveTo>
                      <a:pt x="1628" y="0"/>
                    </a:moveTo>
                    <a:lnTo>
                      <a:pt x="0" y="3532"/>
                    </a:lnTo>
                    <a:lnTo>
                      <a:pt x="237" y="3641"/>
                    </a:lnTo>
                    <a:lnTo>
                      <a:pt x="1865" y="110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4"/>
              <p:cNvSpPr/>
              <p:nvPr/>
            </p:nvSpPr>
            <p:spPr>
              <a:xfrm>
                <a:off x="1558400" y="1677550"/>
                <a:ext cx="46650" cy="910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643" extrusionOk="0">
                    <a:moveTo>
                      <a:pt x="1629" y="0"/>
                    </a:moveTo>
                    <a:lnTo>
                      <a:pt x="0" y="3533"/>
                    </a:lnTo>
                    <a:lnTo>
                      <a:pt x="237" y="3642"/>
                    </a:lnTo>
                    <a:lnTo>
                      <a:pt x="1865" y="110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4"/>
              <p:cNvSpPr/>
              <p:nvPr/>
            </p:nvSpPr>
            <p:spPr>
              <a:xfrm>
                <a:off x="1754275" y="1767900"/>
                <a:ext cx="466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3642" extrusionOk="0">
                    <a:moveTo>
                      <a:pt x="1629" y="0"/>
                    </a:moveTo>
                    <a:lnTo>
                      <a:pt x="0" y="3532"/>
                    </a:lnTo>
                    <a:lnTo>
                      <a:pt x="236" y="3641"/>
                    </a:lnTo>
                    <a:lnTo>
                      <a:pt x="1865" y="109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4"/>
              <p:cNvSpPr/>
              <p:nvPr/>
            </p:nvSpPr>
            <p:spPr>
              <a:xfrm>
                <a:off x="1770600" y="1775425"/>
                <a:ext cx="4667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3642" extrusionOk="0">
                    <a:moveTo>
                      <a:pt x="1629" y="1"/>
                    </a:moveTo>
                    <a:lnTo>
                      <a:pt x="0" y="3532"/>
                    </a:lnTo>
                    <a:lnTo>
                      <a:pt x="238" y="3641"/>
                    </a:lnTo>
                    <a:lnTo>
                      <a:pt x="1866" y="110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4"/>
              <p:cNvSpPr/>
              <p:nvPr/>
            </p:nvSpPr>
            <p:spPr>
              <a:xfrm>
                <a:off x="1786850" y="1782825"/>
                <a:ext cx="46650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642" extrusionOk="0">
                    <a:moveTo>
                      <a:pt x="1629" y="1"/>
                    </a:moveTo>
                    <a:lnTo>
                      <a:pt x="1" y="3533"/>
                    </a:lnTo>
                    <a:lnTo>
                      <a:pt x="237" y="3642"/>
                    </a:lnTo>
                    <a:lnTo>
                      <a:pt x="1865" y="110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4"/>
              <p:cNvSpPr/>
              <p:nvPr/>
            </p:nvSpPr>
            <p:spPr>
              <a:xfrm>
                <a:off x="1803225" y="1790450"/>
                <a:ext cx="4667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3642" extrusionOk="0">
                    <a:moveTo>
                      <a:pt x="1629" y="0"/>
                    </a:moveTo>
                    <a:lnTo>
                      <a:pt x="1" y="3533"/>
                    </a:lnTo>
                    <a:lnTo>
                      <a:pt x="238" y="3641"/>
                    </a:lnTo>
                    <a:lnTo>
                      <a:pt x="1867" y="110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4"/>
              <p:cNvSpPr/>
              <p:nvPr/>
            </p:nvSpPr>
            <p:spPr>
              <a:xfrm>
                <a:off x="1819550" y="1797975"/>
                <a:ext cx="46650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642" extrusionOk="0">
                    <a:moveTo>
                      <a:pt x="1629" y="1"/>
                    </a:moveTo>
                    <a:lnTo>
                      <a:pt x="0" y="3532"/>
                    </a:lnTo>
                    <a:lnTo>
                      <a:pt x="237" y="3641"/>
                    </a:lnTo>
                    <a:lnTo>
                      <a:pt x="1866" y="110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4"/>
              <p:cNvSpPr/>
              <p:nvPr/>
            </p:nvSpPr>
            <p:spPr>
              <a:xfrm>
                <a:off x="1835750" y="1805400"/>
                <a:ext cx="4662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3642" extrusionOk="0">
                    <a:moveTo>
                      <a:pt x="1629" y="1"/>
                    </a:moveTo>
                    <a:lnTo>
                      <a:pt x="0" y="3533"/>
                    </a:lnTo>
                    <a:lnTo>
                      <a:pt x="238" y="3642"/>
                    </a:lnTo>
                    <a:lnTo>
                      <a:pt x="1865" y="110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4"/>
              <p:cNvSpPr/>
              <p:nvPr/>
            </p:nvSpPr>
            <p:spPr>
              <a:xfrm>
                <a:off x="1852075" y="1812950"/>
                <a:ext cx="466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641" extrusionOk="0">
                    <a:moveTo>
                      <a:pt x="1629" y="0"/>
                    </a:moveTo>
                    <a:lnTo>
                      <a:pt x="0" y="3532"/>
                    </a:lnTo>
                    <a:lnTo>
                      <a:pt x="237" y="3641"/>
                    </a:lnTo>
                    <a:lnTo>
                      <a:pt x="1865" y="108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4"/>
              <p:cNvSpPr/>
              <p:nvPr/>
            </p:nvSpPr>
            <p:spPr>
              <a:xfrm>
                <a:off x="1868400" y="1820425"/>
                <a:ext cx="46650" cy="91075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643" extrusionOk="0">
                    <a:moveTo>
                      <a:pt x="1628" y="0"/>
                    </a:moveTo>
                    <a:lnTo>
                      <a:pt x="1" y="3533"/>
                    </a:lnTo>
                    <a:lnTo>
                      <a:pt x="237" y="3642"/>
                    </a:lnTo>
                    <a:lnTo>
                      <a:pt x="1866" y="110"/>
                    </a:lnTo>
                    <a:lnTo>
                      <a:pt x="1628" y="0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4"/>
              <p:cNvSpPr/>
              <p:nvPr/>
            </p:nvSpPr>
            <p:spPr>
              <a:xfrm>
                <a:off x="1884675" y="1828025"/>
                <a:ext cx="46650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642" extrusionOk="0">
                    <a:moveTo>
                      <a:pt x="1628" y="1"/>
                    </a:moveTo>
                    <a:lnTo>
                      <a:pt x="1" y="3533"/>
                    </a:lnTo>
                    <a:lnTo>
                      <a:pt x="238" y="3642"/>
                    </a:lnTo>
                    <a:lnTo>
                      <a:pt x="1866" y="110"/>
                    </a:lnTo>
                    <a:lnTo>
                      <a:pt x="1628" y="1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4"/>
              <p:cNvSpPr/>
              <p:nvPr/>
            </p:nvSpPr>
            <p:spPr>
              <a:xfrm>
                <a:off x="1901025" y="1835500"/>
                <a:ext cx="46625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3641" extrusionOk="0">
                    <a:moveTo>
                      <a:pt x="1629" y="0"/>
                    </a:moveTo>
                    <a:lnTo>
                      <a:pt x="0" y="3532"/>
                    </a:lnTo>
                    <a:lnTo>
                      <a:pt x="237" y="3641"/>
                    </a:lnTo>
                    <a:lnTo>
                      <a:pt x="1865" y="108"/>
                    </a:lnTo>
                    <a:lnTo>
                      <a:pt x="1629" y="0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4"/>
              <p:cNvSpPr/>
              <p:nvPr/>
            </p:nvSpPr>
            <p:spPr>
              <a:xfrm>
                <a:off x="1917450" y="1843125"/>
                <a:ext cx="46650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3642" extrusionOk="0">
                    <a:moveTo>
                      <a:pt x="1629" y="1"/>
                    </a:moveTo>
                    <a:lnTo>
                      <a:pt x="1" y="3532"/>
                    </a:lnTo>
                    <a:lnTo>
                      <a:pt x="237" y="3641"/>
                    </a:lnTo>
                    <a:lnTo>
                      <a:pt x="1865" y="109"/>
                    </a:lnTo>
                    <a:lnTo>
                      <a:pt x="1629" y="1"/>
                    </a:lnTo>
                    <a:close/>
                  </a:path>
                </a:pathLst>
              </a:custGeom>
              <a:solidFill>
                <a:srgbClr val="000000">
                  <a:alpha val="157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2" name="Google Shape;1932;p34"/>
          <p:cNvGrpSpPr/>
          <p:nvPr/>
        </p:nvGrpSpPr>
        <p:grpSpPr>
          <a:xfrm rot="-1028461">
            <a:off x="114411" y="69099"/>
            <a:ext cx="1910995" cy="1064378"/>
            <a:chOff x="4148050" y="2119775"/>
            <a:chExt cx="633825" cy="353025"/>
          </a:xfrm>
        </p:grpSpPr>
        <p:sp>
          <p:nvSpPr>
            <p:cNvPr id="1933" name="Google Shape;1933;p34"/>
            <p:cNvSpPr/>
            <p:nvPr/>
          </p:nvSpPr>
          <p:spPr>
            <a:xfrm>
              <a:off x="4148050" y="2119775"/>
              <a:ext cx="633825" cy="353025"/>
            </a:xfrm>
            <a:custGeom>
              <a:avLst/>
              <a:gdLst/>
              <a:ahLst/>
              <a:cxnLst/>
              <a:rect l="l" t="t" r="r" b="b"/>
              <a:pathLst>
                <a:path w="25353" h="14121" extrusionOk="0">
                  <a:moveTo>
                    <a:pt x="1016" y="1"/>
                  </a:moveTo>
                  <a:cubicBezTo>
                    <a:pt x="470" y="1"/>
                    <a:pt x="27" y="443"/>
                    <a:pt x="26" y="991"/>
                  </a:cubicBezTo>
                  <a:lnTo>
                    <a:pt x="2" y="13081"/>
                  </a:lnTo>
                  <a:cubicBezTo>
                    <a:pt x="1" y="13628"/>
                    <a:pt x="446" y="14074"/>
                    <a:pt x="993" y="14075"/>
                  </a:cubicBezTo>
                  <a:lnTo>
                    <a:pt x="24334" y="14120"/>
                  </a:lnTo>
                  <a:cubicBezTo>
                    <a:pt x="24335" y="14120"/>
                    <a:pt x="24335" y="14120"/>
                    <a:pt x="24336" y="14120"/>
                  </a:cubicBezTo>
                  <a:cubicBezTo>
                    <a:pt x="24882" y="14120"/>
                    <a:pt x="25327" y="13676"/>
                    <a:pt x="25328" y="13130"/>
                  </a:cubicBezTo>
                  <a:lnTo>
                    <a:pt x="25352" y="1040"/>
                  </a:lnTo>
                  <a:cubicBezTo>
                    <a:pt x="25353" y="491"/>
                    <a:pt x="24908" y="47"/>
                    <a:pt x="24361" y="45"/>
                  </a:cubicBezTo>
                  <a:lnTo>
                    <a:pt x="1019" y="1"/>
                  </a:lnTo>
                  <a:cubicBezTo>
                    <a:pt x="1018" y="1"/>
                    <a:pt x="101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4148325" y="2231275"/>
              <a:ext cx="633075" cy="241500"/>
            </a:xfrm>
            <a:custGeom>
              <a:avLst/>
              <a:gdLst/>
              <a:ahLst/>
              <a:cxnLst/>
              <a:rect l="l" t="t" r="r" b="b"/>
              <a:pathLst>
                <a:path w="25323" h="9660" extrusionOk="0">
                  <a:moveTo>
                    <a:pt x="7" y="1"/>
                  </a:moveTo>
                  <a:lnTo>
                    <a:pt x="0" y="3629"/>
                  </a:lnTo>
                  <a:lnTo>
                    <a:pt x="24305" y="9659"/>
                  </a:lnTo>
                  <a:lnTo>
                    <a:pt x="24323" y="9659"/>
                  </a:lnTo>
                  <a:cubicBezTo>
                    <a:pt x="24324" y="9659"/>
                    <a:pt x="24324" y="9659"/>
                    <a:pt x="24325" y="9659"/>
                  </a:cubicBezTo>
                  <a:cubicBezTo>
                    <a:pt x="24871" y="9659"/>
                    <a:pt x="25316" y="9215"/>
                    <a:pt x="25317" y="8669"/>
                  </a:cubicBezTo>
                  <a:lnTo>
                    <a:pt x="25322" y="628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4148575" y="2149325"/>
              <a:ext cx="633000" cy="202375"/>
            </a:xfrm>
            <a:custGeom>
              <a:avLst/>
              <a:gdLst/>
              <a:ahLst/>
              <a:cxnLst/>
              <a:rect l="l" t="t" r="r" b="b"/>
              <a:pathLst>
                <a:path w="25320" h="8095" extrusionOk="0">
                  <a:moveTo>
                    <a:pt x="2" y="0"/>
                  </a:moveTo>
                  <a:lnTo>
                    <a:pt x="0" y="1812"/>
                  </a:lnTo>
                  <a:lnTo>
                    <a:pt x="25315" y="8094"/>
                  </a:lnTo>
                  <a:lnTo>
                    <a:pt x="25319" y="628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4194225" y="2323625"/>
              <a:ext cx="47650" cy="100950"/>
            </a:xfrm>
            <a:custGeom>
              <a:avLst/>
              <a:gdLst/>
              <a:ahLst/>
              <a:cxnLst/>
              <a:rect l="l" t="t" r="r" b="b"/>
              <a:pathLst>
                <a:path w="1906" h="4038" extrusionOk="0">
                  <a:moveTo>
                    <a:pt x="957" y="0"/>
                  </a:moveTo>
                  <a:cubicBezTo>
                    <a:pt x="433" y="0"/>
                    <a:pt x="6" y="457"/>
                    <a:pt x="5" y="1021"/>
                  </a:cubicBezTo>
                  <a:lnTo>
                    <a:pt x="1" y="3015"/>
                  </a:lnTo>
                  <a:cubicBezTo>
                    <a:pt x="0" y="3284"/>
                    <a:pt x="98" y="3541"/>
                    <a:pt x="277" y="3737"/>
                  </a:cubicBezTo>
                  <a:cubicBezTo>
                    <a:pt x="454" y="3928"/>
                    <a:pt x="698" y="4038"/>
                    <a:pt x="947" y="4038"/>
                  </a:cubicBezTo>
                  <a:cubicBezTo>
                    <a:pt x="1472" y="4038"/>
                    <a:pt x="1899" y="3581"/>
                    <a:pt x="1900" y="3018"/>
                  </a:cubicBezTo>
                  <a:lnTo>
                    <a:pt x="1905" y="1023"/>
                  </a:lnTo>
                  <a:cubicBezTo>
                    <a:pt x="1905" y="754"/>
                    <a:pt x="1807" y="497"/>
                    <a:pt x="1627" y="301"/>
                  </a:cubicBezTo>
                  <a:cubicBezTo>
                    <a:pt x="1448" y="108"/>
                    <a:pt x="1211" y="0"/>
                    <a:pt x="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4197575" y="2326975"/>
              <a:ext cx="40950" cy="94225"/>
            </a:xfrm>
            <a:custGeom>
              <a:avLst/>
              <a:gdLst/>
              <a:ahLst/>
              <a:cxnLst/>
              <a:rect l="l" t="t" r="r" b="b"/>
              <a:pathLst>
                <a:path w="1638" h="3769" extrusionOk="0">
                  <a:moveTo>
                    <a:pt x="818" y="1"/>
                  </a:moveTo>
                  <a:cubicBezTo>
                    <a:pt x="576" y="1"/>
                    <a:pt x="358" y="109"/>
                    <a:pt x="208" y="279"/>
                  </a:cubicBezTo>
                  <a:cubicBezTo>
                    <a:pt x="81" y="423"/>
                    <a:pt x="3" y="609"/>
                    <a:pt x="3" y="816"/>
                  </a:cubicBezTo>
                  <a:lnTo>
                    <a:pt x="0" y="2951"/>
                  </a:lnTo>
                  <a:cubicBezTo>
                    <a:pt x="0" y="3176"/>
                    <a:pt x="91" y="3379"/>
                    <a:pt x="239" y="3529"/>
                  </a:cubicBezTo>
                  <a:cubicBezTo>
                    <a:pt x="385" y="3676"/>
                    <a:pt x="592" y="3768"/>
                    <a:pt x="816" y="3768"/>
                  </a:cubicBezTo>
                  <a:cubicBezTo>
                    <a:pt x="818" y="3768"/>
                    <a:pt x="819" y="3768"/>
                    <a:pt x="820" y="3768"/>
                  </a:cubicBezTo>
                  <a:cubicBezTo>
                    <a:pt x="1068" y="3768"/>
                    <a:pt x="1292" y="3657"/>
                    <a:pt x="1442" y="3479"/>
                  </a:cubicBezTo>
                  <a:cubicBezTo>
                    <a:pt x="1560" y="3338"/>
                    <a:pt x="1634" y="3155"/>
                    <a:pt x="1634" y="2953"/>
                  </a:cubicBezTo>
                  <a:lnTo>
                    <a:pt x="1638" y="818"/>
                  </a:lnTo>
                  <a:cubicBezTo>
                    <a:pt x="1638" y="593"/>
                    <a:pt x="1546" y="390"/>
                    <a:pt x="1400" y="240"/>
                  </a:cubicBezTo>
                  <a:cubicBezTo>
                    <a:pt x="1252" y="93"/>
                    <a:pt x="1048" y="1"/>
                    <a:pt x="822" y="1"/>
                  </a:cubicBezTo>
                  <a:cubicBezTo>
                    <a:pt x="820" y="1"/>
                    <a:pt x="819" y="1"/>
                    <a:pt x="8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4197600" y="2326975"/>
              <a:ext cx="40925" cy="47125"/>
            </a:xfrm>
            <a:custGeom>
              <a:avLst/>
              <a:gdLst/>
              <a:ahLst/>
              <a:cxnLst/>
              <a:rect l="l" t="t" r="r" b="b"/>
              <a:pathLst>
                <a:path w="1637" h="1885" extrusionOk="0">
                  <a:moveTo>
                    <a:pt x="819" y="1"/>
                  </a:moveTo>
                  <a:cubicBezTo>
                    <a:pt x="370" y="1"/>
                    <a:pt x="2" y="364"/>
                    <a:pt x="2" y="816"/>
                  </a:cubicBezTo>
                  <a:lnTo>
                    <a:pt x="0" y="1883"/>
                  </a:lnTo>
                  <a:lnTo>
                    <a:pt x="1634" y="1885"/>
                  </a:lnTo>
                  <a:lnTo>
                    <a:pt x="1637" y="818"/>
                  </a:lnTo>
                  <a:cubicBezTo>
                    <a:pt x="1637" y="593"/>
                    <a:pt x="1545" y="390"/>
                    <a:pt x="1399" y="240"/>
                  </a:cubicBezTo>
                  <a:cubicBezTo>
                    <a:pt x="1251" y="93"/>
                    <a:pt x="1047" y="1"/>
                    <a:pt x="821" y="1"/>
                  </a:cubicBezTo>
                  <a:cubicBezTo>
                    <a:pt x="820" y="1"/>
                    <a:pt x="819" y="1"/>
                    <a:pt x="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4199675" y="2392350"/>
              <a:ext cx="14700" cy="22250"/>
            </a:xfrm>
            <a:custGeom>
              <a:avLst/>
              <a:gdLst/>
              <a:ahLst/>
              <a:cxnLst/>
              <a:rect l="l" t="t" r="r" b="b"/>
              <a:pathLst>
                <a:path w="588" h="890" extrusionOk="0">
                  <a:moveTo>
                    <a:pt x="199" y="1"/>
                  </a:moveTo>
                  <a:cubicBezTo>
                    <a:pt x="188" y="1"/>
                    <a:pt x="176" y="3"/>
                    <a:pt x="165" y="6"/>
                  </a:cubicBezTo>
                  <a:cubicBezTo>
                    <a:pt x="42" y="42"/>
                    <a:pt x="1" y="269"/>
                    <a:pt x="72" y="511"/>
                  </a:cubicBezTo>
                  <a:cubicBezTo>
                    <a:pt x="138" y="732"/>
                    <a:pt x="273" y="890"/>
                    <a:pt x="389" y="890"/>
                  </a:cubicBezTo>
                  <a:cubicBezTo>
                    <a:pt x="401" y="890"/>
                    <a:pt x="413" y="888"/>
                    <a:pt x="424" y="885"/>
                  </a:cubicBezTo>
                  <a:cubicBezTo>
                    <a:pt x="547" y="849"/>
                    <a:pt x="588" y="622"/>
                    <a:pt x="517" y="379"/>
                  </a:cubicBezTo>
                  <a:cubicBezTo>
                    <a:pt x="451" y="159"/>
                    <a:pt x="316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4202700" y="2326975"/>
              <a:ext cx="35825" cy="87000"/>
            </a:xfrm>
            <a:custGeom>
              <a:avLst/>
              <a:gdLst/>
              <a:ahLst/>
              <a:cxnLst/>
              <a:rect l="l" t="t" r="r" b="b"/>
              <a:pathLst>
                <a:path w="1433" h="3480" extrusionOk="0">
                  <a:moveTo>
                    <a:pt x="613" y="1"/>
                  </a:moveTo>
                  <a:cubicBezTo>
                    <a:pt x="371" y="1"/>
                    <a:pt x="153" y="109"/>
                    <a:pt x="1" y="279"/>
                  </a:cubicBezTo>
                  <a:cubicBezTo>
                    <a:pt x="115" y="197"/>
                    <a:pt x="245" y="141"/>
                    <a:pt x="382" y="121"/>
                  </a:cubicBezTo>
                  <a:cubicBezTo>
                    <a:pt x="414" y="117"/>
                    <a:pt x="447" y="115"/>
                    <a:pt x="479" y="115"/>
                  </a:cubicBezTo>
                  <a:cubicBezTo>
                    <a:pt x="734" y="115"/>
                    <a:pt x="990" y="242"/>
                    <a:pt x="1126" y="459"/>
                  </a:cubicBezTo>
                  <a:cubicBezTo>
                    <a:pt x="1252" y="658"/>
                    <a:pt x="1271" y="908"/>
                    <a:pt x="1283" y="1145"/>
                  </a:cubicBezTo>
                  <a:cubicBezTo>
                    <a:pt x="1329" y="1922"/>
                    <a:pt x="1363" y="2711"/>
                    <a:pt x="1237" y="3479"/>
                  </a:cubicBezTo>
                  <a:cubicBezTo>
                    <a:pt x="1355" y="3338"/>
                    <a:pt x="1429" y="3155"/>
                    <a:pt x="1429" y="2953"/>
                  </a:cubicBezTo>
                  <a:lnTo>
                    <a:pt x="1433" y="818"/>
                  </a:lnTo>
                  <a:cubicBezTo>
                    <a:pt x="1433" y="593"/>
                    <a:pt x="1341" y="390"/>
                    <a:pt x="1195" y="240"/>
                  </a:cubicBezTo>
                  <a:cubicBezTo>
                    <a:pt x="1047" y="93"/>
                    <a:pt x="843" y="1"/>
                    <a:pt x="617" y="1"/>
                  </a:cubicBezTo>
                  <a:cubicBezTo>
                    <a:pt x="615" y="1"/>
                    <a:pt x="614" y="1"/>
                    <a:pt x="613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4292925" y="2323800"/>
              <a:ext cx="47650" cy="100975"/>
            </a:xfrm>
            <a:custGeom>
              <a:avLst/>
              <a:gdLst/>
              <a:ahLst/>
              <a:cxnLst/>
              <a:rect l="l" t="t" r="r" b="b"/>
              <a:pathLst>
                <a:path w="1906" h="4039" extrusionOk="0">
                  <a:moveTo>
                    <a:pt x="957" y="1"/>
                  </a:moveTo>
                  <a:cubicBezTo>
                    <a:pt x="434" y="1"/>
                    <a:pt x="7" y="458"/>
                    <a:pt x="6" y="1021"/>
                  </a:cubicBezTo>
                  <a:lnTo>
                    <a:pt x="1" y="3016"/>
                  </a:lnTo>
                  <a:cubicBezTo>
                    <a:pt x="0" y="3285"/>
                    <a:pt x="98" y="3542"/>
                    <a:pt x="278" y="3739"/>
                  </a:cubicBezTo>
                  <a:cubicBezTo>
                    <a:pt x="455" y="3929"/>
                    <a:pt x="698" y="4039"/>
                    <a:pt x="949" y="4039"/>
                  </a:cubicBezTo>
                  <a:cubicBezTo>
                    <a:pt x="1472" y="4039"/>
                    <a:pt x="1899" y="3582"/>
                    <a:pt x="1900" y="3018"/>
                  </a:cubicBezTo>
                  <a:lnTo>
                    <a:pt x="1905" y="1024"/>
                  </a:lnTo>
                  <a:cubicBezTo>
                    <a:pt x="1905" y="754"/>
                    <a:pt x="1807" y="497"/>
                    <a:pt x="1628" y="302"/>
                  </a:cubicBezTo>
                  <a:cubicBezTo>
                    <a:pt x="1449" y="108"/>
                    <a:pt x="1212" y="1"/>
                    <a:pt x="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4296275" y="2327150"/>
              <a:ext cx="40975" cy="94250"/>
            </a:xfrm>
            <a:custGeom>
              <a:avLst/>
              <a:gdLst/>
              <a:ahLst/>
              <a:cxnLst/>
              <a:rect l="l" t="t" r="r" b="b"/>
              <a:pathLst>
                <a:path w="1639" h="3770" extrusionOk="0">
                  <a:moveTo>
                    <a:pt x="819" y="1"/>
                  </a:moveTo>
                  <a:cubicBezTo>
                    <a:pt x="576" y="1"/>
                    <a:pt x="358" y="109"/>
                    <a:pt x="208" y="279"/>
                  </a:cubicBezTo>
                  <a:cubicBezTo>
                    <a:pt x="82" y="423"/>
                    <a:pt x="5" y="610"/>
                    <a:pt x="5" y="816"/>
                  </a:cubicBezTo>
                  <a:lnTo>
                    <a:pt x="1" y="2951"/>
                  </a:lnTo>
                  <a:cubicBezTo>
                    <a:pt x="1" y="3177"/>
                    <a:pt x="92" y="3380"/>
                    <a:pt x="239" y="3529"/>
                  </a:cubicBezTo>
                  <a:cubicBezTo>
                    <a:pt x="387" y="3677"/>
                    <a:pt x="593" y="3770"/>
                    <a:pt x="817" y="3770"/>
                  </a:cubicBezTo>
                  <a:cubicBezTo>
                    <a:pt x="818" y="3770"/>
                    <a:pt x="819" y="3770"/>
                    <a:pt x="820" y="3770"/>
                  </a:cubicBezTo>
                  <a:cubicBezTo>
                    <a:pt x="1070" y="3770"/>
                    <a:pt x="1292" y="3657"/>
                    <a:pt x="1442" y="3481"/>
                  </a:cubicBezTo>
                  <a:cubicBezTo>
                    <a:pt x="1560" y="3338"/>
                    <a:pt x="1635" y="3157"/>
                    <a:pt x="1635" y="2954"/>
                  </a:cubicBezTo>
                  <a:lnTo>
                    <a:pt x="1638" y="819"/>
                  </a:lnTo>
                  <a:cubicBezTo>
                    <a:pt x="1638" y="593"/>
                    <a:pt x="1547" y="391"/>
                    <a:pt x="1400" y="241"/>
                  </a:cubicBezTo>
                  <a:cubicBezTo>
                    <a:pt x="1253" y="94"/>
                    <a:pt x="1048" y="1"/>
                    <a:pt x="822" y="1"/>
                  </a:cubicBezTo>
                  <a:cubicBezTo>
                    <a:pt x="821" y="1"/>
                    <a:pt x="820" y="1"/>
                    <a:pt x="8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296300" y="2327150"/>
              <a:ext cx="40950" cy="47175"/>
            </a:xfrm>
            <a:custGeom>
              <a:avLst/>
              <a:gdLst/>
              <a:ahLst/>
              <a:cxnLst/>
              <a:rect l="l" t="t" r="r" b="b"/>
              <a:pathLst>
                <a:path w="1638" h="1887" extrusionOk="0">
                  <a:moveTo>
                    <a:pt x="819" y="1"/>
                  </a:moveTo>
                  <a:cubicBezTo>
                    <a:pt x="370" y="1"/>
                    <a:pt x="4" y="366"/>
                    <a:pt x="3" y="816"/>
                  </a:cubicBezTo>
                  <a:lnTo>
                    <a:pt x="1" y="1883"/>
                  </a:lnTo>
                  <a:lnTo>
                    <a:pt x="1635" y="1886"/>
                  </a:lnTo>
                  <a:lnTo>
                    <a:pt x="1637" y="819"/>
                  </a:lnTo>
                  <a:cubicBezTo>
                    <a:pt x="1637" y="593"/>
                    <a:pt x="1546" y="391"/>
                    <a:pt x="1399" y="241"/>
                  </a:cubicBezTo>
                  <a:cubicBezTo>
                    <a:pt x="1252" y="94"/>
                    <a:pt x="1047" y="1"/>
                    <a:pt x="821" y="1"/>
                  </a:cubicBezTo>
                  <a:cubicBezTo>
                    <a:pt x="820" y="1"/>
                    <a:pt x="820" y="1"/>
                    <a:pt x="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298400" y="2392550"/>
              <a:ext cx="14700" cy="22275"/>
            </a:xfrm>
            <a:custGeom>
              <a:avLst/>
              <a:gdLst/>
              <a:ahLst/>
              <a:cxnLst/>
              <a:rect l="l" t="t" r="r" b="b"/>
              <a:pathLst>
                <a:path w="588" h="891" extrusionOk="0">
                  <a:moveTo>
                    <a:pt x="199" y="0"/>
                  </a:moveTo>
                  <a:cubicBezTo>
                    <a:pt x="187" y="0"/>
                    <a:pt x="175" y="2"/>
                    <a:pt x="164" y="5"/>
                  </a:cubicBezTo>
                  <a:cubicBezTo>
                    <a:pt x="41" y="41"/>
                    <a:pt x="0" y="267"/>
                    <a:pt x="71" y="511"/>
                  </a:cubicBezTo>
                  <a:cubicBezTo>
                    <a:pt x="137" y="731"/>
                    <a:pt x="273" y="890"/>
                    <a:pt x="389" y="890"/>
                  </a:cubicBezTo>
                  <a:cubicBezTo>
                    <a:pt x="401" y="890"/>
                    <a:pt x="412" y="889"/>
                    <a:pt x="423" y="885"/>
                  </a:cubicBezTo>
                  <a:cubicBezTo>
                    <a:pt x="546" y="849"/>
                    <a:pt x="587" y="622"/>
                    <a:pt x="516" y="380"/>
                  </a:cubicBezTo>
                  <a:cubicBezTo>
                    <a:pt x="451" y="159"/>
                    <a:pt x="315" y="0"/>
                    <a:pt x="199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301425" y="2327150"/>
              <a:ext cx="35825" cy="87025"/>
            </a:xfrm>
            <a:custGeom>
              <a:avLst/>
              <a:gdLst/>
              <a:ahLst/>
              <a:cxnLst/>
              <a:rect l="l" t="t" r="r" b="b"/>
              <a:pathLst>
                <a:path w="1433" h="3481" extrusionOk="0">
                  <a:moveTo>
                    <a:pt x="613" y="1"/>
                  </a:moveTo>
                  <a:cubicBezTo>
                    <a:pt x="370" y="1"/>
                    <a:pt x="152" y="109"/>
                    <a:pt x="1" y="279"/>
                  </a:cubicBezTo>
                  <a:cubicBezTo>
                    <a:pt x="115" y="197"/>
                    <a:pt x="245" y="143"/>
                    <a:pt x="383" y="123"/>
                  </a:cubicBezTo>
                  <a:cubicBezTo>
                    <a:pt x="415" y="118"/>
                    <a:pt x="447" y="116"/>
                    <a:pt x="480" y="116"/>
                  </a:cubicBezTo>
                  <a:cubicBezTo>
                    <a:pt x="734" y="116"/>
                    <a:pt x="989" y="243"/>
                    <a:pt x="1126" y="459"/>
                  </a:cubicBezTo>
                  <a:cubicBezTo>
                    <a:pt x="1252" y="659"/>
                    <a:pt x="1270" y="908"/>
                    <a:pt x="1283" y="1145"/>
                  </a:cubicBezTo>
                  <a:cubicBezTo>
                    <a:pt x="1328" y="1923"/>
                    <a:pt x="1363" y="2712"/>
                    <a:pt x="1236" y="3481"/>
                  </a:cubicBezTo>
                  <a:cubicBezTo>
                    <a:pt x="1354" y="3338"/>
                    <a:pt x="1429" y="3157"/>
                    <a:pt x="1429" y="2954"/>
                  </a:cubicBezTo>
                  <a:lnTo>
                    <a:pt x="1432" y="819"/>
                  </a:lnTo>
                  <a:cubicBezTo>
                    <a:pt x="1432" y="593"/>
                    <a:pt x="1341" y="391"/>
                    <a:pt x="1194" y="241"/>
                  </a:cubicBezTo>
                  <a:cubicBezTo>
                    <a:pt x="1047" y="94"/>
                    <a:pt x="842" y="1"/>
                    <a:pt x="616" y="1"/>
                  </a:cubicBezTo>
                  <a:cubicBezTo>
                    <a:pt x="615" y="1"/>
                    <a:pt x="614" y="1"/>
                    <a:pt x="613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391625" y="2324000"/>
              <a:ext cx="47650" cy="100975"/>
            </a:xfrm>
            <a:custGeom>
              <a:avLst/>
              <a:gdLst/>
              <a:ahLst/>
              <a:cxnLst/>
              <a:rect l="l" t="t" r="r" b="b"/>
              <a:pathLst>
                <a:path w="1906" h="4039" extrusionOk="0">
                  <a:moveTo>
                    <a:pt x="958" y="1"/>
                  </a:moveTo>
                  <a:cubicBezTo>
                    <a:pt x="434" y="1"/>
                    <a:pt x="7" y="457"/>
                    <a:pt x="6" y="1022"/>
                  </a:cubicBezTo>
                  <a:lnTo>
                    <a:pt x="2" y="3015"/>
                  </a:lnTo>
                  <a:cubicBezTo>
                    <a:pt x="1" y="3285"/>
                    <a:pt x="99" y="3542"/>
                    <a:pt x="278" y="3738"/>
                  </a:cubicBezTo>
                  <a:cubicBezTo>
                    <a:pt x="455" y="3929"/>
                    <a:pt x="698" y="4038"/>
                    <a:pt x="949" y="4038"/>
                  </a:cubicBezTo>
                  <a:cubicBezTo>
                    <a:pt x="1472" y="4038"/>
                    <a:pt x="1900" y="3582"/>
                    <a:pt x="1901" y="3018"/>
                  </a:cubicBezTo>
                  <a:lnTo>
                    <a:pt x="1906" y="1024"/>
                  </a:lnTo>
                  <a:cubicBezTo>
                    <a:pt x="1906" y="754"/>
                    <a:pt x="1808" y="497"/>
                    <a:pt x="1628" y="301"/>
                  </a:cubicBezTo>
                  <a:cubicBezTo>
                    <a:pt x="1450" y="108"/>
                    <a:pt x="1212" y="1"/>
                    <a:pt x="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4395000" y="2327350"/>
              <a:ext cx="40975" cy="94200"/>
            </a:xfrm>
            <a:custGeom>
              <a:avLst/>
              <a:gdLst/>
              <a:ahLst/>
              <a:cxnLst/>
              <a:rect l="l" t="t" r="r" b="b"/>
              <a:pathLst>
                <a:path w="1639" h="3768" extrusionOk="0">
                  <a:moveTo>
                    <a:pt x="821" y="0"/>
                  </a:moveTo>
                  <a:cubicBezTo>
                    <a:pt x="578" y="0"/>
                    <a:pt x="359" y="108"/>
                    <a:pt x="207" y="278"/>
                  </a:cubicBezTo>
                  <a:cubicBezTo>
                    <a:pt x="82" y="421"/>
                    <a:pt x="4" y="609"/>
                    <a:pt x="4" y="815"/>
                  </a:cubicBezTo>
                  <a:lnTo>
                    <a:pt x="0" y="2949"/>
                  </a:lnTo>
                  <a:cubicBezTo>
                    <a:pt x="0" y="3175"/>
                    <a:pt x="92" y="3378"/>
                    <a:pt x="238" y="3527"/>
                  </a:cubicBezTo>
                  <a:cubicBezTo>
                    <a:pt x="386" y="3675"/>
                    <a:pt x="592" y="3768"/>
                    <a:pt x="816" y="3768"/>
                  </a:cubicBezTo>
                  <a:cubicBezTo>
                    <a:pt x="817" y="3768"/>
                    <a:pt x="819" y="3768"/>
                    <a:pt x="820" y="3768"/>
                  </a:cubicBezTo>
                  <a:cubicBezTo>
                    <a:pt x="1069" y="3768"/>
                    <a:pt x="1292" y="3656"/>
                    <a:pt x="1443" y="3479"/>
                  </a:cubicBezTo>
                  <a:cubicBezTo>
                    <a:pt x="1559" y="3336"/>
                    <a:pt x="1635" y="3155"/>
                    <a:pt x="1635" y="2953"/>
                  </a:cubicBezTo>
                  <a:lnTo>
                    <a:pt x="1639" y="817"/>
                  </a:lnTo>
                  <a:cubicBezTo>
                    <a:pt x="1639" y="591"/>
                    <a:pt x="1547" y="389"/>
                    <a:pt x="1399" y="239"/>
                  </a:cubicBezTo>
                  <a:cubicBezTo>
                    <a:pt x="1253" y="93"/>
                    <a:pt x="104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4395025" y="2327350"/>
              <a:ext cx="40950" cy="47125"/>
            </a:xfrm>
            <a:custGeom>
              <a:avLst/>
              <a:gdLst/>
              <a:ahLst/>
              <a:cxnLst/>
              <a:rect l="l" t="t" r="r" b="b"/>
              <a:pathLst>
                <a:path w="1638" h="1885" extrusionOk="0">
                  <a:moveTo>
                    <a:pt x="820" y="0"/>
                  </a:moveTo>
                  <a:cubicBezTo>
                    <a:pt x="371" y="0"/>
                    <a:pt x="3" y="364"/>
                    <a:pt x="3" y="815"/>
                  </a:cubicBezTo>
                  <a:lnTo>
                    <a:pt x="0" y="1881"/>
                  </a:lnTo>
                  <a:lnTo>
                    <a:pt x="1635" y="1884"/>
                  </a:lnTo>
                  <a:lnTo>
                    <a:pt x="1638" y="817"/>
                  </a:lnTo>
                  <a:cubicBezTo>
                    <a:pt x="1638" y="591"/>
                    <a:pt x="1546" y="389"/>
                    <a:pt x="1398" y="239"/>
                  </a:cubicBezTo>
                  <a:cubicBezTo>
                    <a:pt x="1252" y="93"/>
                    <a:pt x="1046" y="0"/>
                    <a:pt x="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4397125" y="2392750"/>
              <a:ext cx="14675" cy="22250"/>
            </a:xfrm>
            <a:custGeom>
              <a:avLst/>
              <a:gdLst/>
              <a:ahLst/>
              <a:cxnLst/>
              <a:rect l="l" t="t" r="r" b="b"/>
              <a:pathLst>
                <a:path w="587" h="890" extrusionOk="0">
                  <a:moveTo>
                    <a:pt x="198" y="0"/>
                  </a:moveTo>
                  <a:cubicBezTo>
                    <a:pt x="186" y="0"/>
                    <a:pt x="175" y="2"/>
                    <a:pt x="164" y="5"/>
                  </a:cubicBezTo>
                  <a:cubicBezTo>
                    <a:pt x="42" y="41"/>
                    <a:pt x="1" y="266"/>
                    <a:pt x="71" y="511"/>
                  </a:cubicBezTo>
                  <a:cubicBezTo>
                    <a:pt x="136" y="731"/>
                    <a:pt x="273" y="889"/>
                    <a:pt x="389" y="889"/>
                  </a:cubicBezTo>
                  <a:cubicBezTo>
                    <a:pt x="400" y="889"/>
                    <a:pt x="412" y="888"/>
                    <a:pt x="423" y="885"/>
                  </a:cubicBezTo>
                  <a:cubicBezTo>
                    <a:pt x="546" y="848"/>
                    <a:pt x="587" y="621"/>
                    <a:pt x="517" y="379"/>
                  </a:cubicBezTo>
                  <a:cubicBezTo>
                    <a:pt x="451" y="159"/>
                    <a:pt x="31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400150" y="2327350"/>
              <a:ext cx="35825" cy="86975"/>
            </a:xfrm>
            <a:custGeom>
              <a:avLst/>
              <a:gdLst/>
              <a:ahLst/>
              <a:cxnLst/>
              <a:rect l="l" t="t" r="r" b="b"/>
              <a:pathLst>
                <a:path w="1433" h="3479" extrusionOk="0">
                  <a:moveTo>
                    <a:pt x="615" y="0"/>
                  </a:moveTo>
                  <a:cubicBezTo>
                    <a:pt x="372" y="0"/>
                    <a:pt x="153" y="108"/>
                    <a:pt x="0" y="279"/>
                  </a:cubicBezTo>
                  <a:cubicBezTo>
                    <a:pt x="114" y="196"/>
                    <a:pt x="244" y="140"/>
                    <a:pt x="382" y="121"/>
                  </a:cubicBezTo>
                  <a:cubicBezTo>
                    <a:pt x="414" y="117"/>
                    <a:pt x="447" y="114"/>
                    <a:pt x="479" y="114"/>
                  </a:cubicBezTo>
                  <a:cubicBezTo>
                    <a:pt x="733" y="114"/>
                    <a:pt x="989" y="241"/>
                    <a:pt x="1125" y="457"/>
                  </a:cubicBezTo>
                  <a:cubicBezTo>
                    <a:pt x="1252" y="657"/>
                    <a:pt x="1270" y="906"/>
                    <a:pt x="1283" y="1143"/>
                  </a:cubicBezTo>
                  <a:cubicBezTo>
                    <a:pt x="1328" y="1922"/>
                    <a:pt x="1363" y="2710"/>
                    <a:pt x="1237" y="3479"/>
                  </a:cubicBezTo>
                  <a:cubicBezTo>
                    <a:pt x="1353" y="3336"/>
                    <a:pt x="1429" y="3155"/>
                    <a:pt x="1429" y="2953"/>
                  </a:cubicBezTo>
                  <a:lnTo>
                    <a:pt x="1433" y="817"/>
                  </a:lnTo>
                  <a:cubicBezTo>
                    <a:pt x="1433" y="591"/>
                    <a:pt x="1341" y="389"/>
                    <a:pt x="1193" y="239"/>
                  </a:cubicBezTo>
                  <a:cubicBezTo>
                    <a:pt x="1047" y="93"/>
                    <a:pt x="841" y="0"/>
                    <a:pt x="615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490350" y="2324200"/>
              <a:ext cx="47650" cy="100975"/>
            </a:xfrm>
            <a:custGeom>
              <a:avLst/>
              <a:gdLst/>
              <a:ahLst/>
              <a:cxnLst/>
              <a:rect l="l" t="t" r="r" b="b"/>
              <a:pathLst>
                <a:path w="1906" h="4039" extrusionOk="0">
                  <a:moveTo>
                    <a:pt x="958" y="0"/>
                  </a:moveTo>
                  <a:cubicBezTo>
                    <a:pt x="434" y="0"/>
                    <a:pt x="7" y="457"/>
                    <a:pt x="5" y="1021"/>
                  </a:cubicBezTo>
                  <a:lnTo>
                    <a:pt x="2" y="3016"/>
                  </a:lnTo>
                  <a:cubicBezTo>
                    <a:pt x="0" y="3285"/>
                    <a:pt x="98" y="3542"/>
                    <a:pt x="278" y="3738"/>
                  </a:cubicBezTo>
                  <a:cubicBezTo>
                    <a:pt x="454" y="3929"/>
                    <a:pt x="699" y="4038"/>
                    <a:pt x="949" y="4038"/>
                  </a:cubicBezTo>
                  <a:cubicBezTo>
                    <a:pt x="1472" y="4038"/>
                    <a:pt x="1899" y="3581"/>
                    <a:pt x="1901" y="3018"/>
                  </a:cubicBezTo>
                  <a:lnTo>
                    <a:pt x="1905" y="1023"/>
                  </a:lnTo>
                  <a:cubicBezTo>
                    <a:pt x="1905" y="753"/>
                    <a:pt x="1807" y="497"/>
                    <a:pt x="1629" y="300"/>
                  </a:cubicBezTo>
                  <a:cubicBezTo>
                    <a:pt x="1449" y="107"/>
                    <a:pt x="1212" y="0"/>
                    <a:pt x="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493700" y="2327525"/>
              <a:ext cx="41000" cy="94225"/>
            </a:xfrm>
            <a:custGeom>
              <a:avLst/>
              <a:gdLst/>
              <a:ahLst/>
              <a:cxnLst/>
              <a:rect l="l" t="t" r="r" b="b"/>
              <a:pathLst>
                <a:path w="1640" h="3769" extrusionOk="0">
                  <a:moveTo>
                    <a:pt x="823" y="0"/>
                  </a:moveTo>
                  <a:cubicBezTo>
                    <a:pt x="578" y="0"/>
                    <a:pt x="360" y="109"/>
                    <a:pt x="209" y="279"/>
                  </a:cubicBezTo>
                  <a:cubicBezTo>
                    <a:pt x="82" y="422"/>
                    <a:pt x="5" y="609"/>
                    <a:pt x="5" y="816"/>
                  </a:cubicBezTo>
                  <a:lnTo>
                    <a:pt x="0" y="2951"/>
                  </a:lnTo>
                  <a:cubicBezTo>
                    <a:pt x="0" y="3177"/>
                    <a:pt x="92" y="3379"/>
                    <a:pt x="240" y="3529"/>
                  </a:cubicBezTo>
                  <a:cubicBezTo>
                    <a:pt x="386" y="3675"/>
                    <a:pt x="593" y="3768"/>
                    <a:pt x="818" y="3768"/>
                  </a:cubicBezTo>
                  <a:cubicBezTo>
                    <a:pt x="820" y="3768"/>
                    <a:pt x="822" y="3768"/>
                    <a:pt x="825" y="3768"/>
                  </a:cubicBezTo>
                  <a:cubicBezTo>
                    <a:pt x="1072" y="3768"/>
                    <a:pt x="1294" y="3656"/>
                    <a:pt x="1443" y="3479"/>
                  </a:cubicBezTo>
                  <a:cubicBezTo>
                    <a:pt x="1561" y="3338"/>
                    <a:pt x="1635" y="3156"/>
                    <a:pt x="1635" y="2953"/>
                  </a:cubicBezTo>
                  <a:lnTo>
                    <a:pt x="1639" y="819"/>
                  </a:lnTo>
                  <a:cubicBezTo>
                    <a:pt x="1639" y="593"/>
                    <a:pt x="1547" y="390"/>
                    <a:pt x="1401" y="241"/>
                  </a:cubicBezTo>
                  <a:cubicBezTo>
                    <a:pt x="1253" y="93"/>
                    <a:pt x="1048" y="0"/>
                    <a:pt x="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493725" y="2327525"/>
              <a:ext cx="40975" cy="47125"/>
            </a:xfrm>
            <a:custGeom>
              <a:avLst/>
              <a:gdLst/>
              <a:ahLst/>
              <a:cxnLst/>
              <a:rect l="l" t="t" r="r" b="b"/>
              <a:pathLst>
                <a:path w="1639" h="1885" extrusionOk="0">
                  <a:moveTo>
                    <a:pt x="822" y="0"/>
                  </a:moveTo>
                  <a:cubicBezTo>
                    <a:pt x="371" y="0"/>
                    <a:pt x="4" y="366"/>
                    <a:pt x="4" y="816"/>
                  </a:cubicBezTo>
                  <a:lnTo>
                    <a:pt x="0" y="1883"/>
                  </a:lnTo>
                  <a:lnTo>
                    <a:pt x="1635" y="1885"/>
                  </a:lnTo>
                  <a:lnTo>
                    <a:pt x="1638" y="819"/>
                  </a:lnTo>
                  <a:cubicBezTo>
                    <a:pt x="1638" y="593"/>
                    <a:pt x="1546" y="390"/>
                    <a:pt x="1400" y="241"/>
                  </a:cubicBezTo>
                  <a:cubicBezTo>
                    <a:pt x="1252" y="93"/>
                    <a:pt x="1047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495850" y="2392925"/>
              <a:ext cx="14675" cy="22275"/>
            </a:xfrm>
            <a:custGeom>
              <a:avLst/>
              <a:gdLst/>
              <a:ahLst/>
              <a:cxnLst/>
              <a:rect l="l" t="t" r="r" b="b"/>
              <a:pathLst>
                <a:path w="587" h="891" extrusionOk="0">
                  <a:moveTo>
                    <a:pt x="197" y="1"/>
                  </a:moveTo>
                  <a:cubicBezTo>
                    <a:pt x="186" y="1"/>
                    <a:pt x="174" y="2"/>
                    <a:pt x="163" y="6"/>
                  </a:cubicBezTo>
                  <a:cubicBezTo>
                    <a:pt x="41" y="42"/>
                    <a:pt x="0" y="268"/>
                    <a:pt x="70" y="511"/>
                  </a:cubicBezTo>
                  <a:cubicBezTo>
                    <a:pt x="136" y="732"/>
                    <a:pt x="272" y="891"/>
                    <a:pt x="389" y="891"/>
                  </a:cubicBezTo>
                  <a:cubicBezTo>
                    <a:pt x="401" y="891"/>
                    <a:pt x="412" y="889"/>
                    <a:pt x="423" y="886"/>
                  </a:cubicBezTo>
                  <a:cubicBezTo>
                    <a:pt x="545" y="850"/>
                    <a:pt x="586" y="623"/>
                    <a:pt x="516" y="380"/>
                  </a:cubicBezTo>
                  <a:cubicBezTo>
                    <a:pt x="450" y="160"/>
                    <a:pt x="314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4498900" y="2327525"/>
              <a:ext cx="35800" cy="87000"/>
            </a:xfrm>
            <a:custGeom>
              <a:avLst/>
              <a:gdLst/>
              <a:ahLst/>
              <a:cxnLst/>
              <a:rect l="l" t="t" r="r" b="b"/>
              <a:pathLst>
                <a:path w="1432" h="3480" extrusionOk="0">
                  <a:moveTo>
                    <a:pt x="615" y="0"/>
                  </a:moveTo>
                  <a:cubicBezTo>
                    <a:pt x="370" y="0"/>
                    <a:pt x="152" y="109"/>
                    <a:pt x="1" y="279"/>
                  </a:cubicBezTo>
                  <a:cubicBezTo>
                    <a:pt x="112" y="196"/>
                    <a:pt x="243" y="141"/>
                    <a:pt x="381" y="122"/>
                  </a:cubicBezTo>
                  <a:cubicBezTo>
                    <a:pt x="413" y="118"/>
                    <a:pt x="446" y="115"/>
                    <a:pt x="479" y="115"/>
                  </a:cubicBezTo>
                  <a:cubicBezTo>
                    <a:pt x="733" y="115"/>
                    <a:pt x="989" y="243"/>
                    <a:pt x="1124" y="458"/>
                  </a:cubicBezTo>
                  <a:cubicBezTo>
                    <a:pt x="1251" y="659"/>
                    <a:pt x="1268" y="907"/>
                    <a:pt x="1282" y="1145"/>
                  </a:cubicBezTo>
                  <a:cubicBezTo>
                    <a:pt x="1327" y="1923"/>
                    <a:pt x="1361" y="2710"/>
                    <a:pt x="1235" y="3479"/>
                  </a:cubicBezTo>
                  <a:cubicBezTo>
                    <a:pt x="1353" y="3338"/>
                    <a:pt x="1427" y="3156"/>
                    <a:pt x="1427" y="2953"/>
                  </a:cubicBezTo>
                  <a:lnTo>
                    <a:pt x="1431" y="819"/>
                  </a:lnTo>
                  <a:cubicBezTo>
                    <a:pt x="1431" y="593"/>
                    <a:pt x="1339" y="390"/>
                    <a:pt x="1193" y="241"/>
                  </a:cubicBezTo>
                  <a:cubicBezTo>
                    <a:pt x="1045" y="93"/>
                    <a:pt x="840" y="0"/>
                    <a:pt x="615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4589075" y="2324350"/>
              <a:ext cx="47650" cy="100975"/>
            </a:xfrm>
            <a:custGeom>
              <a:avLst/>
              <a:gdLst/>
              <a:ahLst/>
              <a:cxnLst/>
              <a:rect l="l" t="t" r="r" b="b"/>
              <a:pathLst>
                <a:path w="1906" h="4039" extrusionOk="0">
                  <a:moveTo>
                    <a:pt x="957" y="0"/>
                  </a:moveTo>
                  <a:cubicBezTo>
                    <a:pt x="434" y="0"/>
                    <a:pt x="7" y="457"/>
                    <a:pt x="6" y="1021"/>
                  </a:cubicBezTo>
                  <a:lnTo>
                    <a:pt x="2" y="3016"/>
                  </a:lnTo>
                  <a:cubicBezTo>
                    <a:pt x="1" y="3285"/>
                    <a:pt x="99" y="3542"/>
                    <a:pt x="277" y="3738"/>
                  </a:cubicBezTo>
                  <a:cubicBezTo>
                    <a:pt x="455" y="3929"/>
                    <a:pt x="698" y="4039"/>
                    <a:pt x="948" y="4039"/>
                  </a:cubicBezTo>
                  <a:cubicBezTo>
                    <a:pt x="1472" y="4039"/>
                    <a:pt x="1900" y="3582"/>
                    <a:pt x="1901" y="3018"/>
                  </a:cubicBezTo>
                  <a:lnTo>
                    <a:pt x="1906" y="1024"/>
                  </a:lnTo>
                  <a:cubicBezTo>
                    <a:pt x="1906" y="755"/>
                    <a:pt x="1808" y="498"/>
                    <a:pt x="1628" y="302"/>
                  </a:cubicBezTo>
                  <a:cubicBezTo>
                    <a:pt x="1449" y="108"/>
                    <a:pt x="1211" y="0"/>
                    <a:pt x="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4592425" y="2327725"/>
              <a:ext cx="40975" cy="94225"/>
            </a:xfrm>
            <a:custGeom>
              <a:avLst/>
              <a:gdLst/>
              <a:ahLst/>
              <a:cxnLst/>
              <a:rect l="l" t="t" r="r" b="b"/>
              <a:pathLst>
                <a:path w="1639" h="3769" extrusionOk="0">
                  <a:moveTo>
                    <a:pt x="822" y="1"/>
                  </a:moveTo>
                  <a:cubicBezTo>
                    <a:pt x="579" y="1"/>
                    <a:pt x="359" y="109"/>
                    <a:pt x="208" y="278"/>
                  </a:cubicBezTo>
                  <a:cubicBezTo>
                    <a:pt x="81" y="422"/>
                    <a:pt x="4" y="609"/>
                    <a:pt x="4" y="816"/>
                  </a:cubicBezTo>
                  <a:lnTo>
                    <a:pt x="1" y="2950"/>
                  </a:lnTo>
                  <a:cubicBezTo>
                    <a:pt x="1" y="3176"/>
                    <a:pt x="92" y="3378"/>
                    <a:pt x="239" y="3528"/>
                  </a:cubicBezTo>
                  <a:cubicBezTo>
                    <a:pt x="386" y="3675"/>
                    <a:pt x="592" y="3768"/>
                    <a:pt x="817" y="3768"/>
                  </a:cubicBezTo>
                  <a:cubicBezTo>
                    <a:pt x="818" y="3768"/>
                    <a:pt x="819" y="3768"/>
                    <a:pt x="821" y="3768"/>
                  </a:cubicBezTo>
                  <a:cubicBezTo>
                    <a:pt x="1069" y="3768"/>
                    <a:pt x="1293" y="3656"/>
                    <a:pt x="1443" y="3479"/>
                  </a:cubicBezTo>
                  <a:cubicBezTo>
                    <a:pt x="1560" y="3337"/>
                    <a:pt x="1635" y="3155"/>
                    <a:pt x="1635" y="2953"/>
                  </a:cubicBezTo>
                  <a:lnTo>
                    <a:pt x="1639" y="818"/>
                  </a:lnTo>
                  <a:cubicBezTo>
                    <a:pt x="1639" y="592"/>
                    <a:pt x="1547" y="390"/>
                    <a:pt x="1400" y="240"/>
                  </a:cubicBezTo>
                  <a:cubicBezTo>
                    <a:pt x="1253" y="93"/>
                    <a:pt x="1048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4592450" y="2327725"/>
              <a:ext cx="40950" cy="47125"/>
            </a:xfrm>
            <a:custGeom>
              <a:avLst/>
              <a:gdLst/>
              <a:ahLst/>
              <a:cxnLst/>
              <a:rect l="l" t="t" r="r" b="b"/>
              <a:pathLst>
                <a:path w="1638" h="1885" extrusionOk="0">
                  <a:moveTo>
                    <a:pt x="821" y="1"/>
                  </a:moveTo>
                  <a:cubicBezTo>
                    <a:pt x="371" y="1"/>
                    <a:pt x="3" y="365"/>
                    <a:pt x="3" y="816"/>
                  </a:cubicBezTo>
                  <a:lnTo>
                    <a:pt x="1" y="1882"/>
                  </a:lnTo>
                  <a:lnTo>
                    <a:pt x="1635" y="1885"/>
                  </a:lnTo>
                  <a:lnTo>
                    <a:pt x="1638" y="818"/>
                  </a:lnTo>
                  <a:cubicBezTo>
                    <a:pt x="1638" y="592"/>
                    <a:pt x="1546" y="390"/>
                    <a:pt x="1399" y="240"/>
                  </a:cubicBezTo>
                  <a:cubicBezTo>
                    <a:pt x="1252" y="93"/>
                    <a:pt x="1047" y="1"/>
                    <a:pt x="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4594550" y="2393125"/>
              <a:ext cx="14700" cy="22250"/>
            </a:xfrm>
            <a:custGeom>
              <a:avLst/>
              <a:gdLst/>
              <a:ahLst/>
              <a:cxnLst/>
              <a:rect l="l" t="t" r="r" b="b"/>
              <a:pathLst>
                <a:path w="588" h="890" extrusionOk="0">
                  <a:moveTo>
                    <a:pt x="199" y="1"/>
                  </a:moveTo>
                  <a:cubicBezTo>
                    <a:pt x="187" y="1"/>
                    <a:pt x="176" y="2"/>
                    <a:pt x="165" y="6"/>
                  </a:cubicBezTo>
                  <a:cubicBezTo>
                    <a:pt x="42" y="42"/>
                    <a:pt x="0" y="267"/>
                    <a:pt x="72" y="511"/>
                  </a:cubicBezTo>
                  <a:cubicBezTo>
                    <a:pt x="137" y="732"/>
                    <a:pt x="273" y="890"/>
                    <a:pt x="389" y="890"/>
                  </a:cubicBezTo>
                  <a:cubicBezTo>
                    <a:pt x="401" y="890"/>
                    <a:pt x="412" y="888"/>
                    <a:pt x="424" y="885"/>
                  </a:cubicBezTo>
                  <a:cubicBezTo>
                    <a:pt x="546" y="849"/>
                    <a:pt x="588" y="622"/>
                    <a:pt x="516" y="379"/>
                  </a:cubicBezTo>
                  <a:cubicBezTo>
                    <a:pt x="451" y="159"/>
                    <a:pt x="315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4597575" y="2327725"/>
              <a:ext cx="35825" cy="87000"/>
            </a:xfrm>
            <a:custGeom>
              <a:avLst/>
              <a:gdLst/>
              <a:ahLst/>
              <a:cxnLst/>
              <a:rect l="l" t="t" r="r" b="b"/>
              <a:pathLst>
                <a:path w="1433" h="3480" extrusionOk="0">
                  <a:moveTo>
                    <a:pt x="616" y="1"/>
                  </a:moveTo>
                  <a:cubicBezTo>
                    <a:pt x="373" y="1"/>
                    <a:pt x="153" y="109"/>
                    <a:pt x="0" y="279"/>
                  </a:cubicBezTo>
                  <a:cubicBezTo>
                    <a:pt x="115" y="197"/>
                    <a:pt x="245" y="141"/>
                    <a:pt x="383" y="121"/>
                  </a:cubicBezTo>
                  <a:cubicBezTo>
                    <a:pt x="415" y="117"/>
                    <a:pt x="448" y="115"/>
                    <a:pt x="480" y="115"/>
                  </a:cubicBezTo>
                  <a:cubicBezTo>
                    <a:pt x="734" y="115"/>
                    <a:pt x="990" y="242"/>
                    <a:pt x="1126" y="458"/>
                  </a:cubicBezTo>
                  <a:cubicBezTo>
                    <a:pt x="1252" y="658"/>
                    <a:pt x="1271" y="907"/>
                    <a:pt x="1283" y="1144"/>
                  </a:cubicBezTo>
                  <a:cubicBezTo>
                    <a:pt x="1328" y="1922"/>
                    <a:pt x="1363" y="2711"/>
                    <a:pt x="1237" y="3479"/>
                  </a:cubicBezTo>
                  <a:cubicBezTo>
                    <a:pt x="1354" y="3337"/>
                    <a:pt x="1429" y="3155"/>
                    <a:pt x="1429" y="2953"/>
                  </a:cubicBezTo>
                  <a:lnTo>
                    <a:pt x="1433" y="818"/>
                  </a:lnTo>
                  <a:cubicBezTo>
                    <a:pt x="1433" y="592"/>
                    <a:pt x="1341" y="390"/>
                    <a:pt x="1194" y="240"/>
                  </a:cubicBezTo>
                  <a:cubicBezTo>
                    <a:pt x="1047" y="93"/>
                    <a:pt x="842" y="1"/>
                    <a:pt x="616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4687800" y="2324550"/>
              <a:ext cx="47650" cy="100975"/>
            </a:xfrm>
            <a:custGeom>
              <a:avLst/>
              <a:gdLst/>
              <a:ahLst/>
              <a:cxnLst/>
              <a:rect l="l" t="t" r="r" b="b"/>
              <a:pathLst>
                <a:path w="1906" h="4039" extrusionOk="0">
                  <a:moveTo>
                    <a:pt x="957" y="1"/>
                  </a:moveTo>
                  <a:cubicBezTo>
                    <a:pt x="434" y="1"/>
                    <a:pt x="6" y="458"/>
                    <a:pt x="5" y="1021"/>
                  </a:cubicBezTo>
                  <a:lnTo>
                    <a:pt x="1" y="3015"/>
                  </a:lnTo>
                  <a:cubicBezTo>
                    <a:pt x="0" y="3285"/>
                    <a:pt x="98" y="3541"/>
                    <a:pt x="278" y="3737"/>
                  </a:cubicBezTo>
                  <a:cubicBezTo>
                    <a:pt x="454" y="3928"/>
                    <a:pt x="698" y="4039"/>
                    <a:pt x="949" y="4039"/>
                  </a:cubicBezTo>
                  <a:cubicBezTo>
                    <a:pt x="1472" y="4039"/>
                    <a:pt x="1899" y="3582"/>
                    <a:pt x="1900" y="3018"/>
                  </a:cubicBezTo>
                  <a:lnTo>
                    <a:pt x="1905" y="1023"/>
                  </a:lnTo>
                  <a:cubicBezTo>
                    <a:pt x="1905" y="754"/>
                    <a:pt x="1807" y="497"/>
                    <a:pt x="1628" y="301"/>
                  </a:cubicBezTo>
                  <a:cubicBezTo>
                    <a:pt x="1449" y="108"/>
                    <a:pt x="1212" y="1"/>
                    <a:pt x="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4691150" y="2327900"/>
              <a:ext cx="40975" cy="94225"/>
            </a:xfrm>
            <a:custGeom>
              <a:avLst/>
              <a:gdLst/>
              <a:ahLst/>
              <a:cxnLst/>
              <a:rect l="l" t="t" r="r" b="b"/>
              <a:pathLst>
                <a:path w="1639" h="3769" extrusionOk="0">
                  <a:moveTo>
                    <a:pt x="822" y="1"/>
                  </a:moveTo>
                  <a:cubicBezTo>
                    <a:pt x="578" y="1"/>
                    <a:pt x="358" y="109"/>
                    <a:pt x="208" y="279"/>
                  </a:cubicBezTo>
                  <a:cubicBezTo>
                    <a:pt x="82" y="423"/>
                    <a:pt x="4" y="610"/>
                    <a:pt x="4" y="816"/>
                  </a:cubicBezTo>
                  <a:lnTo>
                    <a:pt x="0" y="2951"/>
                  </a:lnTo>
                  <a:cubicBezTo>
                    <a:pt x="0" y="3177"/>
                    <a:pt x="92" y="3379"/>
                    <a:pt x="239" y="3529"/>
                  </a:cubicBezTo>
                  <a:cubicBezTo>
                    <a:pt x="386" y="3676"/>
                    <a:pt x="593" y="3769"/>
                    <a:pt x="817" y="3769"/>
                  </a:cubicBezTo>
                  <a:cubicBezTo>
                    <a:pt x="819" y="3769"/>
                    <a:pt x="821" y="3769"/>
                    <a:pt x="823" y="3769"/>
                  </a:cubicBezTo>
                  <a:cubicBezTo>
                    <a:pt x="1071" y="3769"/>
                    <a:pt x="1293" y="3657"/>
                    <a:pt x="1442" y="3480"/>
                  </a:cubicBezTo>
                  <a:cubicBezTo>
                    <a:pt x="1560" y="3338"/>
                    <a:pt x="1635" y="3157"/>
                    <a:pt x="1635" y="2953"/>
                  </a:cubicBezTo>
                  <a:lnTo>
                    <a:pt x="1638" y="819"/>
                  </a:lnTo>
                  <a:cubicBezTo>
                    <a:pt x="1638" y="593"/>
                    <a:pt x="1546" y="391"/>
                    <a:pt x="1400" y="241"/>
                  </a:cubicBezTo>
                  <a:cubicBezTo>
                    <a:pt x="1253" y="94"/>
                    <a:pt x="1048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4691175" y="2327900"/>
              <a:ext cx="40950" cy="47150"/>
            </a:xfrm>
            <a:custGeom>
              <a:avLst/>
              <a:gdLst/>
              <a:ahLst/>
              <a:cxnLst/>
              <a:rect l="l" t="t" r="r" b="b"/>
              <a:pathLst>
                <a:path w="1638" h="1886" extrusionOk="0">
                  <a:moveTo>
                    <a:pt x="819" y="1"/>
                  </a:moveTo>
                  <a:cubicBezTo>
                    <a:pt x="370" y="1"/>
                    <a:pt x="3" y="367"/>
                    <a:pt x="2" y="816"/>
                  </a:cubicBezTo>
                  <a:lnTo>
                    <a:pt x="0" y="1883"/>
                  </a:lnTo>
                  <a:lnTo>
                    <a:pt x="1635" y="1885"/>
                  </a:lnTo>
                  <a:lnTo>
                    <a:pt x="1637" y="819"/>
                  </a:lnTo>
                  <a:cubicBezTo>
                    <a:pt x="1637" y="593"/>
                    <a:pt x="1545" y="391"/>
                    <a:pt x="1399" y="241"/>
                  </a:cubicBezTo>
                  <a:cubicBezTo>
                    <a:pt x="1252" y="94"/>
                    <a:pt x="1047" y="1"/>
                    <a:pt x="821" y="1"/>
                  </a:cubicBezTo>
                  <a:cubicBezTo>
                    <a:pt x="820" y="1"/>
                    <a:pt x="819" y="1"/>
                    <a:pt x="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4693250" y="2393325"/>
              <a:ext cx="14725" cy="22275"/>
            </a:xfrm>
            <a:custGeom>
              <a:avLst/>
              <a:gdLst/>
              <a:ahLst/>
              <a:cxnLst/>
              <a:rect l="l" t="t" r="r" b="b"/>
              <a:pathLst>
                <a:path w="589" h="891" extrusionOk="0">
                  <a:moveTo>
                    <a:pt x="199" y="0"/>
                  </a:moveTo>
                  <a:cubicBezTo>
                    <a:pt x="188" y="0"/>
                    <a:pt x="176" y="2"/>
                    <a:pt x="165" y="5"/>
                  </a:cubicBezTo>
                  <a:cubicBezTo>
                    <a:pt x="42" y="41"/>
                    <a:pt x="1" y="267"/>
                    <a:pt x="72" y="511"/>
                  </a:cubicBezTo>
                  <a:cubicBezTo>
                    <a:pt x="138" y="731"/>
                    <a:pt x="273" y="890"/>
                    <a:pt x="390" y="890"/>
                  </a:cubicBezTo>
                  <a:cubicBezTo>
                    <a:pt x="401" y="890"/>
                    <a:pt x="413" y="889"/>
                    <a:pt x="424" y="885"/>
                  </a:cubicBezTo>
                  <a:cubicBezTo>
                    <a:pt x="547" y="849"/>
                    <a:pt x="588" y="622"/>
                    <a:pt x="517" y="380"/>
                  </a:cubicBezTo>
                  <a:cubicBezTo>
                    <a:pt x="451" y="159"/>
                    <a:pt x="316" y="0"/>
                    <a:pt x="199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4696325" y="2327900"/>
              <a:ext cx="35800" cy="87000"/>
            </a:xfrm>
            <a:custGeom>
              <a:avLst/>
              <a:gdLst/>
              <a:ahLst/>
              <a:cxnLst/>
              <a:rect l="l" t="t" r="r" b="b"/>
              <a:pathLst>
                <a:path w="1432" h="3480" extrusionOk="0">
                  <a:moveTo>
                    <a:pt x="615" y="1"/>
                  </a:moveTo>
                  <a:cubicBezTo>
                    <a:pt x="371" y="1"/>
                    <a:pt x="151" y="109"/>
                    <a:pt x="1" y="279"/>
                  </a:cubicBezTo>
                  <a:cubicBezTo>
                    <a:pt x="113" y="197"/>
                    <a:pt x="243" y="141"/>
                    <a:pt x="382" y="123"/>
                  </a:cubicBezTo>
                  <a:cubicBezTo>
                    <a:pt x="414" y="118"/>
                    <a:pt x="447" y="116"/>
                    <a:pt x="480" y="116"/>
                  </a:cubicBezTo>
                  <a:cubicBezTo>
                    <a:pt x="734" y="116"/>
                    <a:pt x="988" y="243"/>
                    <a:pt x="1125" y="459"/>
                  </a:cubicBezTo>
                  <a:cubicBezTo>
                    <a:pt x="1250" y="659"/>
                    <a:pt x="1269" y="908"/>
                    <a:pt x="1281" y="1145"/>
                  </a:cubicBezTo>
                  <a:cubicBezTo>
                    <a:pt x="1327" y="1923"/>
                    <a:pt x="1362" y="2711"/>
                    <a:pt x="1235" y="3480"/>
                  </a:cubicBezTo>
                  <a:cubicBezTo>
                    <a:pt x="1353" y="3338"/>
                    <a:pt x="1428" y="3157"/>
                    <a:pt x="1428" y="2953"/>
                  </a:cubicBezTo>
                  <a:lnTo>
                    <a:pt x="1431" y="819"/>
                  </a:lnTo>
                  <a:cubicBezTo>
                    <a:pt x="1431" y="593"/>
                    <a:pt x="1339" y="391"/>
                    <a:pt x="1193" y="241"/>
                  </a:cubicBezTo>
                  <a:cubicBezTo>
                    <a:pt x="1046" y="94"/>
                    <a:pt x="841" y="1"/>
                    <a:pt x="615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4194500" y="2167025"/>
              <a:ext cx="47650" cy="100950"/>
            </a:xfrm>
            <a:custGeom>
              <a:avLst/>
              <a:gdLst/>
              <a:ahLst/>
              <a:cxnLst/>
              <a:rect l="l" t="t" r="r" b="b"/>
              <a:pathLst>
                <a:path w="1906" h="4038" extrusionOk="0">
                  <a:moveTo>
                    <a:pt x="957" y="0"/>
                  </a:moveTo>
                  <a:cubicBezTo>
                    <a:pt x="434" y="0"/>
                    <a:pt x="7" y="456"/>
                    <a:pt x="6" y="1021"/>
                  </a:cubicBezTo>
                  <a:lnTo>
                    <a:pt x="1" y="3015"/>
                  </a:lnTo>
                  <a:cubicBezTo>
                    <a:pt x="0" y="3284"/>
                    <a:pt x="98" y="3541"/>
                    <a:pt x="278" y="3737"/>
                  </a:cubicBezTo>
                  <a:cubicBezTo>
                    <a:pt x="454" y="3928"/>
                    <a:pt x="698" y="4037"/>
                    <a:pt x="949" y="4037"/>
                  </a:cubicBezTo>
                  <a:cubicBezTo>
                    <a:pt x="1472" y="4037"/>
                    <a:pt x="1899" y="3581"/>
                    <a:pt x="1900" y="3018"/>
                  </a:cubicBezTo>
                  <a:lnTo>
                    <a:pt x="1905" y="1023"/>
                  </a:lnTo>
                  <a:cubicBezTo>
                    <a:pt x="1905" y="754"/>
                    <a:pt x="1807" y="497"/>
                    <a:pt x="1628" y="301"/>
                  </a:cubicBezTo>
                  <a:cubicBezTo>
                    <a:pt x="1449" y="108"/>
                    <a:pt x="1212" y="0"/>
                    <a:pt x="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4197875" y="2170350"/>
              <a:ext cx="40975" cy="94225"/>
            </a:xfrm>
            <a:custGeom>
              <a:avLst/>
              <a:gdLst/>
              <a:ahLst/>
              <a:cxnLst/>
              <a:rect l="l" t="t" r="r" b="b"/>
              <a:pathLst>
                <a:path w="1639" h="3769" extrusionOk="0">
                  <a:moveTo>
                    <a:pt x="822" y="0"/>
                  </a:moveTo>
                  <a:cubicBezTo>
                    <a:pt x="577" y="0"/>
                    <a:pt x="358" y="109"/>
                    <a:pt x="208" y="278"/>
                  </a:cubicBezTo>
                  <a:cubicBezTo>
                    <a:pt x="82" y="421"/>
                    <a:pt x="5" y="609"/>
                    <a:pt x="5" y="816"/>
                  </a:cubicBezTo>
                  <a:lnTo>
                    <a:pt x="1" y="2950"/>
                  </a:lnTo>
                  <a:cubicBezTo>
                    <a:pt x="1" y="3176"/>
                    <a:pt x="92" y="3378"/>
                    <a:pt x="239" y="3528"/>
                  </a:cubicBezTo>
                  <a:cubicBezTo>
                    <a:pt x="387" y="3675"/>
                    <a:pt x="593" y="3768"/>
                    <a:pt x="817" y="3768"/>
                  </a:cubicBezTo>
                  <a:cubicBezTo>
                    <a:pt x="818" y="3768"/>
                    <a:pt x="819" y="3768"/>
                    <a:pt x="820" y="3768"/>
                  </a:cubicBezTo>
                  <a:cubicBezTo>
                    <a:pt x="1070" y="3768"/>
                    <a:pt x="1292" y="3656"/>
                    <a:pt x="1443" y="3479"/>
                  </a:cubicBezTo>
                  <a:cubicBezTo>
                    <a:pt x="1560" y="3337"/>
                    <a:pt x="1635" y="3155"/>
                    <a:pt x="1635" y="2953"/>
                  </a:cubicBezTo>
                  <a:lnTo>
                    <a:pt x="1638" y="818"/>
                  </a:lnTo>
                  <a:cubicBezTo>
                    <a:pt x="1638" y="592"/>
                    <a:pt x="1548" y="389"/>
                    <a:pt x="1400" y="240"/>
                  </a:cubicBezTo>
                  <a:cubicBezTo>
                    <a:pt x="1253" y="93"/>
                    <a:pt x="1048" y="0"/>
                    <a:pt x="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4197900" y="2170350"/>
              <a:ext cx="40950" cy="47125"/>
            </a:xfrm>
            <a:custGeom>
              <a:avLst/>
              <a:gdLst/>
              <a:ahLst/>
              <a:cxnLst/>
              <a:rect l="l" t="t" r="r" b="b"/>
              <a:pathLst>
                <a:path w="1638" h="1885" extrusionOk="0">
                  <a:moveTo>
                    <a:pt x="821" y="0"/>
                  </a:moveTo>
                  <a:cubicBezTo>
                    <a:pt x="370" y="0"/>
                    <a:pt x="4" y="365"/>
                    <a:pt x="4" y="816"/>
                  </a:cubicBezTo>
                  <a:lnTo>
                    <a:pt x="1" y="1882"/>
                  </a:lnTo>
                  <a:lnTo>
                    <a:pt x="1635" y="1885"/>
                  </a:lnTo>
                  <a:lnTo>
                    <a:pt x="1637" y="818"/>
                  </a:lnTo>
                  <a:cubicBezTo>
                    <a:pt x="1637" y="592"/>
                    <a:pt x="1547" y="389"/>
                    <a:pt x="1399" y="240"/>
                  </a:cubicBezTo>
                  <a:cubicBezTo>
                    <a:pt x="1252" y="93"/>
                    <a:pt x="104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4199975" y="2235750"/>
              <a:ext cx="14700" cy="22250"/>
            </a:xfrm>
            <a:custGeom>
              <a:avLst/>
              <a:gdLst/>
              <a:ahLst/>
              <a:cxnLst/>
              <a:rect l="l" t="t" r="r" b="b"/>
              <a:pathLst>
                <a:path w="588" h="890" extrusionOk="0">
                  <a:moveTo>
                    <a:pt x="199" y="1"/>
                  </a:moveTo>
                  <a:cubicBezTo>
                    <a:pt x="187" y="1"/>
                    <a:pt x="175" y="2"/>
                    <a:pt x="164" y="6"/>
                  </a:cubicBezTo>
                  <a:cubicBezTo>
                    <a:pt x="41" y="42"/>
                    <a:pt x="0" y="267"/>
                    <a:pt x="71" y="511"/>
                  </a:cubicBezTo>
                  <a:cubicBezTo>
                    <a:pt x="137" y="732"/>
                    <a:pt x="272" y="890"/>
                    <a:pt x="389" y="890"/>
                  </a:cubicBezTo>
                  <a:cubicBezTo>
                    <a:pt x="401" y="890"/>
                    <a:pt x="412" y="888"/>
                    <a:pt x="423" y="885"/>
                  </a:cubicBezTo>
                  <a:cubicBezTo>
                    <a:pt x="546" y="849"/>
                    <a:pt x="587" y="622"/>
                    <a:pt x="516" y="379"/>
                  </a:cubicBezTo>
                  <a:cubicBezTo>
                    <a:pt x="451" y="159"/>
                    <a:pt x="315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4203050" y="2170350"/>
              <a:ext cx="35800" cy="87000"/>
            </a:xfrm>
            <a:custGeom>
              <a:avLst/>
              <a:gdLst/>
              <a:ahLst/>
              <a:cxnLst/>
              <a:rect l="l" t="t" r="r" b="b"/>
              <a:pathLst>
                <a:path w="1432" h="3480" extrusionOk="0">
                  <a:moveTo>
                    <a:pt x="615" y="0"/>
                  </a:moveTo>
                  <a:cubicBezTo>
                    <a:pt x="370" y="0"/>
                    <a:pt x="151" y="109"/>
                    <a:pt x="1" y="279"/>
                  </a:cubicBezTo>
                  <a:cubicBezTo>
                    <a:pt x="113" y="196"/>
                    <a:pt x="244" y="141"/>
                    <a:pt x="382" y="121"/>
                  </a:cubicBezTo>
                  <a:cubicBezTo>
                    <a:pt x="414" y="117"/>
                    <a:pt x="446" y="115"/>
                    <a:pt x="479" y="115"/>
                  </a:cubicBezTo>
                  <a:cubicBezTo>
                    <a:pt x="733" y="115"/>
                    <a:pt x="988" y="242"/>
                    <a:pt x="1125" y="457"/>
                  </a:cubicBezTo>
                  <a:cubicBezTo>
                    <a:pt x="1252" y="658"/>
                    <a:pt x="1269" y="906"/>
                    <a:pt x="1283" y="1144"/>
                  </a:cubicBezTo>
                  <a:cubicBezTo>
                    <a:pt x="1327" y="1922"/>
                    <a:pt x="1362" y="2710"/>
                    <a:pt x="1236" y="3479"/>
                  </a:cubicBezTo>
                  <a:cubicBezTo>
                    <a:pt x="1353" y="3337"/>
                    <a:pt x="1428" y="3155"/>
                    <a:pt x="1428" y="2953"/>
                  </a:cubicBezTo>
                  <a:lnTo>
                    <a:pt x="1431" y="818"/>
                  </a:lnTo>
                  <a:cubicBezTo>
                    <a:pt x="1431" y="592"/>
                    <a:pt x="1341" y="389"/>
                    <a:pt x="1193" y="240"/>
                  </a:cubicBezTo>
                  <a:cubicBezTo>
                    <a:pt x="1046" y="93"/>
                    <a:pt x="841" y="0"/>
                    <a:pt x="615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4293200" y="2167200"/>
              <a:ext cx="47650" cy="100975"/>
            </a:xfrm>
            <a:custGeom>
              <a:avLst/>
              <a:gdLst/>
              <a:ahLst/>
              <a:cxnLst/>
              <a:rect l="l" t="t" r="r" b="b"/>
              <a:pathLst>
                <a:path w="1906" h="4039" extrusionOk="0">
                  <a:moveTo>
                    <a:pt x="958" y="0"/>
                  </a:moveTo>
                  <a:cubicBezTo>
                    <a:pt x="434" y="0"/>
                    <a:pt x="7" y="458"/>
                    <a:pt x="6" y="1021"/>
                  </a:cubicBezTo>
                  <a:lnTo>
                    <a:pt x="2" y="3016"/>
                  </a:lnTo>
                  <a:cubicBezTo>
                    <a:pt x="1" y="3285"/>
                    <a:pt x="99" y="3542"/>
                    <a:pt x="278" y="3738"/>
                  </a:cubicBezTo>
                  <a:cubicBezTo>
                    <a:pt x="455" y="3929"/>
                    <a:pt x="698" y="4039"/>
                    <a:pt x="949" y="4039"/>
                  </a:cubicBezTo>
                  <a:cubicBezTo>
                    <a:pt x="1472" y="4039"/>
                    <a:pt x="1900" y="3581"/>
                    <a:pt x="1901" y="3018"/>
                  </a:cubicBezTo>
                  <a:lnTo>
                    <a:pt x="1906" y="1024"/>
                  </a:lnTo>
                  <a:cubicBezTo>
                    <a:pt x="1906" y="754"/>
                    <a:pt x="1808" y="498"/>
                    <a:pt x="1629" y="302"/>
                  </a:cubicBezTo>
                  <a:cubicBezTo>
                    <a:pt x="1450" y="108"/>
                    <a:pt x="1212" y="0"/>
                    <a:pt x="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4296575" y="2170525"/>
              <a:ext cx="41000" cy="94225"/>
            </a:xfrm>
            <a:custGeom>
              <a:avLst/>
              <a:gdLst/>
              <a:ahLst/>
              <a:cxnLst/>
              <a:rect l="l" t="t" r="r" b="b"/>
              <a:pathLst>
                <a:path w="1640" h="3769" extrusionOk="0">
                  <a:moveTo>
                    <a:pt x="823" y="1"/>
                  </a:moveTo>
                  <a:cubicBezTo>
                    <a:pt x="578" y="1"/>
                    <a:pt x="359" y="109"/>
                    <a:pt x="209" y="279"/>
                  </a:cubicBezTo>
                  <a:cubicBezTo>
                    <a:pt x="83" y="423"/>
                    <a:pt x="5" y="609"/>
                    <a:pt x="5" y="816"/>
                  </a:cubicBezTo>
                  <a:lnTo>
                    <a:pt x="1" y="2951"/>
                  </a:lnTo>
                  <a:cubicBezTo>
                    <a:pt x="1" y="3177"/>
                    <a:pt x="93" y="3379"/>
                    <a:pt x="240" y="3529"/>
                  </a:cubicBezTo>
                  <a:cubicBezTo>
                    <a:pt x="387" y="3675"/>
                    <a:pt x="593" y="3768"/>
                    <a:pt x="818" y="3768"/>
                  </a:cubicBezTo>
                  <a:cubicBezTo>
                    <a:pt x="821" y="3768"/>
                    <a:pt x="823" y="3768"/>
                    <a:pt x="825" y="3768"/>
                  </a:cubicBezTo>
                  <a:cubicBezTo>
                    <a:pt x="1072" y="3768"/>
                    <a:pt x="1294" y="3656"/>
                    <a:pt x="1444" y="3479"/>
                  </a:cubicBezTo>
                  <a:cubicBezTo>
                    <a:pt x="1561" y="3338"/>
                    <a:pt x="1636" y="3156"/>
                    <a:pt x="1636" y="2953"/>
                  </a:cubicBezTo>
                  <a:lnTo>
                    <a:pt x="1640" y="819"/>
                  </a:lnTo>
                  <a:cubicBezTo>
                    <a:pt x="1640" y="593"/>
                    <a:pt x="1548" y="391"/>
                    <a:pt x="1400" y="241"/>
                  </a:cubicBezTo>
                  <a:cubicBezTo>
                    <a:pt x="1254" y="93"/>
                    <a:pt x="1048" y="1"/>
                    <a:pt x="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4296625" y="2170525"/>
              <a:ext cx="40950" cy="47125"/>
            </a:xfrm>
            <a:custGeom>
              <a:avLst/>
              <a:gdLst/>
              <a:ahLst/>
              <a:cxnLst/>
              <a:rect l="l" t="t" r="r" b="b"/>
              <a:pathLst>
                <a:path w="1638" h="1885" extrusionOk="0">
                  <a:moveTo>
                    <a:pt x="821" y="1"/>
                  </a:moveTo>
                  <a:cubicBezTo>
                    <a:pt x="369" y="1"/>
                    <a:pt x="3" y="366"/>
                    <a:pt x="3" y="816"/>
                  </a:cubicBezTo>
                  <a:lnTo>
                    <a:pt x="0" y="1883"/>
                  </a:lnTo>
                  <a:lnTo>
                    <a:pt x="1635" y="1885"/>
                  </a:lnTo>
                  <a:lnTo>
                    <a:pt x="1638" y="819"/>
                  </a:lnTo>
                  <a:cubicBezTo>
                    <a:pt x="1638" y="593"/>
                    <a:pt x="1546" y="391"/>
                    <a:pt x="1398" y="241"/>
                  </a:cubicBezTo>
                  <a:cubicBezTo>
                    <a:pt x="1252" y="93"/>
                    <a:pt x="1046" y="1"/>
                    <a:pt x="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4298675" y="2235925"/>
              <a:ext cx="14700" cy="22275"/>
            </a:xfrm>
            <a:custGeom>
              <a:avLst/>
              <a:gdLst/>
              <a:ahLst/>
              <a:cxnLst/>
              <a:rect l="l" t="t" r="r" b="b"/>
              <a:pathLst>
                <a:path w="588" h="891" extrusionOk="0">
                  <a:moveTo>
                    <a:pt x="199" y="1"/>
                  </a:moveTo>
                  <a:cubicBezTo>
                    <a:pt x="187" y="1"/>
                    <a:pt x="176" y="3"/>
                    <a:pt x="165" y="6"/>
                  </a:cubicBezTo>
                  <a:cubicBezTo>
                    <a:pt x="43" y="42"/>
                    <a:pt x="1" y="268"/>
                    <a:pt x="72" y="511"/>
                  </a:cubicBezTo>
                  <a:cubicBezTo>
                    <a:pt x="137" y="732"/>
                    <a:pt x="274" y="891"/>
                    <a:pt x="390" y="891"/>
                  </a:cubicBezTo>
                  <a:cubicBezTo>
                    <a:pt x="401" y="891"/>
                    <a:pt x="413" y="889"/>
                    <a:pt x="424" y="886"/>
                  </a:cubicBezTo>
                  <a:cubicBezTo>
                    <a:pt x="546" y="850"/>
                    <a:pt x="588" y="623"/>
                    <a:pt x="517" y="380"/>
                  </a:cubicBezTo>
                  <a:cubicBezTo>
                    <a:pt x="452" y="160"/>
                    <a:pt x="315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4301800" y="2170525"/>
              <a:ext cx="35775" cy="87000"/>
            </a:xfrm>
            <a:custGeom>
              <a:avLst/>
              <a:gdLst/>
              <a:ahLst/>
              <a:cxnLst/>
              <a:rect l="l" t="t" r="r" b="b"/>
              <a:pathLst>
                <a:path w="1431" h="3480" extrusionOk="0">
                  <a:moveTo>
                    <a:pt x="614" y="1"/>
                  </a:moveTo>
                  <a:cubicBezTo>
                    <a:pt x="369" y="1"/>
                    <a:pt x="150" y="109"/>
                    <a:pt x="0" y="279"/>
                  </a:cubicBezTo>
                  <a:cubicBezTo>
                    <a:pt x="112" y="197"/>
                    <a:pt x="242" y="141"/>
                    <a:pt x="380" y="122"/>
                  </a:cubicBezTo>
                  <a:cubicBezTo>
                    <a:pt x="413" y="118"/>
                    <a:pt x="446" y="116"/>
                    <a:pt x="479" y="116"/>
                  </a:cubicBezTo>
                  <a:cubicBezTo>
                    <a:pt x="732" y="116"/>
                    <a:pt x="988" y="243"/>
                    <a:pt x="1123" y="459"/>
                  </a:cubicBezTo>
                  <a:cubicBezTo>
                    <a:pt x="1250" y="659"/>
                    <a:pt x="1268" y="908"/>
                    <a:pt x="1281" y="1145"/>
                  </a:cubicBezTo>
                  <a:cubicBezTo>
                    <a:pt x="1327" y="1923"/>
                    <a:pt x="1361" y="2711"/>
                    <a:pt x="1235" y="3479"/>
                  </a:cubicBezTo>
                  <a:cubicBezTo>
                    <a:pt x="1352" y="3338"/>
                    <a:pt x="1427" y="3156"/>
                    <a:pt x="1427" y="2953"/>
                  </a:cubicBezTo>
                  <a:lnTo>
                    <a:pt x="1431" y="819"/>
                  </a:lnTo>
                  <a:cubicBezTo>
                    <a:pt x="1431" y="593"/>
                    <a:pt x="1339" y="391"/>
                    <a:pt x="1191" y="241"/>
                  </a:cubicBezTo>
                  <a:cubicBezTo>
                    <a:pt x="1045" y="93"/>
                    <a:pt x="839" y="1"/>
                    <a:pt x="614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4391925" y="2167375"/>
              <a:ext cx="47675" cy="100950"/>
            </a:xfrm>
            <a:custGeom>
              <a:avLst/>
              <a:gdLst/>
              <a:ahLst/>
              <a:cxnLst/>
              <a:rect l="l" t="t" r="r" b="b"/>
              <a:pathLst>
                <a:path w="1907" h="4038" extrusionOk="0">
                  <a:moveTo>
                    <a:pt x="958" y="1"/>
                  </a:moveTo>
                  <a:cubicBezTo>
                    <a:pt x="434" y="1"/>
                    <a:pt x="7" y="457"/>
                    <a:pt x="5" y="1020"/>
                  </a:cubicBezTo>
                  <a:lnTo>
                    <a:pt x="2" y="3015"/>
                  </a:lnTo>
                  <a:cubicBezTo>
                    <a:pt x="0" y="3284"/>
                    <a:pt x="98" y="3541"/>
                    <a:pt x="278" y="3738"/>
                  </a:cubicBezTo>
                  <a:cubicBezTo>
                    <a:pt x="454" y="3928"/>
                    <a:pt x="699" y="4038"/>
                    <a:pt x="949" y="4038"/>
                  </a:cubicBezTo>
                  <a:cubicBezTo>
                    <a:pt x="1473" y="4038"/>
                    <a:pt x="1899" y="3582"/>
                    <a:pt x="1901" y="3017"/>
                  </a:cubicBezTo>
                  <a:lnTo>
                    <a:pt x="1906" y="1023"/>
                  </a:lnTo>
                  <a:cubicBezTo>
                    <a:pt x="1906" y="754"/>
                    <a:pt x="1808" y="497"/>
                    <a:pt x="1629" y="301"/>
                  </a:cubicBezTo>
                  <a:cubicBezTo>
                    <a:pt x="1449" y="107"/>
                    <a:pt x="1212" y="1"/>
                    <a:pt x="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4395325" y="2170725"/>
              <a:ext cx="40975" cy="94225"/>
            </a:xfrm>
            <a:custGeom>
              <a:avLst/>
              <a:gdLst/>
              <a:ahLst/>
              <a:cxnLst/>
              <a:rect l="l" t="t" r="r" b="b"/>
              <a:pathLst>
                <a:path w="1639" h="3769" extrusionOk="0">
                  <a:moveTo>
                    <a:pt x="822" y="1"/>
                  </a:moveTo>
                  <a:cubicBezTo>
                    <a:pt x="576" y="1"/>
                    <a:pt x="357" y="109"/>
                    <a:pt x="208" y="279"/>
                  </a:cubicBezTo>
                  <a:cubicBezTo>
                    <a:pt x="81" y="422"/>
                    <a:pt x="4" y="610"/>
                    <a:pt x="4" y="816"/>
                  </a:cubicBezTo>
                  <a:lnTo>
                    <a:pt x="0" y="2950"/>
                  </a:lnTo>
                  <a:cubicBezTo>
                    <a:pt x="0" y="3176"/>
                    <a:pt x="91" y="3379"/>
                    <a:pt x="239" y="3528"/>
                  </a:cubicBezTo>
                  <a:cubicBezTo>
                    <a:pt x="385" y="3676"/>
                    <a:pt x="592" y="3769"/>
                    <a:pt x="817" y="3769"/>
                  </a:cubicBezTo>
                  <a:cubicBezTo>
                    <a:pt x="818" y="3769"/>
                    <a:pt x="819" y="3769"/>
                    <a:pt x="820" y="3769"/>
                  </a:cubicBezTo>
                  <a:cubicBezTo>
                    <a:pt x="1069" y="3769"/>
                    <a:pt x="1292" y="3656"/>
                    <a:pt x="1442" y="3480"/>
                  </a:cubicBezTo>
                  <a:cubicBezTo>
                    <a:pt x="1560" y="3337"/>
                    <a:pt x="1634" y="3156"/>
                    <a:pt x="1634" y="2953"/>
                  </a:cubicBezTo>
                  <a:lnTo>
                    <a:pt x="1638" y="818"/>
                  </a:lnTo>
                  <a:cubicBezTo>
                    <a:pt x="1638" y="592"/>
                    <a:pt x="1546" y="390"/>
                    <a:pt x="1400" y="240"/>
                  </a:cubicBezTo>
                  <a:cubicBezTo>
                    <a:pt x="1252" y="94"/>
                    <a:pt x="1048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4395350" y="2170725"/>
              <a:ext cx="40950" cy="47150"/>
            </a:xfrm>
            <a:custGeom>
              <a:avLst/>
              <a:gdLst/>
              <a:ahLst/>
              <a:cxnLst/>
              <a:rect l="l" t="t" r="r" b="b"/>
              <a:pathLst>
                <a:path w="1638" h="1886" extrusionOk="0">
                  <a:moveTo>
                    <a:pt x="821" y="1"/>
                  </a:moveTo>
                  <a:cubicBezTo>
                    <a:pt x="369" y="1"/>
                    <a:pt x="3" y="365"/>
                    <a:pt x="3" y="816"/>
                  </a:cubicBezTo>
                  <a:lnTo>
                    <a:pt x="0" y="1882"/>
                  </a:lnTo>
                  <a:lnTo>
                    <a:pt x="1634" y="1885"/>
                  </a:lnTo>
                  <a:lnTo>
                    <a:pt x="1637" y="818"/>
                  </a:lnTo>
                  <a:cubicBezTo>
                    <a:pt x="1637" y="592"/>
                    <a:pt x="1545" y="390"/>
                    <a:pt x="1399" y="240"/>
                  </a:cubicBezTo>
                  <a:cubicBezTo>
                    <a:pt x="1251" y="94"/>
                    <a:pt x="1047" y="1"/>
                    <a:pt x="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4397425" y="2236150"/>
              <a:ext cx="14700" cy="22250"/>
            </a:xfrm>
            <a:custGeom>
              <a:avLst/>
              <a:gdLst/>
              <a:ahLst/>
              <a:cxnLst/>
              <a:rect l="l" t="t" r="r" b="b"/>
              <a:pathLst>
                <a:path w="588" h="890" extrusionOk="0">
                  <a:moveTo>
                    <a:pt x="198" y="0"/>
                  </a:moveTo>
                  <a:cubicBezTo>
                    <a:pt x="187" y="0"/>
                    <a:pt x="175" y="2"/>
                    <a:pt x="164" y="5"/>
                  </a:cubicBezTo>
                  <a:cubicBezTo>
                    <a:pt x="41" y="41"/>
                    <a:pt x="0" y="266"/>
                    <a:pt x="71" y="511"/>
                  </a:cubicBezTo>
                  <a:cubicBezTo>
                    <a:pt x="136" y="731"/>
                    <a:pt x="272" y="889"/>
                    <a:pt x="389" y="889"/>
                  </a:cubicBezTo>
                  <a:cubicBezTo>
                    <a:pt x="400" y="889"/>
                    <a:pt x="412" y="888"/>
                    <a:pt x="423" y="884"/>
                  </a:cubicBezTo>
                  <a:cubicBezTo>
                    <a:pt x="545" y="848"/>
                    <a:pt x="587" y="621"/>
                    <a:pt x="516" y="379"/>
                  </a:cubicBezTo>
                  <a:cubicBezTo>
                    <a:pt x="450" y="158"/>
                    <a:pt x="314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4400475" y="2170725"/>
              <a:ext cx="35825" cy="87000"/>
            </a:xfrm>
            <a:custGeom>
              <a:avLst/>
              <a:gdLst/>
              <a:ahLst/>
              <a:cxnLst/>
              <a:rect l="l" t="t" r="r" b="b"/>
              <a:pathLst>
                <a:path w="1433" h="3480" extrusionOk="0">
                  <a:moveTo>
                    <a:pt x="616" y="1"/>
                  </a:moveTo>
                  <a:cubicBezTo>
                    <a:pt x="370" y="1"/>
                    <a:pt x="151" y="109"/>
                    <a:pt x="1" y="279"/>
                  </a:cubicBezTo>
                  <a:cubicBezTo>
                    <a:pt x="114" y="197"/>
                    <a:pt x="244" y="142"/>
                    <a:pt x="383" y="122"/>
                  </a:cubicBezTo>
                  <a:cubicBezTo>
                    <a:pt x="415" y="117"/>
                    <a:pt x="447" y="115"/>
                    <a:pt x="480" y="115"/>
                  </a:cubicBezTo>
                  <a:cubicBezTo>
                    <a:pt x="734" y="115"/>
                    <a:pt x="989" y="242"/>
                    <a:pt x="1126" y="458"/>
                  </a:cubicBezTo>
                  <a:cubicBezTo>
                    <a:pt x="1252" y="658"/>
                    <a:pt x="1270" y="907"/>
                    <a:pt x="1283" y="1144"/>
                  </a:cubicBezTo>
                  <a:cubicBezTo>
                    <a:pt x="1328" y="1922"/>
                    <a:pt x="1363" y="2711"/>
                    <a:pt x="1236" y="3480"/>
                  </a:cubicBezTo>
                  <a:cubicBezTo>
                    <a:pt x="1354" y="3337"/>
                    <a:pt x="1428" y="3156"/>
                    <a:pt x="1428" y="2953"/>
                  </a:cubicBezTo>
                  <a:lnTo>
                    <a:pt x="1432" y="818"/>
                  </a:lnTo>
                  <a:cubicBezTo>
                    <a:pt x="1432" y="592"/>
                    <a:pt x="1340" y="390"/>
                    <a:pt x="1194" y="240"/>
                  </a:cubicBezTo>
                  <a:cubicBezTo>
                    <a:pt x="1046" y="94"/>
                    <a:pt x="842" y="1"/>
                    <a:pt x="616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4490650" y="2167550"/>
              <a:ext cx="47650" cy="101000"/>
            </a:xfrm>
            <a:custGeom>
              <a:avLst/>
              <a:gdLst/>
              <a:ahLst/>
              <a:cxnLst/>
              <a:rect l="l" t="t" r="r" b="b"/>
              <a:pathLst>
                <a:path w="1906" h="4040" extrusionOk="0">
                  <a:moveTo>
                    <a:pt x="957" y="1"/>
                  </a:moveTo>
                  <a:cubicBezTo>
                    <a:pt x="434" y="1"/>
                    <a:pt x="7" y="458"/>
                    <a:pt x="6" y="1022"/>
                  </a:cubicBezTo>
                  <a:lnTo>
                    <a:pt x="2" y="3015"/>
                  </a:lnTo>
                  <a:cubicBezTo>
                    <a:pt x="1" y="3286"/>
                    <a:pt x="99" y="3542"/>
                    <a:pt x="277" y="3738"/>
                  </a:cubicBezTo>
                  <a:cubicBezTo>
                    <a:pt x="455" y="3929"/>
                    <a:pt x="698" y="4039"/>
                    <a:pt x="948" y="4039"/>
                  </a:cubicBezTo>
                  <a:cubicBezTo>
                    <a:pt x="1472" y="4039"/>
                    <a:pt x="1898" y="3582"/>
                    <a:pt x="1901" y="3018"/>
                  </a:cubicBezTo>
                  <a:lnTo>
                    <a:pt x="1906" y="1024"/>
                  </a:lnTo>
                  <a:cubicBezTo>
                    <a:pt x="1906" y="754"/>
                    <a:pt x="1808" y="497"/>
                    <a:pt x="1628" y="301"/>
                  </a:cubicBezTo>
                  <a:cubicBezTo>
                    <a:pt x="1449" y="108"/>
                    <a:pt x="1211" y="1"/>
                    <a:pt x="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4494025" y="2170925"/>
              <a:ext cx="40975" cy="94200"/>
            </a:xfrm>
            <a:custGeom>
              <a:avLst/>
              <a:gdLst/>
              <a:ahLst/>
              <a:cxnLst/>
              <a:rect l="l" t="t" r="r" b="b"/>
              <a:pathLst>
                <a:path w="1639" h="3768" extrusionOk="0">
                  <a:moveTo>
                    <a:pt x="822" y="0"/>
                  </a:moveTo>
                  <a:cubicBezTo>
                    <a:pt x="578" y="0"/>
                    <a:pt x="358" y="108"/>
                    <a:pt x="208" y="279"/>
                  </a:cubicBezTo>
                  <a:cubicBezTo>
                    <a:pt x="82" y="422"/>
                    <a:pt x="5" y="609"/>
                    <a:pt x="5" y="815"/>
                  </a:cubicBezTo>
                  <a:lnTo>
                    <a:pt x="1" y="2951"/>
                  </a:lnTo>
                  <a:cubicBezTo>
                    <a:pt x="1" y="3177"/>
                    <a:pt x="93" y="3379"/>
                    <a:pt x="239" y="3528"/>
                  </a:cubicBezTo>
                  <a:cubicBezTo>
                    <a:pt x="387" y="3675"/>
                    <a:pt x="593" y="3768"/>
                    <a:pt x="817" y="3768"/>
                  </a:cubicBezTo>
                  <a:cubicBezTo>
                    <a:pt x="819" y="3768"/>
                    <a:pt x="822" y="3768"/>
                    <a:pt x="824" y="3768"/>
                  </a:cubicBezTo>
                  <a:cubicBezTo>
                    <a:pt x="1072" y="3768"/>
                    <a:pt x="1293" y="3656"/>
                    <a:pt x="1443" y="3479"/>
                  </a:cubicBezTo>
                  <a:cubicBezTo>
                    <a:pt x="1560" y="3338"/>
                    <a:pt x="1636" y="3156"/>
                    <a:pt x="1636" y="2953"/>
                  </a:cubicBezTo>
                  <a:lnTo>
                    <a:pt x="1639" y="818"/>
                  </a:lnTo>
                  <a:cubicBezTo>
                    <a:pt x="1639" y="592"/>
                    <a:pt x="1548" y="390"/>
                    <a:pt x="1400" y="240"/>
                  </a:cubicBezTo>
                  <a:cubicBezTo>
                    <a:pt x="1254" y="93"/>
                    <a:pt x="1048" y="0"/>
                    <a:pt x="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4494050" y="2170925"/>
              <a:ext cx="40950" cy="47125"/>
            </a:xfrm>
            <a:custGeom>
              <a:avLst/>
              <a:gdLst/>
              <a:ahLst/>
              <a:cxnLst/>
              <a:rect l="l" t="t" r="r" b="b"/>
              <a:pathLst>
                <a:path w="1638" h="1885" extrusionOk="0">
                  <a:moveTo>
                    <a:pt x="819" y="0"/>
                  </a:moveTo>
                  <a:cubicBezTo>
                    <a:pt x="369" y="0"/>
                    <a:pt x="3" y="366"/>
                    <a:pt x="3" y="815"/>
                  </a:cubicBezTo>
                  <a:lnTo>
                    <a:pt x="1" y="1882"/>
                  </a:lnTo>
                  <a:lnTo>
                    <a:pt x="1636" y="1884"/>
                  </a:lnTo>
                  <a:lnTo>
                    <a:pt x="1638" y="818"/>
                  </a:lnTo>
                  <a:cubicBezTo>
                    <a:pt x="1638" y="592"/>
                    <a:pt x="1547" y="390"/>
                    <a:pt x="1399" y="240"/>
                  </a:cubicBezTo>
                  <a:cubicBezTo>
                    <a:pt x="1253" y="93"/>
                    <a:pt x="1047" y="0"/>
                    <a:pt x="821" y="0"/>
                  </a:cubicBezTo>
                  <a:cubicBezTo>
                    <a:pt x="821" y="0"/>
                    <a:pt x="820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4496125" y="2236325"/>
              <a:ext cx="14700" cy="22275"/>
            </a:xfrm>
            <a:custGeom>
              <a:avLst/>
              <a:gdLst/>
              <a:ahLst/>
              <a:cxnLst/>
              <a:rect l="l" t="t" r="r" b="b"/>
              <a:pathLst>
                <a:path w="588" h="891" extrusionOk="0">
                  <a:moveTo>
                    <a:pt x="199" y="0"/>
                  </a:moveTo>
                  <a:cubicBezTo>
                    <a:pt x="187" y="0"/>
                    <a:pt x="176" y="2"/>
                    <a:pt x="165" y="5"/>
                  </a:cubicBezTo>
                  <a:cubicBezTo>
                    <a:pt x="42" y="41"/>
                    <a:pt x="0" y="267"/>
                    <a:pt x="72" y="511"/>
                  </a:cubicBezTo>
                  <a:cubicBezTo>
                    <a:pt x="137" y="731"/>
                    <a:pt x="273" y="890"/>
                    <a:pt x="389" y="890"/>
                  </a:cubicBezTo>
                  <a:cubicBezTo>
                    <a:pt x="401" y="890"/>
                    <a:pt x="412" y="889"/>
                    <a:pt x="424" y="886"/>
                  </a:cubicBezTo>
                  <a:cubicBezTo>
                    <a:pt x="546" y="848"/>
                    <a:pt x="588" y="622"/>
                    <a:pt x="516" y="380"/>
                  </a:cubicBezTo>
                  <a:cubicBezTo>
                    <a:pt x="451" y="159"/>
                    <a:pt x="315" y="0"/>
                    <a:pt x="199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4499225" y="2170925"/>
              <a:ext cx="35775" cy="86975"/>
            </a:xfrm>
            <a:custGeom>
              <a:avLst/>
              <a:gdLst/>
              <a:ahLst/>
              <a:cxnLst/>
              <a:rect l="l" t="t" r="r" b="b"/>
              <a:pathLst>
                <a:path w="1431" h="3479" extrusionOk="0">
                  <a:moveTo>
                    <a:pt x="614" y="0"/>
                  </a:moveTo>
                  <a:cubicBezTo>
                    <a:pt x="370" y="0"/>
                    <a:pt x="150" y="108"/>
                    <a:pt x="0" y="279"/>
                  </a:cubicBezTo>
                  <a:cubicBezTo>
                    <a:pt x="113" y="196"/>
                    <a:pt x="243" y="140"/>
                    <a:pt x="381" y="122"/>
                  </a:cubicBezTo>
                  <a:cubicBezTo>
                    <a:pt x="414" y="117"/>
                    <a:pt x="447" y="115"/>
                    <a:pt x="480" y="115"/>
                  </a:cubicBezTo>
                  <a:cubicBezTo>
                    <a:pt x="733" y="115"/>
                    <a:pt x="988" y="243"/>
                    <a:pt x="1124" y="458"/>
                  </a:cubicBezTo>
                  <a:cubicBezTo>
                    <a:pt x="1250" y="658"/>
                    <a:pt x="1269" y="907"/>
                    <a:pt x="1281" y="1145"/>
                  </a:cubicBezTo>
                  <a:cubicBezTo>
                    <a:pt x="1326" y="1923"/>
                    <a:pt x="1361" y="2710"/>
                    <a:pt x="1235" y="3479"/>
                  </a:cubicBezTo>
                  <a:cubicBezTo>
                    <a:pt x="1352" y="3338"/>
                    <a:pt x="1428" y="3156"/>
                    <a:pt x="1428" y="2953"/>
                  </a:cubicBezTo>
                  <a:lnTo>
                    <a:pt x="1431" y="818"/>
                  </a:lnTo>
                  <a:cubicBezTo>
                    <a:pt x="1431" y="592"/>
                    <a:pt x="1340" y="390"/>
                    <a:pt x="1192" y="240"/>
                  </a:cubicBezTo>
                  <a:cubicBezTo>
                    <a:pt x="1046" y="93"/>
                    <a:pt x="840" y="0"/>
                    <a:pt x="614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4589375" y="2167775"/>
              <a:ext cx="47650" cy="100950"/>
            </a:xfrm>
            <a:custGeom>
              <a:avLst/>
              <a:gdLst/>
              <a:ahLst/>
              <a:cxnLst/>
              <a:rect l="l" t="t" r="r" b="b"/>
              <a:pathLst>
                <a:path w="1906" h="4038" extrusionOk="0">
                  <a:moveTo>
                    <a:pt x="957" y="0"/>
                  </a:moveTo>
                  <a:cubicBezTo>
                    <a:pt x="433" y="0"/>
                    <a:pt x="6" y="456"/>
                    <a:pt x="5" y="1020"/>
                  </a:cubicBezTo>
                  <a:lnTo>
                    <a:pt x="1" y="3015"/>
                  </a:lnTo>
                  <a:cubicBezTo>
                    <a:pt x="0" y="3284"/>
                    <a:pt x="98" y="3541"/>
                    <a:pt x="278" y="3737"/>
                  </a:cubicBezTo>
                  <a:cubicBezTo>
                    <a:pt x="454" y="3928"/>
                    <a:pt x="698" y="4037"/>
                    <a:pt x="948" y="4037"/>
                  </a:cubicBezTo>
                  <a:cubicBezTo>
                    <a:pt x="1472" y="4037"/>
                    <a:pt x="1899" y="3581"/>
                    <a:pt x="1900" y="3017"/>
                  </a:cubicBezTo>
                  <a:lnTo>
                    <a:pt x="1905" y="1023"/>
                  </a:lnTo>
                  <a:cubicBezTo>
                    <a:pt x="1905" y="753"/>
                    <a:pt x="1807" y="497"/>
                    <a:pt x="1628" y="300"/>
                  </a:cubicBezTo>
                  <a:cubicBezTo>
                    <a:pt x="1449" y="106"/>
                    <a:pt x="1212" y="0"/>
                    <a:pt x="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4592750" y="2171125"/>
              <a:ext cx="40975" cy="94225"/>
            </a:xfrm>
            <a:custGeom>
              <a:avLst/>
              <a:gdLst/>
              <a:ahLst/>
              <a:cxnLst/>
              <a:rect l="l" t="t" r="r" b="b"/>
              <a:pathLst>
                <a:path w="1639" h="3769" extrusionOk="0">
                  <a:moveTo>
                    <a:pt x="822" y="0"/>
                  </a:moveTo>
                  <a:cubicBezTo>
                    <a:pt x="577" y="0"/>
                    <a:pt x="357" y="107"/>
                    <a:pt x="208" y="279"/>
                  </a:cubicBezTo>
                  <a:cubicBezTo>
                    <a:pt x="83" y="421"/>
                    <a:pt x="4" y="609"/>
                    <a:pt x="4" y="816"/>
                  </a:cubicBezTo>
                  <a:lnTo>
                    <a:pt x="0" y="2950"/>
                  </a:lnTo>
                  <a:cubicBezTo>
                    <a:pt x="0" y="3176"/>
                    <a:pt x="92" y="3378"/>
                    <a:pt x="239" y="3528"/>
                  </a:cubicBezTo>
                  <a:cubicBezTo>
                    <a:pt x="386" y="3675"/>
                    <a:pt x="593" y="3768"/>
                    <a:pt x="817" y="3768"/>
                  </a:cubicBezTo>
                  <a:cubicBezTo>
                    <a:pt x="818" y="3768"/>
                    <a:pt x="819" y="3768"/>
                    <a:pt x="820" y="3768"/>
                  </a:cubicBezTo>
                  <a:cubicBezTo>
                    <a:pt x="1069" y="3768"/>
                    <a:pt x="1292" y="3656"/>
                    <a:pt x="1443" y="3479"/>
                  </a:cubicBezTo>
                  <a:cubicBezTo>
                    <a:pt x="1560" y="3337"/>
                    <a:pt x="1635" y="3155"/>
                    <a:pt x="1635" y="2953"/>
                  </a:cubicBezTo>
                  <a:lnTo>
                    <a:pt x="1638" y="818"/>
                  </a:lnTo>
                  <a:cubicBezTo>
                    <a:pt x="1638" y="592"/>
                    <a:pt x="1547" y="389"/>
                    <a:pt x="1400" y="240"/>
                  </a:cubicBezTo>
                  <a:cubicBezTo>
                    <a:pt x="1253" y="93"/>
                    <a:pt x="1048" y="0"/>
                    <a:pt x="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4592775" y="2171125"/>
              <a:ext cx="40950" cy="47125"/>
            </a:xfrm>
            <a:custGeom>
              <a:avLst/>
              <a:gdLst/>
              <a:ahLst/>
              <a:cxnLst/>
              <a:rect l="l" t="t" r="r" b="b"/>
              <a:pathLst>
                <a:path w="1638" h="1885" extrusionOk="0">
                  <a:moveTo>
                    <a:pt x="817" y="0"/>
                  </a:moveTo>
                  <a:cubicBezTo>
                    <a:pt x="368" y="0"/>
                    <a:pt x="3" y="366"/>
                    <a:pt x="3" y="816"/>
                  </a:cubicBezTo>
                  <a:lnTo>
                    <a:pt x="0" y="1882"/>
                  </a:lnTo>
                  <a:lnTo>
                    <a:pt x="1635" y="1885"/>
                  </a:lnTo>
                  <a:lnTo>
                    <a:pt x="1637" y="818"/>
                  </a:lnTo>
                  <a:cubicBezTo>
                    <a:pt x="1637" y="592"/>
                    <a:pt x="1546" y="389"/>
                    <a:pt x="1399" y="240"/>
                  </a:cubicBezTo>
                  <a:cubicBezTo>
                    <a:pt x="1252" y="93"/>
                    <a:pt x="1047" y="0"/>
                    <a:pt x="821" y="0"/>
                  </a:cubicBezTo>
                  <a:cubicBezTo>
                    <a:pt x="819" y="0"/>
                    <a:pt x="818" y="0"/>
                    <a:pt x="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4594825" y="2236475"/>
              <a:ext cx="14725" cy="22275"/>
            </a:xfrm>
            <a:custGeom>
              <a:avLst/>
              <a:gdLst/>
              <a:ahLst/>
              <a:cxnLst/>
              <a:rect l="l" t="t" r="r" b="b"/>
              <a:pathLst>
                <a:path w="589" h="891" extrusionOk="0">
                  <a:moveTo>
                    <a:pt x="199" y="1"/>
                  </a:moveTo>
                  <a:cubicBezTo>
                    <a:pt x="188" y="1"/>
                    <a:pt x="176" y="2"/>
                    <a:pt x="165" y="5"/>
                  </a:cubicBezTo>
                  <a:cubicBezTo>
                    <a:pt x="42" y="42"/>
                    <a:pt x="1" y="269"/>
                    <a:pt x="72" y="511"/>
                  </a:cubicBezTo>
                  <a:cubicBezTo>
                    <a:pt x="138" y="732"/>
                    <a:pt x="273" y="891"/>
                    <a:pt x="390" y="891"/>
                  </a:cubicBezTo>
                  <a:cubicBezTo>
                    <a:pt x="401" y="891"/>
                    <a:pt x="413" y="889"/>
                    <a:pt x="424" y="886"/>
                  </a:cubicBezTo>
                  <a:cubicBezTo>
                    <a:pt x="547" y="850"/>
                    <a:pt x="588" y="623"/>
                    <a:pt x="517" y="380"/>
                  </a:cubicBezTo>
                  <a:cubicBezTo>
                    <a:pt x="451" y="160"/>
                    <a:pt x="316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4597900" y="2171125"/>
              <a:ext cx="35825" cy="87000"/>
            </a:xfrm>
            <a:custGeom>
              <a:avLst/>
              <a:gdLst/>
              <a:ahLst/>
              <a:cxnLst/>
              <a:rect l="l" t="t" r="r" b="b"/>
              <a:pathLst>
                <a:path w="1433" h="3480" extrusionOk="0">
                  <a:moveTo>
                    <a:pt x="616" y="0"/>
                  </a:moveTo>
                  <a:cubicBezTo>
                    <a:pt x="371" y="0"/>
                    <a:pt x="151" y="107"/>
                    <a:pt x="1" y="279"/>
                  </a:cubicBezTo>
                  <a:cubicBezTo>
                    <a:pt x="114" y="196"/>
                    <a:pt x="244" y="141"/>
                    <a:pt x="382" y="121"/>
                  </a:cubicBezTo>
                  <a:cubicBezTo>
                    <a:pt x="415" y="117"/>
                    <a:pt x="447" y="115"/>
                    <a:pt x="479" y="115"/>
                  </a:cubicBezTo>
                  <a:cubicBezTo>
                    <a:pt x="733" y="115"/>
                    <a:pt x="989" y="241"/>
                    <a:pt x="1126" y="457"/>
                  </a:cubicBezTo>
                  <a:cubicBezTo>
                    <a:pt x="1252" y="658"/>
                    <a:pt x="1270" y="906"/>
                    <a:pt x="1283" y="1144"/>
                  </a:cubicBezTo>
                  <a:cubicBezTo>
                    <a:pt x="1328" y="1922"/>
                    <a:pt x="1363" y="2710"/>
                    <a:pt x="1237" y="3479"/>
                  </a:cubicBezTo>
                  <a:cubicBezTo>
                    <a:pt x="1354" y="3337"/>
                    <a:pt x="1429" y="3155"/>
                    <a:pt x="1429" y="2953"/>
                  </a:cubicBezTo>
                  <a:lnTo>
                    <a:pt x="1432" y="818"/>
                  </a:lnTo>
                  <a:cubicBezTo>
                    <a:pt x="1432" y="592"/>
                    <a:pt x="1341" y="389"/>
                    <a:pt x="1194" y="240"/>
                  </a:cubicBezTo>
                  <a:cubicBezTo>
                    <a:pt x="1047" y="93"/>
                    <a:pt x="842" y="0"/>
                    <a:pt x="616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4688075" y="2167950"/>
              <a:ext cx="47650" cy="100975"/>
            </a:xfrm>
            <a:custGeom>
              <a:avLst/>
              <a:gdLst/>
              <a:ahLst/>
              <a:cxnLst/>
              <a:rect l="l" t="t" r="r" b="b"/>
              <a:pathLst>
                <a:path w="1906" h="4039" extrusionOk="0">
                  <a:moveTo>
                    <a:pt x="958" y="0"/>
                  </a:moveTo>
                  <a:cubicBezTo>
                    <a:pt x="434" y="0"/>
                    <a:pt x="7" y="458"/>
                    <a:pt x="6" y="1021"/>
                  </a:cubicBezTo>
                  <a:lnTo>
                    <a:pt x="2" y="3015"/>
                  </a:lnTo>
                  <a:cubicBezTo>
                    <a:pt x="0" y="3285"/>
                    <a:pt x="99" y="3541"/>
                    <a:pt x="278" y="3737"/>
                  </a:cubicBezTo>
                  <a:cubicBezTo>
                    <a:pt x="455" y="3928"/>
                    <a:pt x="698" y="4039"/>
                    <a:pt x="949" y="4039"/>
                  </a:cubicBezTo>
                  <a:cubicBezTo>
                    <a:pt x="1472" y="4039"/>
                    <a:pt x="1899" y="3581"/>
                    <a:pt x="1900" y="3018"/>
                  </a:cubicBezTo>
                  <a:lnTo>
                    <a:pt x="1906" y="1023"/>
                  </a:lnTo>
                  <a:cubicBezTo>
                    <a:pt x="1906" y="754"/>
                    <a:pt x="1807" y="497"/>
                    <a:pt x="1629" y="301"/>
                  </a:cubicBezTo>
                  <a:cubicBezTo>
                    <a:pt x="1449" y="108"/>
                    <a:pt x="1212" y="0"/>
                    <a:pt x="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4691450" y="2171300"/>
              <a:ext cx="41000" cy="94225"/>
            </a:xfrm>
            <a:custGeom>
              <a:avLst/>
              <a:gdLst/>
              <a:ahLst/>
              <a:cxnLst/>
              <a:rect l="l" t="t" r="r" b="b"/>
              <a:pathLst>
                <a:path w="1640" h="3769" extrusionOk="0">
                  <a:moveTo>
                    <a:pt x="820" y="0"/>
                  </a:moveTo>
                  <a:cubicBezTo>
                    <a:pt x="575" y="0"/>
                    <a:pt x="358" y="109"/>
                    <a:pt x="209" y="279"/>
                  </a:cubicBezTo>
                  <a:cubicBezTo>
                    <a:pt x="82" y="423"/>
                    <a:pt x="5" y="609"/>
                    <a:pt x="5" y="816"/>
                  </a:cubicBezTo>
                  <a:lnTo>
                    <a:pt x="1" y="2951"/>
                  </a:lnTo>
                  <a:cubicBezTo>
                    <a:pt x="1" y="3177"/>
                    <a:pt x="93" y="3379"/>
                    <a:pt x="240" y="3529"/>
                  </a:cubicBezTo>
                  <a:cubicBezTo>
                    <a:pt x="387" y="3675"/>
                    <a:pt x="593" y="3768"/>
                    <a:pt x="818" y="3768"/>
                  </a:cubicBezTo>
                  <a:cubicBezTo>
                    <a:pt x="820" y="3768"/>
                    <a:pt x="823" y="3768"/>
                    <a:pt x="825" y="3768"/>
                  </a:cubicBezTo>
                  <a:cubicBezTo>
                    <a:pt x="1072" y="3768"/>
                    <a:pt x="1294" y="3656"/>
                    <a:pt x="1443" y="3479"/>
                  </a:cubicBezTo>
                  <a:cubicBezTo>
                    <a:pt x="1561" y="3338"/>
                    <a:pt x="1635" y="3156"/>
                    <a:pt x="1635" y="2953"/>
                  </a:cubicBezTo>
                  <a:lnTo>
                    <a:pt x="1639" y="819"/>
                  </a:lnTo>
                  <a:cubicBezTo>
                    <a:pt x="1639" y="593"/>
                    <a:pt x="1548" y="391"/>
                    <a:pt x="1401" y="241"/>
                  </a:cubicBezTo>
                  <a:cubicBezTo>
                    <a:pt x="1254" y="93"/>
                    <a:pt x="1048" y="1"/>
                    <a:pt x="823" y="1"/>
                  </a:cubicBezTo>
                  <a:cubicBezTo>
                    <a:pt x="822" y="1"/>
                    <a:pt x="821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4691475" y="2171300"/>
              <a:ext cx="40975" cy="47125"/>
            </a:xfrm>
            <a:custGeom>
              <a:avLst/>
              <a:gdLst/>
              <a:ahLst/>
              <a:cxnLst/>
              <a:rect l="l" t="t" r="r" b="b"/>
              <a:pathLst>
                <a:path w="1639" h="1885" extrusionOk="0">
                  <a:moveTo>
                    <a:pt x="820" y="1"/>
                  </a:moveTo>
                  <a:cubicBezTo>
                    <a:pt x="369" y="1"/>
                    <a:pt x="4" y="365"/>
                    <a:pt x="4" y="816"/>
                  </a:cubicBezTo>
                  <a:lnTo>
                    <a:pt x="1" y="1883"/>
                  </a:lnTo>
                  <a:lnTo>
                    <a:pt x="1635" y="1885"/>
                  </a:lnTo>
                  <a:lnTo>
                    <a:pt x="1638" y="819"/>
                  </a:lnTo>
                  <a:cubicBezTo>
                    <a:pt x="1638" y="593"/>
                    <a:pt x="1547" y="391"/>
                    <a:pt x="1400" y="241"/>
                  </a:cubicBezTo>
                  <a:cubicBezTo>
                    <a:pt x="1253" y="93"/>
                    <a:pt x="1047" y="1"/>
                    <a:pt x="822" y="1"/>
                  </a:cubicBezTo>
                  <a:cubicBezTo>
                    <a:pt x="822" y="1"/>
                    <a:pt x="821" y="1"/>
                    <a:pt x="8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4693575" y="2236675"/>
              <a:ext cx="14675" cy="22250"/>
            </a:xfrm>
            <a:custGeom>
              <a:avLst/>
              <a:gdLst/>
              <a:ahLst/>
              <a:cxnLst/>
              <a:rect l="l" t="t" r="r" b="b"/>
              <a:pathLst>
                <a:path w="587" h="890" extrusionOk="0">
                  <a:moveTo>
                    <a:pt x="198" y="1"/>
                  </a:moveTo>
                  <a:cubicBezTo>
                    <a:pt x="186" y="1"/>
                    <a:pt x="175" y="2"/>
                    <a:pt x="163" y="6"/>
                  </a:cubicBezTo>
                  <a:cubicBezTo>
                    <a:pt x="42" y="42"/>
                    <a:pt x="0" y="269"/>
                    <a:pt x="70" y="511"/>
                  </a:cubicBezTo>
                  <a:cubicBezTo>
                    <a:pt x="136" y="732"/>
                    <a:pt x="272" y="890"/>
                    <a:pt x="388" y="890"/>
                  </a:cubicBezTo>
                  <a:cubicBezTo>
                    <a:pt x="400" y="890"/>
                    <a:pt x="411" y="888"/>
                    <a:pt x="422" y="885"/>
                  </a:cubicBezTo>
                  <a:cubicBezTo>
                    <a:pt x="545" y="849"/>
                    <a:pt x="586" y="622"/>
                    <a:pt x="516" y="379"/>
                  </a:cubicBezTo>
                  <a:cubicBezTo>
                    <a:pt x="451" y="159"/>
                    <a:pt x="314" y="1"/>
                    <a:pt x="198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4696675" y="2171300"/>
              <a:ext cx="35775" cy="87000"/>
            </a:xfrm>
            <a:custGeom>
              <a:avLst/>
              <a:gdLst/>
              <a:ahLst/>
              <a:cxnLst/>
              <a:rect l="l" t="t" r="r" b="b"/>
              <a:pathLst>
                <a:path w="1431" h="3480" extrusionOk="0">
                  <a:moveTo>
                    <a:pt x="611" y="0"/>
                  </a:moveTo>
                  <a:cubicBezTo>
                    <a:pt x="366" y="0"/>
                    <a:pt x="149" y="109"/>
                    <a:pt x="0" y="279"/>
                  </a:cubicBezTo>
                  <a:cubicBezTo>
                    <a:pt x="112" y="197"/>
                    <a:pt x="242" y="143"/>
                    <a:pt x="380" y="122"/>
                  </a:cubicBezTo>
                  <a:cubicBezTo>
                    <a:pt x="413" y="118"/>
                    <a:pt x="445" y="116"/>
                    <a:pt x="478" y="116"/>
                  </a:cubicBezTo>
                  <a:cubicBezTo>
                    <a:pt x="732" y="116"/>
                    <a:pt x="988" y="243"/>
                    <a:pt x="1123" y="459"/>
                  </a:cubicBezTo>
                  <a:cubicBezTo>
                    <a:pt x="1250" y="659"/>
                    <a:pt x="1267" y="908"/>
                    <a:pt x="1281" y="1145"/>
                  </a:cubicBezTo>
                  <a:cubicBezTo>
                    <a:pt x="1326" y="1923"/>
                    <a:pt x="1360" y="2711"/>
                    <a:pt x="1234" y="3479"/>
                  </a:cubicBezTo>
                  <a:cubicBezTo>
                    <a:pt x="1352" y="3338"/>
                    <a:pt x="1426" y="3156"/>
                    <a:pt x="1426" y="2953"/>
                  </a:cubicBezTo>
                  <a:lnTo>
                    <a:pt x="1430" y="819"/>
                  </a:lnTo>
                  <a:cubicBezTo>
                    <a:pt x="1430" y="593"/>
                    <a:pt x="1339" y="391"/>
                    <a:pt x="1192" y="241"/>
                  </a:cubicBezTo>
                  <a:cubicBezTo>
                    <a:pt x="1045" y="93"/>
                    <a:pt x="839" y="1"/>
                    <a:pt x="614" y="1"/>
                  </a:cubicBezTo>
                  <a:cubicBezTo>
                    <a:pt x="613" y="1"/>
                    <a:pt x="612" y="0"/>
                    <a:pt x="611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6" name="Google Shape;1996;p34"/>
          <p:cNvGrpSpPr/>
          <p:nvPr/>
        </p:nvGrpSpPr>
        <p:grpSpPr>
          <a:xfrm>
            <a:off x="7617362" y="63489"/>
            <a:ext cx="1526642" cy="1833818"/>
            <a:chOff x="4062675" y="2957975"/>
            <a:chExt cx="499850" cy="600425"/>
          </a:xfrm>
        </p:grpSpPr>
        <p:sp>
          <p:nvSpPr>
            <p:cNvPr id="1997" name="Google Shape;1997;p34"/>
            <p:cNvSpPr/>
            <p:nvPr/>
          </p:nvSpPr>
          <p:spPr>
            <a:xfrm>
              <a:off x="4062675" y="3020175"/>
              <a:ext cx="448250" cy="538225"/>
            </a:xfrm>
            <a:custGeom>
              <a:avLst/>
              <a:gdLst/>
              <a:ahLst/>
              <a:cxnLst/>
              <a:rect l="l" t="t" r="r" b="b"/>
              <a:pathLst>
                <a:path w="17930" h="21529" extrusionOk="0">
                  <a:moveTo>
                    <a:pt x="13220" y="0"/>
                  </a:moveTo>
                  <a:lnTo>
                    <a:pt x="10424" y="4842"/>
                  </a:lnTo>
                  <a:cubicBezTo>
                    <a:pt x="9884" y="4735"/>
                    <a:pt x="9339" y="4683"/>
                    <a:pt x="8796" y="4683"/>
                  </a:cubicBezTo>
                  <a:cubicBezTo>
                    <a:pt x="5887" y="4683"/>
                    <a:pt x="3058" y="6193"/>
                    <a:pt x="1498" y="8893"/>
                  </a:cubicBezTo>
                  <a:cubicBezTo>
                    <a:pt x="933" y="9874"/>
                    <a:pt x="585" y="10921"/>
                    <a:pt x="444" y="11979"/>
                  </a:cubicBezTo>
                  <a:cubicBezTo>
                    <a:pt x="1" y="15262"/>
                    <a:pt x="1534" y="18639"/>
                    <a:pt x="4582" y="20398"/>
                  </a:cubicBezTo>
                  <a:cubicBezTo>
                    <a:pt x="5909" y="21164"/>
                    <a:pt x="7358" y="21528"/>
                    <a:pt x="8787" y="21528"/>
                  </a:cubicBezTo>
                  <a:cubicBezTo>
                    <a:pt x="11698" y="21528"/>
                    <a:pt x="14529" y="20018"/>
                    <a:pt x="16089" y="17316"/>
                  </a:cubicBezTo>
                  <a:cubicBezTo>
                    <a:pt x="17508" y="14858"/>
                    <a:pt x="17544" y="11985"/>
                    <a:pt x="16444" y="9588"/>
                  </a:cubicBezTo>
                  <a:lnTo>
                    <a:pt x="16442" y="9585"/>
                  </a:lnTo>
                  <a:cubicBezTo>
                    <a:pt x="16109" y="8858"/>
                    <a:pt x="15672" y="8174"/>
                    <a:pt x="15134" y="7562"/>
                  </a:cubicBezTo>
                  <a:lnTo>
                    <a:pt x="17930" y="2720"/>
                  </a:lnTo>
                  <a:lnTo>
                    <a:pt x="132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4075175" y="3059725"/>
              <a:ext cx="403425" cy="469625"/>
            </a:xfrm>
            <a:custGeom>
              <a:avLst/>
              <a:gdLst/>
              <a:ahLst/>
              <a:cxnLst/>
              <a:rect l="l" t="t" r="r" b="b"/>
              <a:pathLst>
                <a:path w="16137" h="18785" extrusionOk="0">
                  <a:moveTo>
                    <a:pt x="13143" y="0"/>
                  </a:moveTo>
                  <a:lnTo>
                    <a:pt x="10512" y="4556"/>
                  </a:lnTo>
                  <a:lnTo>
                    <a:pt x="9698" y="4396"/>
                  </a:lnTo>
                  <a:cubicBezTo>
                    <a:pt x="9228" y="4303"/>
                    <a:pt x="8756" y="4258"/>
                    <a:pt x="8289" y="4258"/>
                  </a:cubicBezTo>
                  <a:cubicBezTo>
                    <a:pt x="5731" y="4258"/>
                    <a:pt x="3317" y="5613"/>
                    <a:pt x="2002" y="7890"/>
                  </a:cubicBezTo>
                  <a:cubicBezTo>
                    <a:pt x="0" y="11358"/>
                    <a:pt x="1192" y="15811"/>
                    <a:pt x="4661" y="17813"/>
                  </a:cubicBezTo>
                  <a:cubicBezTo>
                    <a:pt x="5802" y="18471"/>
                    <a:pt x="7049" y="18785"/>
                    <a:pt x="8280" y="18785"/>
                  </a:cubicBezTo>
                  <a:cubicBezTo>
                    <a:pt x="10792" y="18785"/>
                    <a:pt x="13239" y="17481"/>
                    <a:pt x="14582" y="15152"/>
                  </a:cubicBezTo>
                  <a:cubicBezTo>
                    <a:pt x="16137" y="12461"/>
                    <a:pt x="15806" y="9081"/>
                    <a:pt x="13761" y="6740"/>
                  </a:cubicBezTo>
                  <a:lnTo>
                    <a:pt x="13215" y="6116"/>
                  </a:lnTo>
                  <a:lnTo>
                    <a:pt x="15846" y="1561"/>
                  </a:lnTo>
                  <a:lnTo>
                    <a:pt x="13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4075175" y="3249375"/>
              <a:ext cx="368850" cy="280000"/>
            </a:xfrm>
            <a:custGeom>
              <a:avLst/>
              <a:gdLst/>
              <a:ahLst/>
              <a:cxnLst/>
              <a:rect l="l" t="t" r="r" b="b"/>
              <a:pathLst>
                <a:path w="14754" h="11200" extrusionOk="0">
                  <a:moveTo>
                    <a:pt x="2188" y="1"/>
                  </a:moveTo>
                  <a:cubicBezTo>
                    <a:pt x="2123" y="101"/>
                    <a:pt x="2061" y="202"/>
                    <a:pt x="2002" y="305"/>
                  </a:cubicBezTo>
                  <a:cubicBezTo>
                    <a:pt x="0" y="3775"/>
                    <a:pt x="1192" y="8225"/>
                    <a:pt x="4661" y="10228"/>
                  </a:cubicBezTo>
                  <a:cubicBezTo>
                    <a:pt x="5802" y="10886"/>
                    <a:pt x="7049" y="11199"/>
                    <a:pt x="8281" y="11199"/>
                  </a:cubicBezTo>
                  <a:cubicBezTo>
                    <a:pt x="10793" y="11199"/>
                    <a:pt x="13239" y="9897"/>
                    <a:pt x="14584" y="7569"/>
                  </a:cubicBezTo>
                  <a:cubicBezTo>
                    <a:pt x="14642" y="7465"/>
                    <a:pt x="14700" y="7360"/>
                    <a:pt x="14754" y="7255"/>
                  </a:cubicBezTo>
                  <a:lnTo>
                    <a:pt x="2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4119575" y="3243725"/>
              <a:ext cx="334775" cy="192700"/>
            </a:xfrm>
            <a:custGeom>
              <a:avLst/>
              <a:gdLst/>
              <a:ahLst/>
              <a:cxnLst/>
              <a:rect l="l" t="t" r="r" b="b"/>
              <a:pathLst>
                <a:path w="13391" h="7708" extrusionOk="0">
                  <a:moveTo>
                    <a:pt x="1030" y="1"/>
                  </a:moveTo>
                  <a:cubicBezTo>
                    <a:pt x="715" y="1"/>
                    <a:pt x="502" y="73"/>
                    <a:pt x="413" y="227"/>
                  </a:cubicBezTo>
                  <a:cubicBezTo>
                    <a:pt x="0" y="943"/>
                    <a:pt x="2477" y="3147"/>
                    <a:pt x="5948" y="5151"/>
                  </a:cubicBezTo>
                  <a:cubicBezTo>
                    <a:pt x="8674" y="6726"/>
                    <a:pt x="11203" y="7707"/>
                    <a:pt x="12361" y="7707"/>
                  </a:cubicBezTo>
                  <a:cubicBezTo>
                    <a:pt x="12676" y="7707"/>
                    <a:pt x="12889" y="7635"/>
                    <a:pt x="12978" y="7481"/>
                  </a:cubicBezTo>
                  <a:cubicBezTo>
                    <a:pt x="13391" y="6766"/>
                    <a:pt x="10913" y="4561"/>
                    <a:pt x="7444" y="2558"/>
                  </a:cubicBezTo>
                  <a:cubicBezTo>
                    <a:pt x="4716" y="983"/>
                    <a:pt x="2187" y="1"/>
                    <a:pt x="10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4142800" y="3358550"/>
              <a:ext cx="50300" cy="35050"/>
            </a:xfrm>
            <a:custGeom>
              <a:avLst/>
              <a:gdLst/>
              <a:ahLst/>
              <a:cxnLst/>
              <a:rect l="l" t="t" r="r" b="b"/>
              <a:pathLst>
                <a:path w="2012" h="1402" extrusionOk="0">
                  <a:moveTo>
                    <a:pt x="1009" y="1"/>
                  </a:moveTo>
                  <a:cubicBezTo>
                    <a:pt x="400" y="1"/>
                    <a:pt x="0" y="923"/>
                    <a:pt x="659" y="1303"/>
                  </a:cubicBezTo>
                  <a:cubicBezTo>
                    <a:pt x="777" y="1372"/>
                    <a:pt x="893" y="1401"/>
                    <a:pt x="1002" y="1401"/>
                  </a:cubicBezTo>
                  <a:cubicBezTo>
                    <a:pt x="1611" y="1401"/>
                    <a:pt x="2012" y="478"/>
                    <a:pt x="1353" y="99"/>
                  </a:cubicBezTo>
                  <a:cubicBezTo>
                    <a:pt x="1235" y="31"/>
                    <a:pt x="1119" y="1"/>
                    <a:pt x="1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4153975" y="3431525"/>
              <a:ext cx="67075" cy="46725"/>
            </a:xfrm>
            <a:custGeom>
              <a:avLst/>
              <a:gdLst/>
              <a:ahLst/>
              <a:cxnLst/>
              <a:rect l="l" t="t" r="r" b="b"/>
              <a:pathLst>
                <a:path w="2683" h="1869" extrusionOk="0">
                  <a:moveTo>
                    <a:pt x="1347" y="0"/>
                  </a:moveTo>
                  <a:cubicBezTo>
                    <a:pt x="534" y="0"/>
                    <a:pt x="0" y="1231"/>
                    <a:pt x="878" y="1737"/>
                  </a:cubicBezTo>
                  <a:cubicBezTo>
                    <a:pt x="1036" y="1828"/>
                    <a:pt x="1191" y="1868"/>
                    <a:pt x="1337" y="1868"/>
                  </a:cubicBezTo>
                  <a:cubicBezTo>
                    <a:pt x="2149" y="1868"/>
                    <a:pt x="2682" y="637"/>
                    <a:pt x="1806" y="131"/>
                  </a:cubicBezTo>
                  <a:cubicBezTo>
                    <a:pt x="1648" y="40"/>
                    <a:pt x="1493" y="0"/>
                    <a:pt x="1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4203875" y="3400150"/>
              <a:ext cx="25175" cy="17525"/>
            </a:xfrm>
            <a:custGeom>
              <a:avLst/>
              <a:gdLst/>
              <a:ahLst/>
              <a:cxnLst/>
              <a:rect l="l" t="t" r="r" b="b"/>
              <a:pathLst>
                <a:path w="1007" h="701" extrusionOk="0">
                  <a:moveTo>
                    <a:pt x="505" y="1"/>
                  </a:moveTo>
                  <a:cubicBezTo>
                    <a:pt x="200" y="1"/>
                    <a:pt x="0" y="462"/>
                    <a:pt x="329" y="652"/>
                  </a:cubicBezTo>
                  <a:cubicBezTo>
                    <a:pt x="388" y="686"/>
                    <a:pt x="446" y="701"/>
                    <a:pt x="501" y="701"/>
                  </a:cubicBezTo>
                  <a:cubicBezTo>
                    <a:pt x="806" y="701"/>
                    <a:pt x="1007" y="239"/>
                    <a:pt x="678" y="50"/>
                  </a:cubicBezTo>
                  <a:cubicBezTo>
                    <a:pt x="619" y="16"/>
                    <a:pt x="560" y="1"/>
                    <a:pt x="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4130375" y="3299875"/>
              <a:ext cx="25175" cy="17550"/>
            </a:xfrm>
            <a:custGeom>
              <a:avLst/>
              <a:gdLst/>
              <a:ahLst/>
              <a:cxnLst/>
              <a:rect l="l" t="t" r="r" b="b"/>
              <a:pathLst>
                <a:path w="1007" h="702" extrusionOk="0">
                  <a:moveTo>
                    <a:pt x="506" y="1"/>
                  </a:moveTo>
                  <a:cubicBezTo>
                    <a:pt x="201" y="1"/>
                    <a:pt x="0" y="463"/>
                    <a:pt x="330" y="652"/>
                  </a:cubicBezTo>
                  <a:cubicBezTo>
                    <a:pt x="389" y="686"/>
                    <a:pt x="447" y="701"/>
                    <a:pt x="502" y="701"/>
                  </a:cubicBezTo>
                  <a:cubicBezTo>
                    <a:pt x="807" y="701"/>
                    <a:pt x="1007" y="240"/>
                    <a:pt x="678" y="50"/>
                  </a:cubicBezTo>
                  <a:cubicBezTo>
                    <a:pt x="619" y="16"/>
                    <a:pt x="560" y="1"/>
                    <a:pt x="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4332450" y="3446675"/>
              <a:ext cx="25200" cy="17550"/>
            </a:xfrm>
            <a:custGeom>
              <a:avLst/>
              <a:gdLst/>
              <a:ahLst/>
              <a:cxnLst/>
              <a:rect l="l" t="t" r="r" b="b"/>
              <a:pathLst>
                <a:path w="1008" h="702" extrusionOk="0">
                  <a:moveTo>
                    <a:pt x="506" y="1"/>
                  </a:moveTo>
                  <a:cubicBezTo>
                    <a:pt x="200" y="1"/>
                    <a:pt x="1" y="462"/>
                    <a:pt x="330" y="652"/>
                  </a:cubicBezTo>
                  <a:cubicBezTo>
                    <a:pt x="389" y="686"/>
                    <a:pt x="447" y="701"/>
                    <a:pt x="501" y="701"/>
                  </a:cubicBezTo>
                  <a:cubicBezTo>
                    <a:pt x="807" y="701"/>
                    <a:pt x="1008" y="240"/>
                    <a:pt x="678" y="50"/>
                  </a:cubicBezTo>
                  <a:cubicBezTo>
                    <a:pt x="619" y="16"/>
                    <a:pt x="561" y="1"/>
                    <a:pt x="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4296400" y="3474250"/>
              <a:ext cx="41925" cy="29200"/>
            </a:xfrm>
            <a:custGeom>
              <a:avLst/>
              <a:gdLst/>
              <a:ahLst/>
              <a:cxnLst/>
              <a:rect l="l" t="t" r="r" b="b"/>
              <a:pathLst>
                <a:path w="1677" h="1168" extrusionOk="0">
                  <a:moveTo>
                    <a:pt x="841" y="0"/>
                  </a:moveTo>
                  <a:cubicBezTo>
                    <a:pt x="333" y="0"/>
                    <a:pt x="0" y="769"/>
                    <a:pt x="549" y="1086"/>
                  </a:cubicBezTo>
                  <a:cubicBezTo>
                    <a:pt x="647" y="1143"/>
                    <a:pt x="744" y="1168"/>
                    <a:pt x="835" y="1168"/>
                  </a:cubicBezTo>
                  <a:cubicBezTo>
                    <a:pt x="1342" y="1168"/>
                    <a:pt x="1676" y="398"/>
                    <a:pt x="1128" y="82"/>
                  </a:cubicBezTo>
                  <a:cubicBezTo>
                    <a:pt x="1029" y="25"/>
                    <a:pt x="932" y="0"/>
                    <a:pt x="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4213025" y="3478475"/>
              <a:ext cx="33575" cy="23375"/>
            </a:xfrm>
            <a:custGeom>
              <a:avLst/>
              <a:gdLst/>
              <a:ahLst/>
              <a:cxnLst/>
              <a:rect l="l" t="t" r="r" b="b"/>
              <a:pathLst>
                <a:path w="1343" h="935" extrusionOk="0">
                  <a:moveTo>
                    <a:pt x="675" y="0"/>
                  </a:moveTo>
                  <a:cubicBezTo>
                    <a:pt x="268" y="0"/>
                    <a:pt x="1" y="616"/>
                    <a:pt x="440" y="870"/>
                  </a:cubicBezTo>
                  <a:cubicBezTo>
                    <a:pt x="518" y="915"/>
                    <a:pt x="596" y="934"/>
                    <a:pt x="669" y="934"/>
                  </a:cubicBezTo>
                  <a:cubicBezTo>
                    <a:pt x="1075" y="934"/>
                    <a:pt x="1343" y="318"/>
                    <a:pt x="904" y="66"/>
                  </a:cubicBezTo>
                  <a:cubicBezTo>
                    <a:pt x="825" y="20"/>
                    <a:pt x="748" y="0"/>
                    <a:pt x="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4376050" y="3442400"/>
              <a:ext cx="33550" cy="23400"/>
            </a:xfrm>
            <a:custGeom>
              <a:avLst/>
              <a:gdLst/>
              <a:ahLst/>
              <a:cxnLst/>
              <a:rect l="l" t="t" r="r" b="b"/>
              <a:pathLst>
                <a:path w="1342" h="936" extrusionOk="0">
                  <a:moveTo>
                    <a:pt x="674" y="1"/>
                  </a:moveTo>
                  <a:cubicBezTo>
                    <a:pt x="268" y="1"/>
                    <a:pt x="1" y="616"/>
                    <a:pt x="439" y="870"/>
                  </a:cubicBezTo>
                  <a:cubicBezTo>
                    <a:pt x="518" y="915"/>
                    <a:pt x="595" y="935"/>
                    <a:pt x="668" y="935"/>
                  </a:cubicBezTo>
                  <a:cubicBezTo>
                    <a:pt x="1075" y="935"/>
                    <a:pt x="1342" y="320"/>
                    <a:pt x="904" y="66"/>
                  </a:cubicBezTo>
                  <a:cubicBezTo>
                    <a:pt x="825" y="21"/>
                    <a:pt x="747" y="1"/>
                    <a:pt x="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358500" y="2957975"/>
              <a:ext cx="204025" cy="147775"/>
            </a:xfrm>
            <a:custGeom>
              <a:avLst/>
              <a:gdLst/>
              <a:ahLst/>
              <a:cxnLst/>
              <a:rect l="l" t="t" r="r" b="b"/>
              <a:pathLst>
                <a:path w="8161" h="5911" extrusionOk="0">
                  <a:moveTo>
                    <a:pt x="2621" y="0"/>
                  </a:moveTo>
                  <a:cubicBezTo>
                    <a:pt x="1736" y="0"/>
                    <a:pt x="1016" y="297"/>
                    <a:pt x="675" y="888"/>
                  </a:cubicBezTo>
                  <a:cubicBezTo>
                    <a:pt x="1" y="2054"/>
                    <a:pt x="1059" y="3925"/>
                    <a:pt x="3037" y="5067"/>
                  </a:cubicBezTo>
                  <a:cubicBezTo>
                    <a:pt x="4012" y="5630"/>
                    <a:pt x="5029" y="5911"/>
                    <a:pt x="5890" y="5911"/>
                  </a:cubicBezTo>
                  <a:cubicBezTo>
                    <a:pt x="6776" y="5911"/>
                    <a:pt x="7496" y="5614"/>
                    <a:pt x="7838" y="5023"/>
                  </a:cubicBezTo>
                  <a:cubicBezTo>
                    <a:pt x="8161" y="4463"/>
                    <a:pt x="8094" y="3708"/>
                    <a:pt x="7650" y="2925"/>
                  </a:cubicBezTo>
                  <a:cubicBezTo>
                    <a:pt x="7207" y="2140"/>
                    <a:pt x="6425" y="1392"/>
                    <a:pt x="5474" y="844"/>
                  </a:cubicBezTo>
                  <a:cubicBezTo>
                    <a:pt x="4499" y="281"/>
                    <a:pt x="3482" y="0"/>
                    <a:pt x="2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410050" y="2975550"/>
              <a:ext cx="129700" cy="89850"/>
            </a:xfrm>
            <a:custGeom>
              <a:avLst/>
              <a:gdLst/>
              <a:ahLst/>
              <a:cxnLst/>
              <a:rect l="l" t="t" r="r" b="b"/>
              <a:pathLst>
                <a:path w="5188" h="3594" extrusionOk="0">
                  <a:moveTo>
                    <a:pt x="1114" y="0"/>
                  </a:moveTo>
                  <a:cubicBezTo>
                    <a:pt x="639" y="0"/>
                    <a:pt x="270" y="143"/>
                    <a:pt x="101" y="436"/>
                  </a:cubicBezTo>
                  <a:cubicBezTo>
                    <a:pt x="32" y="556"/>
                    <a:pt x="1" y="691"/>
                    <a:pt x="6" y="837"/>
                  </a:cubicBezTo>
                  <a:cubicBezTo>
                    <a:pt x="21" y="1489"/>
                    <a:pt x="717" y="2356"/>
                    <a:pt x="1780" y="2970"/>
                  </a:cubicBezTo>
                  <a:cubicBezTo>
                    <a:pt x="2493" y="3382"/>
                    <a:pt x="3222" y="3593"/>
                    <a:pt x="3798" y="3593"/>
                  </a:cubicBezTo>
                  <a:cubicBezTo>
                    <a:pt x="4081" y="3593"/>
                    <a:pt x="4326" y="3542"/>
                    <a:pt x="4515" y="3440"/>
                  </a:cubicBezTo>
                  <a:cubicBezTo>
                    <a:pt x="4642" y="3371"/>
                    <a:pt x="4743" y="3276"/>
                    <a:pt x="4812" y="3157"/>
                  </a:cubicBezTo>
                  <a:cubicBezTo>
                    <a:pt x="5187" y="2509"/>
                    <a:pt x="4434" y="1375"/>
                    <a:pt x="3134" y="623"/>
                  </a:cubicBezTo>
                  <a:cubicBezTo>
                    <a:pt x="2421" y="212"/>
                    <a:pt x="1690" y="0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4410175" y="2992600"/>
              <a:ext cx="112750" cy="72800"/>
            </a:xfrm>
            <a:custGeom>
              <a:avLst/>
              <a:gdLst/>
              <a:ahLst/>
              <a:cxnLst/>
              <a:rect l="l" t="t" r="r" b="b"/>
              <a:pathLst>
                <a:path w="4510" h="2912" extrusionOk="0">
                  <a:moveTo>
                    <a:pt x="718" y="1"/>
                  </a:moveTo>
                  <a:cubicBezTo>
                    <a:pt x="435" y="1"/>
                    <a:pt x="190" y="52"/>
                    <a:pt x="1" y="155"/>
                  </a:cubicBezTo>
                  <a:cubicBezTo>
                    <a:pt x="16" y="807"/>
                    <a:pt x="712" y="1674"/>
                    <a:pt x="1775" y="2288"/>
                  </a:cubicBezTo>
                  <a:cubicBezTo>
                    <a:pt x="2488" y="2700"/>
                    <a:pt x="3217" y="2911"/>
                    <a:pt x="3793" y="2911"/>
                  </a:cubicBezTo>
                  <a:cubicBezTo>
                    <a:pt x="4076" y="2911"/>
                    <a:pt x="4321" y="2860"/>
                    <a:pt x="4510" y="2758"/>
                  </a:cubicBezTo>
                  <a:cubicBezTo>
                    <a:pt x="4493" y="2105"/>
                    <a:pt x="3799" y="1236"/>
                    <a:pt x="2736" y="624"/>
                  </a:cubicBezTo>
                  <a:cubicBezTo>
                    <a:pt x="2023" y="212"/>
                    <a:pt x="1294" y="1"/>
                    <a:pt x="718" y="1"/>
                  </a:cubicBezTo>
                  <a:close/>
                </a:path>
              </a:pathLst>
            </a:custGeom>
            <a:solidFill>
              <a:srgbClr val="000000">
                <a:alpha val="45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4062675" y="3259900"/>
              <a:ext cx="438600" cy="298500"/>
            </a:xfrm>
            <a:custGeom>
              <a:avLst/>
              <a:gdLst/>
              <a:ahLst/>
              <a:cxnLst/>
              <a:rect l="l" t="t" r="r" b="b"/>
              <a:pathLst>
                <a:path w="17544" h="11940" extrusionOk="0">
                  <a:moveTo>
                    <a:pt x="16442" y="1"/>
                  </a:moveTo>
                  <a:cubicBezTo>
                    <a:pt x="16672" y="1035"/>
                    <a:pt x="16687" y="2121"/>
                    <a:pt x="16506" y="3170"/>
                  </a:cubicBezTo>
                  <a:cubicBezTo>
                    <a:pt x="16215" y="4847"/>
                    <a:pt x="15427" y="6421"/>
                    <a:pt x="14334" y="7723"/>
                  </a:cubicBezTo>
                  <a:cubicBezTo>
                    <a:pt x="13420" y="8816"/>
                    <a:pt x="12259" y="9746"/>
                    <a:pt x="10892" y="10138"/>
                  </a:cubicBezTo>
                  <a:cubicBezTo>
                    <a:pt x="10356" y="10291"/>
                    <a:pt x="9802" y="10358"/>
                    <a:pt x="9246" y="10358"/>
                  </a:cubicBezTo>
                  <a:cubicBezTo>
                    <a:pt x="8630" y="10358"/>
                    <a:pt x="8010" y="10276"/>
                    <a:pt x="7409" y="10138"/>
                  </a:cubicBezTo>
                  <a:cubicBezTo>
                    <a:pt x="5422" y="9684"/>
                    <a:pt x="3564" y="8609"/>
                    <a:pt x="2269" y="7037"/>
                  </a:cubicBezTo>
                  <a:cubicBezTo>
                    <a:pt x="1194" y="5730"/>
                    <a:pt x="527" y="4077"/>
                    <a:pt x="444" y="2390"/>
                  </a:cubicBezTo>
                  <a:lnTo>
                    <a:pt x="444" y="2390"/>
                  </a:lnTo>
                  <a:cubicBezTo>
                    <a:pt x="1" y="5673"/>
                    <a:pt x="1534" y="9050"/>
                    <a:pt x="4582" y="10809"/>
                  </a:cubicBezTo>
                  <a:cubicBezTo>
                    <a:pt x="5909" y="11575"/>
                    <a:pt x="7358" y="11939"/>
                    <a:pt x="8787" y="11939"/>
                  </a:cubicBezTo>
                  <a:cubicBezTo>
                    <a:pt x="11698" y="11939"/>
                    <a:pt x="14529" y="10429"/>
                    <a:pt x="16089" y="7727"/>
                  </a:cubicBezTo>
                  <a:cubicBezTo>
                    <a:pt x="17508" y="5269"/>
                    <a:pt x="17544" y="2396"/>
                    <a:pt x="16442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4138825" y="3155750"/>
              <a:ext cx="171850" cy="90600"/>
            </a:xfrm>
            <a:custGeom>
              <a:avLst/>
              <a:gdLst/>
              <a:ahLst/>
              <a:cxnLst/>
              <a:rect l="l" t="t" r="r" b="b"/>
              <a:pathLst>
                <a:path w="6874" h="3624" extrusionOk="0">
                  <a:moveTo>
                    <a:pt x="4931" y="0"/>
                  </a:moveTo>
                  <a:cubicBezTo>
                    <a:pt x="4341" y="0"/>
                    <a:pt x="3649" y="118"/>
                    <a:pt x="2939" y="362"/>
                  </a:cubicBezTo>
                  <a:cubicBezTo>
                    <a:pt x="1194" y="962"/>
                    <a:pt x="0" y="2097"/>
                    <a:pt x="276" y="2898"/>
                  </a:cubicBezTo>
                  <a:cubicBezTo>
                    <a:pt x="439" y="3373"/>
                    <a:pt x="1082" y="3624"/>
                    <a:pt x="1942" y="3624"/>
                  </a:cubicBezTo>
                  <a:cubicBezTo>
                    <a:pt x="2532" y="3624"/>
                    <a:pt x="3225" y="3506"/>
                    <a:pt x="3935" y="3262"/>
                  </a:cubicBezTo>
                  <a:cubicBezTo>
                    <a:pt x="5681" y="2662"/>
                    <a:pt x="6873" y="1527"/>
                    <a:pt x="6600" y="726"/>
                  </a:cubicBezTo>
                  <a:cubicBezTo>
                    <a:pt x="6436" y="251"/>
                    <a:pt x="5792" y="0"/>
                    <a:pt x="493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4"/>
          <p:cNvGrpSpPr/>
          <p:nvPr/>
        </p:nvGrpSpPr>
        <p:grpSpPr>
          <a:xfrm flipH="1">
            <a:off x="7465589" y="3221825"/>
            <a:ext cx="1830170" cy="1833813"/>
            <a:chOff x="5350350" y="3341850"/>
            <a:chExt cx="452050" cy="452950"/>
          </a:xfrm>
        </p:grpSpPr>
        <p:sp>
          <p:nvSpPr>
            <p:cNvPr id="2015" name="Google Shape;2015;p34"/>
            <p:cNvSpPr/>
            <p:nvPr/>
          </p:nvSpPr>
          <p:spPr>
            <a:xfrm>
              <a:off x="5350350" y="3385400"/>
              <a:ext cx="401100" cy="409400"/>
            </a:xfrm>
            <a:custGeom>
              <a:avLst/>
              <a:gdLst/>
              <a:ahLst/>
              <a:cxnLst/>
              <a:rect l="l" t="t" r="r" b="b"/>
              <a:pathLst>
                <a:path w="16044" h="16376" extrusionOk="0">
                  <a:moveTo>
                    <a:pt x="12927" y="0"/>
                  </a:moveTo>
                  <a:lnTo>
                    <a:pt x="9361" y="3973"/>
                  </a:lnTo>
                  <a:lnTo>
                    <a:pt x="919" y="6447"/>
                  </a:lnTo>
                  <a:cubicBezTo>
                    <a:pt x="329" y="6621"/>
                    <a:pt x="1" y="7217"/>
                    <a:pt x="117" y="7779"/>
                  </a:cubicBezTo>
                  <a:cubicBezTo>
                    <a:pt x="144" y="7902"/>
                    <a:pt x="190" y="8022"/>
                    <a:pt x="259" y="8137"/>
                  </a:cubicBezTo>
                  <a:cubicBezTo>
                    <a:pt x="2457" y="11765"/>
                    <a:pt x="5479" y="14475"/>
                    <a:pt x="9321" y="16268"/>
                  </a:cubicBezTo>
                  <a:cubicBezTo>
                    <a:pt x="9478" y="16341"/>
                    <a:pt x="9641" y="16375"/>
                    <a:pt x="9801" y="16375"/>
                  </a:cubicBezTo>
                  <a:cubicBezTo>
                    <a:pt x="10334" y="16375"/>
                    <a:pt x="10829" y="15997"/>
                    <a:pt x="10930" y="15430"/>
                  </a:cubicBezTo>
                  <a:lnTo>
                    <a:pt x="12254" y="8022"/>
                  </a:lnTo>
                  <a:lnTo>
                    <a:pt x="12478" y="6770"/>
                  </a:lnTo>
                  <a:lnTo>
                    <a:pt x="16043" y="2797"/>
                  </a:lnTo>
                  <a:lnTo>
                    <a:pt x="12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5374600" y="3416925"/>
              <a:ext cx="345350" cy="355575"/>
            </a:xfrm>
            <a:custGeom>
              <a:avLst/>
              <a:gdLst/>
              <a:ahLst/>
              <a:cxnLst/>
              <a:rect l="l" t="t" r="r" b="b"/>
              <a:pathLst>
                <a:path w="13814" h="14223" extrusionOk="0">
                  <a:moveTo>
                    <a:pt x="12024" y="0"/>
                  </a:moveTo>
                  <a:lnTo>
                    <a:pt x="8885" y="3498"/>
                  </a:lnTo>
                  <a:lnTo>
                    <a:pt x="200" y="6044"/>
                  </a:lnTo>
                  <a:cubicBezTo>
                    <a:pt x="95" y="6075"/>
                    <a:pt x="51" y="6152"/>
                    <a:pt x="35" y="6196"/>
                  </a:cubicBezTo>
                  <a:cubicBezTo>
                    <a:pt x="14" y="6249"/>
                    <a:pt x="1" y="6330"/>
                    <a:pt x="52" y="6414"/>
                  </a:cubicBezTo>
                  <a:cubicBezTo>
                    <a:pt x="1100" y="8144"/>
                    <a:pt x="2360" y="9675"/>
                    <a:pt x="3799" y="10965"/>
                  </a:cubicBezTo>
                  <a:cubicBezTo>
                    <a:pt x="5237" y="12255"/>
                    <a:pt x="6896" y="13343"/>
                    <a:pt x="8729" y="14199"/>
                  </a:cubicBezTo>
                  <a:cubicBezTo>
                    <a:pt x="8766" y="14216"/>
                    <a:pt x="8801" y="14222"/>
                    <a:pt x="8833" y="14222"/>
                  </a:cubicBezTo>
                  <a:cubicBezTo>
                    <a:pt x="8879" y="14222"/>
                    <a:pt x="8918" y="14209"/>
                    <a:pt x="8947" y="14193"/>
                  </a:cubicBezTo>
                  <a:cubicBezTo>
                    <a:pt x="8989" y="14171"/>
                    <a:pt x="9061" y="14119"/>
                    <a:pt x="9080" y="14013"/>
                  </a:cubicBezTo>
                  <a:lnTo>
                    <a:pt x="10675" y="5104"/>
                  </a:lnTo>
                  <a:lnTo>
                    <a:pt x="13813" y="1605"/>
                  </a:lnTo>
                  <a:lnTo>
                    <a:pt x="12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5374600" y="3526850"/>
              <a:ext cx="252850" cy="245600"/>
            </a:xfrm>
            <a:custGeom>
              <a:avLst/>
              <a:gdLst/>
              <a:ahLst/>
              <a:cxnLst/>
              <a:rect l="l" t="t" r="r" b="b"/>
              <a:pathLst>
                <a:path w="10114" h="9824" extrusionOk="0">
                  <a:moveTo>
                    <a:pt x="5810" y="1"/>
                  </a:moveTo>
                  <a:lnTo>
                    <a:pt x="200" y="1646"/>
                  </a:lnTo>
                  <a:cubicBezTo>
                    <a:pt x="95" y="1677"/>
                    <a:pt x="51" y="1754"/>
                    <a:pt x="35" y="1798"/>
                  </a:cubicBezTo>
                  <a:cubicBezTo>
                    <a:pt x="14" y="1850"/>
                    <a:pt x="1" y="1930"/>
                    <a:pt x="52" y="2016"/>
                  </a:cubicBezTo>
                  <a:cubicBezTo>
                    <a:pt x="1100" y="3746"/>
                    <a:pt x="2360" y="5277"/>
                    <a:pt x="3799" y="6567"/>
                  </a:cubicBezTo>
                  <a:cubicBezTo>
                    <a:pt x="5237" y="7857"/>
                    <a:pt x="6895" y="8944"/>
                    <a:pt x="8727" y="9799"/>
                  </a:cubicBezTo>
                  <a:cubicBezTo>
                    <a:pt x="8765" y="9817"/>
                    <a:pt x="8800" y="9823"/>
                    <a:pt x="8831" y="9823"/>
                  </a:cubicBezTo>
                  <a:cubicBezTo>
                    <a:pt x="8878" y="9823"/>
                    <a:pt x="8917" y="9810"/>
                    <a:pt x="8946" y="9794"/>
                  </a:cubicBezTo>
                  <a:cubicBezTo>
                    <a:pt x="8989" y="9774"/>
                    <a:pt x="9061" y="9721"/>
                    <a:pt x="9080" y="9614"/>
                  </a:cubicBezTo>
                  <a:lnTo>
                    <a:pt x="10113" y="3843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8" name="Google Shape;2018;p34"/>
            <p:cNvGrpSpPr/>
            <p:nvPr/>
          </p:nvGrpSpPr>
          <p:grpSpPr>
            <a:xfrm>
              <a:off x="5514150" y="3526675"/>
              <a:ext cx="117325" cy="98700"/>
              <a:chOff x="5514150" y="3526675"/>
              <a:chExt cx="117325" cy="98700"/>
            </a:xfrm>
          </p:grpSpPr>
          <p:sp>
            <p:nvSpPr>
              <p:cNvPr id="2019" name="Google Shape;2019;p34"/>
              <p:cNvSpPr/>
              <p:nvPr/>
            </p:nvSpPr>
            <p:spPr>
              <a:xfrm>
                <a:off x="5514150" y="3526675"/>
                <a:ext cx="117325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3948" extrusionOk="0">
                    <a:moveTo>
                      <a:pt x="292" y="0"/>
                    </a:moveTo>
                    <a:cubicBezTo>
                      <a:pt x="245" y="0"/>
                      <a:pt x="210" y="12"/>
                      <a:pt x="188" y="37"/>
                    </a:cubicBezTo>
                    <a:cubicBezTo>
                      <a:pt x="1" y="245"/>
                      <a:pt x="816" y="1281"/>
                      <a:pt x="2008" y="2350"/>
                    </a:cubicBezTo>
                    <a:cubicBezTo>
                      <a:pt x="3059" y="3293"/>
                      <a:pt x="4052" y="3947"/>
                      <a:pt x="4401" y="3947"/>
                    </a:cubicBezTo>
                    <a:cubicBezTo>
                      <a:pt x="4448" y="3947"/>
                      <a:pt x="4483" y="3935"/>
                      <a:pt x="4506" y="3911"/>
                    </a:cubicBezTo>
                    <a:cubicBezTo>
                      <a:pt x="4692" y="3701"/>
                      <a:pt x="3877" y="2665"/>
                      <a:pt x="2685" y="1596"/>
                    </a:cubicBezTo>
                    <a:cubicBezTo>
                      <a:pt x="1634" y="654"/>
                      <a:pt x="641" y="0"/>
                      <a:pt x="2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4"/>
              <p:cNvSpPr/>
              <p:nvPr/>
            </p:nvSpPr>
            <p:spPr>
              <a:xfrm>
                <a:off x="5514150" y="3526675"/>
                <a:ext cx="117325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3948" extrusionOk="0">
                    <a:moveTo>
                      <a:pt x="292" y="0"/>
                    </a:moveTo>
                    <a:cubicBezTo>
                      <a:pt x="245" y="0"/>
                      <a:pt x="210" y="12"/>
                      <a:pt x="188" y="37"/>
                    </a:cubicBezTo>
                    <a:cubicBezTo>
                      <a:pt x="1" y="245"/>
                      <a:pt x="816" y="1281"/>
                      <a:pt x="2008" y="2350"/>
                    </a:cubicBezTo>
                    <a:cubicBezTo>
                      <a:pt x="3059" y="3293"/>
                      <a:pt x="4052" y="3947"/>
                      <a:pt x="4401" y="3947"/>
                    </a:cubicBezTo>
                    <a:cubicBezTo>
                      <a:pt x="4448" y="3947"/>
                      <a:pt x="4483" y="3935"/>
                      <a:pt x="4506" y="3911"/>
                    </a:cubicBezTo>
                    <a:cubicBezTo>
                      <a:pt x="4692" y="3701"/>
                      <a:pt x="3877" y="2665"/>
                      <a:pt x="2685" y="1596"/>
                    </a:cubicBezTo>
                    <a:cubicBezTo>
                      <a:pt x="1634" y="654"/>
                      <a:pt x="641" y="0"/>
                      <a:pt x="292" y="0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1" name="Google Shape;2021;p34"/>
            <p:cNvSpPr/>
            <p:nvPr/>
          </p:nvSpPr>
          <p:spPr>
            <a:xfrm>
              <a:off x="5468850" y="3578550"/>
              <a:ext cx="25450" cy="17925"/>
            </a:xfrm>
            <a:custGeom>
              <a:avLst/>
              <a:gdLst/>
              <a:ahLst/>
              <a:cxnLst/>
              <a:rect l="l" t="t" r="r" b="b"/>
              <a:pathLst>
                <a:path w="1018" h="717" extrusionOk="0">
                  <a:moveTo>
                    <a:pt x="521" y="0"/>
                  </a:moveTo>
                  <a:cubicBezTo>
                    <a:pt x="240" y="0"/>
                    <a:pt x="1" y="382"/>
                    <a:pt x="270" y="624"/>
                  </a:cubicBezTo>
                  <a:cubicBezTo>
                    <a:pt x="342" y="689"/>
                    <a:pt x="420" y="716"/>
                    <a:pt x="496" y="716"/>
                  </a:cubicBezTo>
                  <a:cubicBezTo>
                    <a:pt x="777" y="716"/>
                    <a:pt x="1018" y="334"/>
                    <a:pt x="747" y="93"/>
                  </a:cubicBezTo>
                  <a:cubicBezTo>
                    <a:pt x="675" y="28"/>
                    <a:pt x="596" y="0"/>
                    <a:pt x="52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5456525" y="3617675"/>
              <a:ext cx="38175" cy="26875"/>
            </a:xfrm>
            <a:custGeom>
              <a:avLst/>
              <a:gdLst/>
              <a:ahLst/>
              <a:cxnLst/>
              <a:rect l="l" t="t" r="r" b="b"/>
              <a:pathLst>
                <a:path w="1527" h="1075" extrusionOk="0">
                  <a:moveTo>
                    <a:pt x="782" y="0"/>
                  </a:moveTo>
                  <a:cubicBezTo>
                    <a:pt x="360" y="0"/>
                    <a:pt x="1" y="573"/>
                    <a:pt x="406" y="936"/>
                  </a:cubicBezTo>
                  <a:cubicBezTo>
                    <a:pt x="515" y="1034"/>
                    <a:pt x="632" y="1075"/>
                    <a:pt x="745" y="1075"/>
                  </a:cubicBezTo>
                  <a:cubicBezTo>
                    <a:pt x="1167" y="1075"/>
                    <a:pt x="1526" y="503"/>
                    <a:pt x="1121" y="139"/>
                  </a:cubicBezTo>
                  <a:cubicBezTo>
                    <a:pt x="1013" y="41"/>
                    <a:pt x="895" y="0"/>
                    <a:pt x="782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5499650" y="3606525"/>
              <a:ext cx="12125" cy="8550"/>
            </a:xfrm>
            <a:custGeom>
              <a:avLst/>
              <a:gdLst/>
              <a:ahLst/>
              <a:cxnLst/>
              <a:rect l="l" t="t" r="r" b="b"/>
              <a:pathLst>
                <a:path w="485" h="342" extrusionOk="0">
                  <a:moveTo>
                    <a:pt x="249" y="0"/>
                  </a:moveTo>
                  <a:cubicBezTo>
                    <a:pt x="115" y="0"/>
                    <a:pt x="0" y="182"/>
                    <a:pt x="129" y="297"/>
                  </a:cubicBezTo>
                  <a:cubicBezTo>
                    <a:pt x="164" y="328"/>
                    <a:pt x="201" y="341"/>
                    <a:pt x="237" y="341"/>
                  </a:cubicBezTo>
                  <a:cubicBezTo>
                    <a:pt x="371" y="341"/>
                    <a:pt x="484" y="160"/>
                    <a:pt x="356" y="44"/>
                  </a:cubicBezTo>
                  <a:cubicBezTo>
                    <a:pt x="322" y="13"/>
                    <a:pt x="285" y="0"/>
                    <a:pt x="249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5581500" y="3629025"/>
              <a:ext cx="19150" cy="13450"/>
            </a:xfrm>
            <a:custGeom>
              <a:avLst/>
              <a:gdLst/>
              <a:ahLst/>
              <a:cxnLst/>
              <a:rect l="l" t="t" r="r" b="b"/>
              <a:pathLst>
                <a:path w="766" h="538" extrusionOk="0">
                  <a:moveTo>
                    <a:pt x="392" y="0"/>
                  </a:moveTo>
                  <a:cubicBezTo>
                    <a:pt x="180" y="0"/>
                    <a:pt x="0" y="286"/>
                    <a:pt x="204" y="468"/>
                  </a:cubicBezTo>
                  <a:cubicBezTo>
                    <a:pt x="258" y="517"/>
                    <a:pt x="317" y="537"/>
                    <a:pt x="374" y="537"/>
                  </a:cubicBezTo>
                  <a:cubicBezTo>
                    <a:pt x="585" y="537"/>
                    <a:pt x="765" y="251"/>
                    <a:pt x="562" y="69"/>
                  </a:cubicBezTo>
                  <a:cubicBezTo>
                    <a:pt x="507" y="21"/>
                    <a:pt x="44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5565400" y="3634575"/>
              <a:ext cx="12750" cy="9000"/>
            </a:xfrm>
            <a:custGeom>
              <a:avLst/>
              <a:gdLst/>
              <a:ahLst/>
              <a:cxnLst/>
              <a:rect l="l" t="t" r="r" b="b"/>
              <a:pathLst>
                <a:path w="510" h="360" extrusionOk="0">
                  <a:moveTo>
                    <a:pt x="262" y="1"/>
                  </a:moveTo>
                  <a:cubicBezTo>
                    <a:pt x="120" y="1"/>
                    <a:pt x="0" y="192"/>
                    <a:pt x="136" y="313"/>
                  </a:cubicBezTo>
                  <a:cubicBezTo>
                    <a:pt x="172" y="345"/>
                    <a:pt x="211" y="359"/>
                    <a:pt x="249" y="359"/>
                  </a:cubicBezTo>
                  <a:cubicBezTo>
                    <a:pt x="389" y="359"/>
                    <a:pt x="509" y="169"/>
                    <a:pt x="375" y="47"/>
                  </a:cubicBezTo>
                  <a:cubicBezTo>
                    <a:pt x="339" y="14"/>
                    <a:pt x="29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5531100" y="3707150"/>
              <a:ext cx="12725" cy="8975"/>
            </a:xfrm>
            <a:custGeom>
              <a:avLst/>
              <a:gdLst/>
              <a:ahLst/>
              <a:cxnLst/>
              <a:rect l="l" t="t" r="r" b="b"/>
              <a:pathLst>
                <a:path w="509" h="359" extrusionOk="0">
                  <a:moveTo>
                    <a:pt x="261" y="0"/>
                  </a:moveTo>
                  <a:cubicBezTo>
                    <a:pt x="120" y="0"/>
                    <a:pt x="0" y="191"/>
                    <a:pt x="135" y="312"/>
                  </a:cubicBezTo>
                  <a:cubicBezTo>
                    <a:pt x="171" y="345"/>
                    <a:pt x="211" y="359"/>
                    <a:pt x="249" y="359"/>
                  </a:cubicBezTo>
                  <a:cubicBezTo>
                    <a:pt x="389" y="359"/>
                    <a:pt x="509" y="169"/>
                    <a:pt x="375" y="47"/>
                  </a:cubicBezTo>
                  <a:cubicBezTo>
                    <a:pt x="338" y="14"/>
                    <a:pt x="299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570275" y="3673925"/>
              <a:ext cx="25475" cy="17925"/>
            </a:xfrm>
            <a:custGeom>
              <a:avLst/>
              <a:gdLst/>
              <a:ahLst/>
              <a:cxnLst/>
              <a:rect l="l" t="t" r="r" b="b"/>
              <a:pathLst>
                <a:path w="1019" h="717" extrusionOk="0">
                  <a:moveTo>
                    <a:pt x="523" y="1"/>
                  </a:moveTo>
                  <a:cubicBezTo>
                    <a:pt x="242" y="1"/>
                    <a:pt x="1" y="383"/>
                    <a:pt x="271" y="624"/>
                  </a:cubicBezTo>
                  <a:cubicBezTo>
                    <a:pt x="343" y="689"/>
                    <a:pt x="422" y="717"/>
                    <a:pt x="498" y="717"/>
                  </a:cubicBezTo>
                  <a:cubicBezTo>
                    <a:pt x="779" y="717"/>
                    <a:pt x="1019" y="335"/>
                    <a:pt x="749" y="93"/>
                  </a:cubicBezTo>
                  <a:cubicBezTo>
                    <a:pt x="677" y="28"/>
                    <a:pt x="598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5500850" y="3680750"/>
              <a:ext cx="31825" cy="22400"/>
            </a:xfrm>
            <a:custGeom>
              <a:avLst/>
              <a:gdLst/>
              <a:ahLst/>
              <a:cxnLst/>
              <a:rect l="l" t="t" r="r" b="b"/>
              <a:pathLst>
                <a:path w="1273" h="896" extrusionOk="0">
                  <a:moveTo>
                    <a:pt x="651" y="1"/>
                  </a:moveTo>
                  <a:cubicBezTo>
                    <a:pt x="299" y="1"/>
                    <a:pt x="0" y="477"/>
                    <a:pt x="338" y="780"/>
                  </a:cubicBezTo>
                  <a:cubicBezTo>
                    <a:pt x="428" y="861"/>
                    <a:pt x="526" y="895"/>
                    <a:pt x="621" y="895"/>
                  </a:cubicBezTo>
                  <a:cubicBezTo>
                    <a:pt x="972" y="895"/>
                    <a:pt x="1272" y="419"/>
                    <a:pt x="934" y="116"/>
                  </a:cubicBezTo>
                  <a:cubicBezTo>
                    <a:pt x="844" y="35"/>
                    <a:pt x="745" y="1"/>
                    <a:pt x="651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5400675" y="3579375"/>
              <a:ext cx="25450" cy="17925"/>
            </a:xfrm>
            <a:custGeom>
              <a:avLst/>
              <a:gdLst/>
              <a:ahLst/>
              <a:cxnLst/>
              <a:rect l="l" t="t" r="r" b="b"/>
              <a:pathLst>
                <a:path w="1018" h="717" extrusionOk="0">
                  <a:moveTo>
                    <a:pt x="522" y="1"/>
                  </a:moveTo>
                  <a:cubicBezTo>
                    <a:pt x="241" y="1"/>
                    <a:pt x="0" y="382"/>
                    <a:pt x="270" y="624"/>
                  </a:cubicBezTo>
                  <a:cubicBezTo>
                    <a:pt x="342" y="689"/>
                    <a:pt x="421" y="717"/>
                    <a:pt x="497" y="717"/>
                  </a:cubicBezTo>
                  <a:cubicBezTo>
                    <a:pt x="778" y="717"/>
                    <a:pt x="1017" y="335"/>
                    <a:pt x="747" y="93"/>
                  </a:cubicBezTo>
                  <a:cubicBezTo>
                    <a:pt x="675" y="28"/>
                    <a:pt x="597" y="1"/>
                    <a:pt x="522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5522825" y="3579500"/>
              <a:ext cx="25225" cy="17775"/>
            </a:xfrm>
            <a:custGeom>
              <a:avLst/>
              <a:gdLst/>
              <a:ahLst/>
              <a:cxnLst/>
              <a:rect l="l" t="t" r="r" b="b"/>
              <a:pathLst>
                <a:path w="1009" h="711" extrusionOk="0">
                  <a:moveTo>
                    <a:pt x="517" y="0"/>
                  </a:moveTo>
                  <a:cubicBezTo>
                    <a:pt x="238" y="0"/>
                    <a:pt x="0" y="378"/>
                    <a:pt x="268" y="619"/>
                  </a:cubicBezTo>
                  <a:cubicBezTo>
                    <a:pt x="340" y="683"/>
                    <a:pt x="417" y="710"/>
                    <a:pt x="492" y="710"/>
                  </a:cubicBezTo>
                  <a:cubicBezTo>
                    <a:pt x="771" y="710"/>
                    <a:pt x="1009" y="332"/>
                    <a:pt x="742" y="92"/>
                  </a:cubicBezTo>
                  <a:cubicBezTo>
                    <a:pt x="670" y="27"/>
                    <a:pt x="592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5649200" y="3341850"/>
              <a:ext cx="153200" cy="127300"/>
            </a:xfrm>
            <a:custGeom>
              <a:avLst/>
              <a:gdLst/>
              <a:ahLst/>
              <a:cxnLst/>
              <a:rect l="l" t="t" r="r" b="b"/>
              <a:pathLst>
                <a:path w="6128" h="5092" extrusionOk="0">
                  <a:moveTo>
                    <a:pt x="1768" y="0"/>
                  </a:moveTo>
                  <a:cubicBezTo>
                    <a:pt x="1326" y="0"/>
                    <a:pt x="947" y="136"/>
                    <a:pt x="693" y="418"/>
                  </a:cubicBezTo>
                  <a:cubicBezTo>
                    <a:pt x="0" y="1191"/>
                    <a:pt x="501" y="2768"/>
                    <a:pt x="1809" y="3943"/>
                  </a:cubicBezTo>
                  <a:cubicBezTo>
                    <a:pt x="2639" y="4688"/>
                    <a:pt x="3595" y="5092"/>
                    <a:pt x="4360" y="5092"/>
                  </a:cubicBezTo>
                  <a:cubicBezTo>
                    <a:pt x="4802" y="5092"/>
                    <a:pt x="5181" y="4957"/>
                    <a:pt x="5435" y="4674"/>
                  </a:cubicBezTo>
                  <a:cubicBezTo>
                    <a:pt x="6127" y="3901"/>
                    <a:pt x="5628" y="2323"/>
                    <a:pt x="4317" y="1149"/>
                  </a:cubicBezTo>
                  <a:cubicBezTo>
                    <a:pt x="3488" y="404"/>
                    <a:pt x="2533" y="0"/>
                    <a:pt x="1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5687850" y="3358000"/>
              <a:ext cx="93250" cy="80025"/>
            </a:xfrm>
            <a:custGeom>
              <a:avLst/>
              <a:gdLst/>
              <a:ahLst/>
              <a:cxnLst/>
              <a:rect l="l" t="t" r="r" b="b"/>
              <a:pathLst>
                <a:path w="3730" h="3201" extrusionOk="0">
                  <a:moveTo>
                    <a:pt x="760" y="0"/>
                  </a:moveTo>
                  <a:cubicBezTo>
                    <a:pt x="536" y="0"/>
                    <a:pt x="350" y="65"/>
                    <a:pt x="227" y="201"/>
                  </a:cubicBezTo>
                  <a:cubicBezTo>
                    <a:pt x="157" y="280"/>
                    <a:pt x="112" y="377"/>
                    <a:pt x="92" y="486"/>
                  </a:cubicBezTo>
                  <a:cubicBezTo>
                    <a:pt x="0" y="981"/>
                    <a:pt x="386" y="1746"/>
                    <a:pt x="1089" y="2377"/>
                  </a:cubicBezTo>
                  <a:cubicBezTo>
                    <a:pt x="1676" y="2904"/>
                    <a:pt x="2332" y="3201"/>
                    <a:pt x="2812" y="3201"/>
                  </a:cubicBezTo>
                  <a:cubicBezTo>
                    <a:pt x="2908" y="3201"/>
                    <a:pt x="2996" y="3189"/>
                    <a:pt x="3076" y="3165"/>
                  </a:cubicBezTo>
                  <a:cubicBezTo>
                    <a:pt x="3183" y="3134"/>
                    <a:pt x="3275" y="3079"/>
                    <a:pt x="3346" y="3000"/>
                  </a:cubicBezTo>
                  <a:cubicBezTo>
                    <a:pt x="3730" y="2572"/>
                    <a:pt x="3343" y="1596"/>
                    <a:pt x="2484" y="825"/>
                  </a:cubicBezTo>
                  <a:cubicBezTo>
                    <a:pt x="1897" y="298"/>
                    <a:pt x="1241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5687850" y="3369300"/>
              <a:ext cx="79200" cy="68775"/>
            </a:xfrm>
            <a:custGeom>
              <a:avLst/>
              <a:gdLst/>
              <a:ahLst/>
              <a:cxnLst/>
              <a:rect l="l" t="t" r="r" b="b"/>
              <a:pathLst>
                <a:path w="3168" h="2751" extrusionOk="0">
                  <a:moveTo>
                    <a:pt x="356" y="1"/>
                  </a:moveTo>
                  <a:cubicBezTo>
                    <a:pt x="261" y="1"/>
                    <a:pt x="172" y="12"/>
                    <a:pt x="92" y="36"/>
                  </a:cubicBezTo>
                  <a:cubicBezTo>
                    <a:pt x="0" y="530"/>
                    <a:pt x="386" y="1295"/>
                    <a:pt x="1089" y="1926"/>
                  </a:cubicBezTo>
                  <a:cubicBezTo>
                    <a:pt x="1676" y="2454"/>
                    <a:pt x="2331" y="2750"/>
                    <a:pt x="2812" y="2750"/>
                  </a:cubicBezTo>
                  <a:cubicBezTo>
                    <a:pt x="2907" y="2750"/>
                    <a:pt x="2996" y="2738"/>
                    <a:pt x="3076" y="2714"/>
                  </a:cubicBezTo>
                  <a:cubicBezTo>
                    <a:pt x="3168" y="2219"/>
                    <a:pt x="2782" y="1455"/>
                    <a:pt x="2079" y="825"/>
                  </a:cubicBezTo>
                  <a:cubicBezTo>
                    <a:pt x="1493" y="297"/>
                    <a:pt x="837" y="1"/>
                    <a:pt x="356" y="1"/>
                  </a:cubicBezTo>
                  <a:close/>
                </a:path>
              </a:pathLst>
            </a:custGeom>
            <a:solidFill>
              <a:srgbClr val="000000">
                <a:alpha val="45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5353275" y="3579875"/>
              <a:ext cx="303425" cy="214925"/>
            </a:xfrm>
            <a:custGeom>
              <a:avLst/>
              <a:gdLst/>
              <a:ahLst/>
              <a:cxnLst/>
              <a:rect l="l" t="t" r="r" b="b"/>
              <a:pathLst>
                <a:path w="12137" h="8597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23"/>
                    <a:pt x="73" y="243"/>
                    <a:pt x="142" y="358"/>
                  </a:cubicBezTo>
                  <a:cubicBezTo>
                    <a:pt x="2340" y="3986"/>
                    <a:pt x="5362" y="6696"/>
                    <a:pt x="9204" y="8489"/>
                  </a:cubicBezTo>
                  <a:cubicBezTo>
                    <a:pt x="9361" y="8562"/>
                    <a:pt x="9524" y="8596"/>
                    <a:pt x="9684" y="8596"/>
                  </a:cubicBezTo>
                  <a:cubicBezTo>
                    <a:pt x="10217" y="8596"/>
                    <a:pt x="10712" y="8218"/>
                    <a:pt x="10813" y="7651"/>
                  </a:cubicBezTo>
                  <a:lnTo>
                    <a:pt x="12137" y="243"/>
                  </a:lnTo>
                  <a:lnTo>
                    <a:pt x="12137" y="243"/>
                  </a:lnTo>
                  <a:cubicBezTo>
                    <a:pt x="11192" y="1783"/>
                    <a:pt x="10249" y="3317"/>
                    <a:pt x="9306" y="4855"/>
                  </a:cubicBezTo>
                  <a:cubicBezTo>
                    <a:pt x="9149" y="5114"/>
                    <a:pt x="8977" y="5382"/>
                    <a:pt x="8710" y="5522"/>
                  </a:cubicBezTo>
                  <a:cubicBezTo>
                    <a:pt x="8566" y="5597"/>
                    <a:pt x="8409" y="5627"/>
                    <a:pt x="8249" y="5627"/>
                  </a:cubicBezTo>
                  <a:cubicBezTo>
                    <a:pt x="7986" y="5627"/>
                    <a:pt x="7711" y="5547"/>
                    <a:pt x="7459" y="5460"/>
                  </a:cubicBezTo>
                  <a:cubicBezTo>
                    <a:pt x="4502" y="4441"/>
                    <a:pt x="1867" y="250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5469550" y="3506375"/>
              <a:ext cx="130300" cy="59250"/>
            </a:xfrm>
            <a:custGeom>
              <a:avLst/>
              <a:gdLst/>
              <a:ahLst/>
              <a:cxnLst/>
              <a:rect l="l" t="t" r="r" b="b"/>
              <a:pathLst>
                <a:path w="5212" h="2370" extrusionOk="0">
                  <a:moveTo>
                    <a:pt x="4049" y="1"/>
                  </a:moveTo>
                  <a:cubicBezTo>
                    <a:pt x="3567" y="1"/>
                    <a:pt x="2958" y="104"/>
                    <a:pt x="2321" y="312"/>
                  </a:cubicBezTo>
                  <a:cubicBezTo>
                    <a:pt x="969" y="753"/>
                    <a:pt x="1" y="1503"/>
                    <a:pt x="159" y="1985"/>
                  </a:cubicBezTo>
                  <a:cubicBezTo>
                    <a:pt x="241" y="2240"/>
                    <a:pt x="622" y="2369"/>
                    <a:pt x="1163" y="2369"/>
                  </a:cubicBezTo>
                  <a:cubicBezTo>
                    <a:pt x="1645" y="2369"/>
                    <a:pt x="2254" y="2266"/>
                    <a:pt x="2891" y="2058"/>
                  </a:cubicBezTo>
                  <a:cubicBezTo>
                    <a:pt x="4243" y="1617"/>
                    <a:pt x="5211" y="868"/>
                    <a:pt x="5053" y="385"/>
                  </a:cubicBezTo>
                  <a:cubicBezTo>
                    <a:pt x="4970" y="130"/>
                    <a:pt x="4589" y="1"/>
                    <a:pt x="404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6" name="Google Shape;2036;p34"/>
          <p:cNvSpPr/>
          <p:nvPr/>
        </p:nvSpPr>
        <p:spPr>
          <a:xfrm>
            <a:off x="4408188" y="697672"/>
            <a:ext cx="327817" cy="327801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rgbClr val="89D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7" name="Google Shape;2037;p34"/>
          <p:cNvGrpSpPr/>
          <p:nvPr/>
        </p:nvGrpSpPr>
        <p:grpSpPr>
          <a:xfrm rot="2699917">
            <a:off x="3640846" y="4369231"/>
            <a:ext cx="294067" cy="478544"/>
            <a:chOff x="2082225" y="585025"/>
            <a:chExt cx="100300" cy="163225"/>
          </a:xfrm>
        </p:grpSpPr>
        <p:sp>
          <p:nvSpPr>
            <p:cNvPr id="2038" name="Google Shape;2038;p34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2" name="Google Shape;2042;p34"/>
          <p:cNvGrpSpPr/>
          <p:nvPr/>
        </p:nvGrpSpPr>
        <p:grpSpPr>
          <a:xfrm>
            <a:off x="5837310" y="4355507"/>
            <a:ext cx="219681" cy="219775"/>
            <a:chOff x="3331975" y="2330200"/>
            <a:chExt cx="63125" cy="63150"/>
          </a:xfrm>
        </p:grpSpPr>
        <p:sp>
          <p:nvSpPr>
            <p:cNvPr id="2043" name="Google Shape;2043;p34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34"/>
          <p:cNvGrpSpPr/>
          <p:nvPr/>
        </p:nvGrpSpPr>
        <p:grpSpPr>
          <a:xfrm rot="2161014">
            <a:off x="1584539" y="3808084"/>
            <a:ext cx="373517" cy="318330"/>
            <a:chOff x="1832650" y="462425"/>
            <a:chExt cx="182075" cy="155175"/>
          </a:xfrm>
        </p:grpSpPr>
        <p:sp>
          <p:nvSpPr>
            <p:cNvPr id="2047" name="Google Shape;2047;p34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0" name="Google Shape;2050;p34"/>
          <p:cNvGrpSpPr/>
          <p:nvPr/>
        </p:nvGrpSpPr>
        <p:grpSpPr>
          <a:xfrm rot="5143560">
            <a:off x="8091942" y="2245297"/>
            <a:ext cx="294065" cy="478535"/>
            <a:chOff x="2082225" y="585025"/>
            <a:chExt cx="100300" cy="163225"/>
          </a:xfrm>
        </p:grpSpPr>
        <p:sp>
          <p:nvSpPr>
            <p:cNvPr id="2051" name="Google Shape;2051;p34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6" name="Google Shape;2056;p35"/>
          <p:cNvGrpSpPr/>
          <p:nvPr/>
        </p:nvGrpSpPr>
        <p:grpSpPr>
          <a:xfrm>
            <a:off x="-310696" y="-666744"/>
            <a:ext cx="9765392" cy="4356327"/>
            <a:chOff x="2034200" y="1733575"/>
            <a:chExt cx="1265275" cy="660550"/>
          </a:xfrm>
        </p:grpSpPr>
        <p:sp>
          <p:nvSpPr>
            <p:cNvPr id="2057" name="Google Shape;2057;p35"/>
            <p:cNvSpPr/>
            <p:nvPr/>
          </p:nvSpPr>
          <p:spPr>
            <a:xfrm>
              <a:off x="2034200" y="2005950"/>
              <a:ext cx="1265275" cy="388175"/>
            </a:xfrm>
            <a:custGeom>
              <a:avLst/>
              <a:gdLst/>
              <a:ahLst/>
              <a:cxnLst/>
              <a:rect l="l" t="t" r="r" b="b"/>
              <a:pathLst>
                <a:path w="50611" h="15527" extrusionOk="0">
                  <a:moveTo>
                    <a:pt x="37123" y="1"/>
                  </a:moveTo>
                  <a:cubicBezTo>
                    <a:pt x="36918" y="1"/>
                    <a:pt x="36716" y="14"/>
                    <a:pt x="36517" y="41"/>
                  </a:cubicBezTo>
                  <a:cubicBezTo>
                    <a:pt x="34566" y="303"/>
                    <a:pt x="33061" y="1800"/>
                    <a:pt x="31967" y="3076"/>
                  </a:cubicBezTo>
                  <a:cubicBezTo>
                    <a:pt x="31172" y="4004"/>
                    <a:pt x="30419" y="4998"/>
                    <a:pt x="29692" y="5959"/>
                  </a:cubicBezTo>
                  <a:cubicBezTo>
                    <a:pt x="28335" y="7753"/>
                    <a:pt x="26931" y="9606"/>
                    <a:pt x="25203" y="11087"/>
                  </a:cubicBezTo>
                  <a:cubicBezTo>
                    <a:pt x="21428" y="14322"/>
                    <a:pt x="16916" y="15367"/>
                    <a:pt x="12661" y="15367"/>
                  </a:cubicBezTo>
                  <a:cubicBezTo>
                    <a:pt x="7479" y="15367"/>
                    <a:pt x="2680" y="13816"/>
                    <a:pt x="60" y="12784"/>
                  </a:cubicBezTo>
                  <a:lnTo>
                    <a:pt x="0" y="12933"/>
                  </a:lnTo>
                  <a:cubicBezTo>
                    <a:pt x="2632" y="13971"/>
                    <a:pt x="7454" y="15527"/>
                    <a:pt x="12663" y="15527"/>
                  </a:cubicBezTo>
                  <a:cubicBezTo>
                    <a:pt x="16949" y="15527"/>
                    <a:pt x="21499" y="14473"/>
                    <a:pt x="25308" y="11207"/>
                  </a:cubicBezTo>
                  <a:cubicBezTo>
                    <a:pt x="27049" y="9715"/>
                    <a:pt x="28458" y="7854"/>
                    <a:pt x="29820" y="6054"/>
                  </a:cubicBezTo>
                  <a:cubicBezTo>
                    <a:pt x="30545" y="5096"/>
                    <a:pt x="31298" y="4104"/>
                    <a:pt x="32089" y="3179"/>
                  </a:cubicBezTo>
                  <a:cubicBezTo>
                    <a:pt x="33163" y="1925"/>
                    <a:pt x="34640" y="453"/>
                    <a:pt x="36538" y="200"/>
                  </a:cubicBezTo>
                  <a:cubicBezTo>
                    <a:pt x="36729" y="174"/>
                    <a:pt x="36924" y="161"/>
                    <a:pt x="37121" y="161"/>
                  </a:cubicBezTo>
                  <a:cubicBezTo>
                    <a:pt x="38365" y="161"/>
                    <a:pt x="39738" y="668"/>
                    <a:pt x="41297" y="1701"/>
                  </a:cubicBezTo>
                  <a:cubicBezTo>
                    <a:pt x="41682" y="1955"/>
                    <a:pt x="42064" y="2227"/>
                    <a:pt x="42435" y="2492"/>
                  </a:cubicBezTo>
                  <a:cubicBezTo>
                    <a:pt x="43452" y="3215"/>
                    <a:pt x="44504" y="3963"/>
                    <a:pt x="45687" y="4422"/>
                  </a:cubicBezTo>
                  <a:cubicBezTo>
                    <a:pt x="46306" y="4661"/>
                    <a:pt x="47062" y="4827"/>
                    <a:pt x="47831" y="4827"/>
                  </a:cubicBezTo>
                  <a:cubicBezTo>
                    <a:pt x="48827" y="4827"/>
                    <a:pt x="49844" y="4547"/>
                    <a:pt x="50610" y="3786"/>
                  </a:cubicBezTo>
                  <a:lnTo>
                    <a:pt x="50497" y="3672"/>
                  </a:lnTo>
                  <a:cubicBezTo>
                    <a:pt x="49765" y="4400"/>
                    <a:pt x="48790" y="4667"/>
                    <a:pt x="47832" y="4667"/>
                  </a:cubicBezTo>
                  <a:cubicBezTo>
                    <a:pt x="47085" y="4667"/>
                    <a:pt x="46348" y="4505"/>
                    <a:pt x="45745" y="4272"/>
                  </a:cubicBezTo>
                  <a:cubicBezTo>
                    <a:pt x="44581" y="3822"/>
                    <a:pt x="43538" y="3080"/>
                    <a:pt x="42529" y="2362"/>
                  </a:cubicBezTo>
                  <a:cubicBezTo>
                    <a:pt x="42157" y="2096"/>
                    <a:pt x="41773" y="1823"/>
                    <a:pt x="41387" y="1568"/>
                  </a:cubicBezTo>
                  <a:cubicBezTo>
                    <a:pt x="39801" y="517"/>
                    <a:pt x="38399" y="1"/>
                    <a:pt x="37123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2041675" y="1733575"/>
              <a:ext cx="1247975" cy="643350"/>
            </a:xfrm>
            <a:custGeom>
              <a:avLst/>
              <a:gdLst/>
              <a:ahLst/>
              <a:cxnLst/>
              <a:rect l="l" t="t" r="r" b="b"/>
              <a:pathLst>
                <a:path w="49919" h="25734" extrusionOk="0">
                  <a:moveTo>
                    <a:pt x="1227" y="1"/>
                  </a:moveTo>
                  <a:cubicBezTo>
                    <a:pt x="1545" y="4064"/>
                    <a:pt x="1" y="9783"/>
                    <a:pt x="798" y="13779"/>
                  </a:cubicBezTo>
                  <a:cubicBezTo>
                    <a:pt x="1759" y="18594"/>
                    <a:pt x="4973" y="23063"/>
                    <a:pt x="9528" y="24898"/>
                  </a:cubicBezTo>
                  <a:cubicBezTo>
                    <a:pt x="10920" y="25458"/>
                    <a:pt x="12428" y="25734"/>
                    <a:pt x="13935" y="25734"/>
                  </a:cubicBezTo>
                  <a:cubicBezTo>
                    <a:pt x="17357" y="25734"/>
                    <a:pt x="20774" y="24314"/>
                    <a:pt x="22828" y="21592"/>
                  </a:cubicBezTo>
                  <a:cubicBezTo>
                    <a:pt x="24731" y="19072"/>
                    <a:pt x="25344" y="15820"/>
                    <a:pt x="26808" y="13021"/>
                  </a:cubicBezTo>
                  <a:cubicBezTo>
                    <a:pt x="27941" y="10858"/>
                    <a:pt x="29629" y="8942"/>
                    <a:pt x="31791" y="7807"/>
                  </a:cubicBezTo>
                  <a:cubicBezTo>
                    <a:pt x="33079" y="7130"/>
                    <a:pt x="34542" y="6755"/>
                    <a:pt x="35992" y="6755"/>
                  </a:cubicBezTo>
                  <a:cubicBezTo>
                    <a:pt x="36977" y="6755"/>
                    <a:pt x="37956" y="6928"/>
                    <a:pt x="38871" y="7298"/>
                  </a:cubicBezTo>
                  <a:cubicBezTo>
                    <a:pt x="40805" y="8081"/>
                    <a:pt x="42312" y="9644"/>
                    <a:pt x="44144" y="10641"/>
                  </a:cubicBezTo>
                  <a:cubicBezTo>
                    <a:pt x="45049" y="11133"/>
                    <a:pt x="46138" y="11447"/>
                    <a:pt x="47171" y="11447"/>
                  </a:cubicBezTo>
                  <a:cubicBezTo>
                    <a:pt x="48228" y="11447"/>
                    <a:pt x="49226" y="11118"/>
                    <a:pt x="49908" y="10314"/>
                  </a:cubicBezTo>
                  <a:lnTo>
                    <a:pt x="49918" y="352"/>
                  </a:lnTo>
                  <a:cubicBezTo>
                    <a:pt x="49216" y="352"/>
                    <a:pt x="48514" y="1"/>
                    <a:pt x="47812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35"/>
          <p:cNvGrpSpPr/>
          <p:nvPr/>
        </p:nvGrpSpPr>
        <p:grpSpPr>
          <a:xfrm flipH="1">
            <a:off x="7487058" y="77424"/>
            <a:ext cx="1579846" cy="1369181"/>
            <a:chOff x="3906375" y="2478675"/>
            <a:chExt cx="551950" cy="478350"/>
          </a:xfrm>
        </p:grpSpPr>
        <p:sp>
          <p:nvSpPr>
            <p:cNvPr id="2060" name="Google Shape;2060;p35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35"/>
          <p:cNvGrpSpPr/>
          <p:nvPr/>
        </p:nvGrpSpPr>
        <p:grpSpPr>
          <a:xfrm rot="-1818689">
            <a:off x="209065" y="-227667"/>
            <a:ext cx="1579842" cy="1369177"/>
            <a:chOff x="3906375" y="2478675"/>
            <a:chExt cx="551950" cy="478350"/>
          </a:xfrm>
        </p:grpSpPr>
        <p:sp>
          <p:nvSpPr>
            <p:cNvPr id="2070" name="Google Shape;2070;p35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5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9" name="Google Shape;2079;p35"/>
          <p:cNvSpPr/>
          <p:nvPr/>
        </p:nvSpPr>
        <p:spPr>
          <a:xfrm>
            <a:off x="155900" y="4511663"/>
            <a:ext cx="392858" cy="392858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5"/>
          <p:cNvSpPr/>
          <p:nvPr/>
        </p:nvSpPr>
        <p:spPr>
          <a:xfrm>
            <a:off x="4545813" y="224437"/>
            <a:ext cx="498933" cy="498933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1" name="Google Shape;2081;p35"/>
          <p:cNvGrpSpPr/>
          <p:nvPr/>
        </p:nvGrpSpPr>
        <p:grpSpPr>
          <a:xfrm>
            <a:off x="889199" y="4740263"/>
            <a:ext cx="219599" cy="219686"/>
            <a:chOff x="3331975" y="2330200"/>
            <a:chExt cx="63125" cy="63150"/>
          </a:xfrm>
        </p:grpSpPr>
        <p:sp>
          <p:nvSpPr>
            <p:cNvPr id="2082" name="Google Shape;2082;p35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5" name="Google Shape;2085;p35"/>
          <p:cNvGrpSpPr/>
          <p:nvPr/>
        </p:nvGrpSpPr>
        <p:grpSpPr>
          <a:xfrm>
            <a:off x="1485992" y="158513"/>
            <a:ext cx="373363" cy="314091"/>
            <a:chOff x="1876970" y="-81211"/>
            <a:chExt cx="5178410" cy="4356326"/>
          </a:xfrm>
        </p:grpSpPr>
        <p:sp>
          <p:nvSpPr>
            <p:cNvPr id="2086" name="Google Shape;2086;p35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7" name="Google Shape;2087;p35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2088" name="Google Shape;2088;p35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5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5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91" name="Google Shape;2091;p35"/>
          <p:cNvSpPr/>
          <p:nvPr/>
        </p:nvSpPr>
        <p:spPr>
          <a:xfrm>
            <a:off x="259050" y="3284220"/>
            <a:ext cx="293954" cy="293850"/>
          </a:xfrm>
          <a:custGeom>
            <a:avLst/>
            <a:gdLst/>
            <a:ahLst/>
            <a:cxnLst/>
            <a:rect l="l" t="t" r="r" b="b"/>
            <a:pathLst>
              <a:path w="3043" h="3042" extrusionOk="0">
                <a:moveTo>
                  <a:pt x="914" y="0"/>
                </a:moveTo>
                <a:lnTo>
                  <a:pt x="914" y="911"/>
                </a:lnTo>
                <a:lnTo>
                  <a:pt x="1" y="911"/>
                </a:lnTo>
                <a:lnTo>
                  <a:pt x="1" y="2129"/>
                </a:lnTo>
                <a:lnTo>
                  <a:pt x="914" y="2129"/>
                </a:lnTo>
                <a:lnTo>
                  <a:pt x="914" y="3041"/>
                </a:lnTo>
                <a:lnTo>
                  <a:pt x="2130" y="3041"/>
                </a:lnTo>
                <a:lnTo>
                  <a:pt x="2130" y="2129"/>
                </a:lnTo>
                <a:lnTo>
                  <a:pt x="3043" y="2129"/>
                </a:lnTo>
                <a:lnTo>
                  <a:pt x="3043" y="911"/>
                </a:lnTo>
                <a:lnTo>
                  <a:pt x="2130" y="911"/>
                </a:lnTo>
                <a:lnTo>
                  <a:pt x="21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5"/>
          <p:cNvGrpSpPr/>
          <p:nvPr/>
        </p:nvGrpSpPr>
        <p:grpSpPr>
          <a:xfrm>
            <a:off x="6692162" y="297817"/>
            <a:ext cx="373381" cy="318217"/>
            <a:chOff x="1832650" y="462425"/>
            <a:chExt cx="182075" cy="155175"/>
          </a:xfrm>
        </p:grpSpPr>
        <p:sp>
          <p:nvSpPr>
            <p:cNvPr id="2093" name="Google Shape;2093;p35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6" name="Google Shape;2096;p35"/>
          <p:cNvGrpSpPr/>
          <p:nvPr/>
        </p:nvGrpSpPr>
        <p:grpSpPr>
          <a:xfrm>
            <a:off x="5832087" y="205726"/>
            <a:ext cx="219599" cy="219686"/>
            <a:chOff x="3331975" y="2330200"/>
            <a:chExt cx="63125" cy="63150"/>
          </a:xfrm>
        </p:grpSpPr>
        <p:sp>
          <p:nvSpPr>
            <p:cNvPr id="2097" name="Google Shape;2097;p35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0" name="Google Shape;2100;p35"/>
          <p:cNvSpPr/>
          <p:nvPr/>
        </p:nvSpPr>
        <p:spPr>
          <a:xfrm>
            <a:off x="2026413" y="429520"/>
            <a:ext cx="293954" cy="293850"/>
          </a:xfrm>
          <a:custGeom>
            <a:avLst/>
            <a:gdLst/>
            <a:ahLst/>
            <a:cxnLst/>
            <a:rect l="l" t="t" r="r" b="b"/>
            <a:pathLst>
              <a:path w="3043" h="3042" extrusionOk="0">
                <a:moveTo>
                  <a:pt x="914" y="0"/>
                </a:moveTo>
                <a:lnTo>
                  <a:pt x="914" y="911"/>
                </a:lnTo>
                <a:lnTo>
                  <a:pt x="1" y="911"/>
                </a:lnTo>
                <a:lnTo>
                  <a:pt x="1" y="2129"/>
                </a:lnTo>
                <a:lnTo>
                  <a:pt x="914" y="2129"/>
                </a:lnTo>
                <a:lnTo>
                  <a:pt x="914" y="3041"/>
                </a:lnTo>
                <a:lnTo>
                  <a:pt x="2130" y="3041"/>
                </a:lnTo>
                <a:lnTo>
                  <a:pt x="2130" y="2129"/>
                </a:lnTo>
                <a:lnTo>
                  <a:pt x="3043" y="2129"/>
                </a:lnTo>
                <a:lnTo>
                  <a:pt x="3043" y="911"/>
                </a:lnTo>
                <a:lnTo>
                  <a:pt x="2130" y="911"/>
                </a:lnTo>
                <a:lnTo>
                  <a:pt x="21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1" name="Google Shape;2101;p35"/>
          <p:cNvGrpSpPr/>
          <p:nvPr/>
        </p:nvGrpSpPr>
        <p:grpSpPr>
          <a:xfrm rot="5143689">
            <a:off x="8388206" y="4610940"/>
            <a:ext cx="293943" cy="478354"/>
            <a:chOff x="2082225" y="585025"/>
            <a:chExt cx="100300" cy="163225"/>
          </a:xfrm>
        </p:grpSpPr>
        <p:sp>
          <p:nvSpPr>
            <p:cNvPr id="2102" name="Google Shape;2102;p35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5"/>
          <p:cNvGrpSpPr/>
          <p:nvPr/>
        </p:nvGrpSpPr>
        <p:grpSpPr>
          <a:xfrm rot="1195952">
            <a:off x="7591859" y="1780472"/>
            <a:ext cx="1443522" cy="1788246"/>
            <a:chOff x="4463600" y="387275"/>
            <a:chExt cx="449175" cy="556425"/>
          </a:xfrm>
        </p:grpSpPr>
        <p:sp>
          <p:nvSpPr>
            <p:cNvPr id="2107" name="Google Shape;2107;p35"/>
            <p:cNvSpPr/>
            <p:nvPr/>
          </p:nvSpPr>
          <p:spPr>
            <a:xfrm>
              <a:off x="4463900" y="396050"/>
              <a:ext cx="159475" cy="126800"/>
            </a:xfrm>
            <a:custGeom>
              <a:avLst/>
              <a:gdLst/>
              <a:ahLst/>
              <a:cxnLst/>
              <a:rect l="l" t="t" r="r" b="b"/>
              <a:pathLst>
                <a:path w="6379" h="5072" extrusionOk="0">
                  <a:moveTo>
                    <a:pt x="1655" y="0"/>
                  </a:moveTo>
                  <a:cubicBezTo>
                    <a:pt x="1640" y="0"/>
                    <a:pt x="1625" y="0"/>
                    <a:pt x="1610" y="1"/>
                  </a:cubicBezTo>
                  <a:cubicBezTo>
                    <a:pt x="1087" y="16"/>
                    <a:pt x="588" y="329"/>
                    <a:pt x="320" y="780"/>
                  </a:cubicBezTo>
                  <a:cubicBezTo>
                    <a:pt x="303" y="810"/>
                    <a:pt x="286" y="841"/>
                    <a:pt x="271" y="872"/>
                  </a:cubicBezTo>
                  <a:cubicBezTo>
                    <a:pt x="256" y="897"/>
                    <a:pt x="245" y="925"/>
                    <a:pt x="233" y="950"/>
                  </a:cubicBezTo>
                  <a:cubicBezTo>
                    <a:pt x="0" y="1491"/>
                    <a:pt x="92" y="2155"/>
                    <a:pt x="448" y="2624"/>
                  </a:cubicBezTo>
                  <a:cubicBezTo>
                    <a:pt x="851" y="3155"/>
                    <a:pt x="1511" y="3405"/>
                    <a:pt x="2139" y="3631"/>
                  </a:cubicBezTo>
                  <a:lnTo>
                    <a:pt x="4786" y="4587"/>
                  </a:lnTo>
                  <a:cubicBezTo>
                    <a:pt x="5142" y="4715"/>
                    <a:pt x="5736" y="5025"/>
                    <a:pt x="6112" y="5067"/>
                  </a:cubicBezTo>
                  <a:cubicBezTo>
                    <a:pt x="6136" y="5070"/>
                    <a:pt x="6158" y="5071"/>
                    <a:pt x="6178" y="5071"/>
                  </a:cubicBezTo>
                  <a:cubicBezTo>
                    <a:pt x="6223" y="5071"/>
                    <a:pt x="6258" y="5064"/>
                    <a:pt x="6283" y="5051"/>
                  </a:cubicBezTo>
                  <a:cubicBezTo>
                    <a:pt x="6320" y="5035"/>
                    <a:pt x="6341" y="5005"/>
                    <a:pt x="6347" y="4969"/>
                  </a:cubicBezTo>
                  <a:cubicBezTo>
                    <a:pt x="6378" y="4818"/>
                    <a:pt x="6200" y="4533"/>
                    <a:pt x="6096" y="4318"/>
                  </a:cubicBezTo>
                  <a:cubicBezTo>
                    <a:pt x="5442" y="2926"/>
                    <a:pt x="4468" y="1683"/>
                    <a:pt x="3269" y="722"/>
                  </a:cubicBezTo>
                  <a:cubicBezTo>
                    <a:pt x="2799" y="346"/>
                    <a:pt x="2253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4470650" y="415525"/>
              <a:ext cx="401775" cy="528175"/>
            </a:xfrm>
            <a:custGeom>
              <a:avLst/>
              <a:gdLst/>
              <a:ahLst/>
              <a:cxnLst/>
              <a:rect l="l" t="t" r="r" b="b"/>
              <a:pathLst>
                <a:path w="16071" h="21127" extrusionOk="0">
                  <a:moveTo>
                    <a:pt x="50" y="0"/>
                  </a:moveTo>
                  <a:cubicBezTo>
                    <a:pt x="33" y="30"/>
                    <a:pt x="16" y="61"/>
                    <a:pt x="1" y="92"/>
                  </a:cubicBezTo>
                  <a:cubicBezTo>
                    <a:pt x="1015" y="637"/>
                    <a:pt x="2002" y="1235"/>
                    <a:pt x="2953" y="1888"/>
                  </a:cubicBezTo>
                  <a:cubicBezTo>
                    <a:pt x="4020" y="2620"/>
                    <a:pt x="5042" y="3416"/>
                    <a:pt x="6013" y="4271"/>
                  </a:cubicBezTo>
                  <a:cubicBezTo>
                    <a:pt x="6435" y="4646"/>
                    <a:pt x="6849" y="5029"/>
                    <a:pt x="7252" y="5423"/>
                  </a:cubicBezTo>
                  <a:cubicBezTo>
                    <a:pt x="8611" y="6758"/>
                    <a:pt x="9848" y="8214"/>
                    <a:pt x="10943" y="9771"/>
                  </a:cubicBezTo>
                  <a:cubicBezTo>
                    <a:pt x="12071" y="11373"/>
                    <a:pt x="13050" y="13080"/>
                    <a:pt x="13863" y="14861"/>
                  </a:cubicBezTo>
                  <a:cubicBezTo>
                    <a:pt x="14677" y="16640"/>
                    <a:pt x="15327" y="18495"/>
                    <a:pt x="15798" y="20394"/>
                  </a:cubicBezTo>
                  <a:cubicBezTo>
                    <a:pt x="15855" y="20624"/>
                    <a:pt x="15911" y="20859"/>
                    <a:pt x="15963" y="21092"/>
                  </a:cubicBezTo>
                  <a:cubicBezTo>
                    <a:pt x="15968" y="21116"/>
                    <a:pt x="15985" y="21126"/>
                    <a:pt x="16004" y="21126"/>
                  </a:cubicBezTo>
                  <a:cubicBezTo>
                    <a:pt x="16035" y="21126"/>
                    <a:pt x="16071" y="21096"/>
                    <a:pt x="16062" y="21056"/>
                  </a:cubicBezTo>
                  <a:cubicBezTo>
                    <a:pt x="15628" y="19132"/>
                    <a:pt x="15017" y="17252"/>
                    <a:pt x="14235" y="15443"/>
                  </a:cubicBezTo>
                  <a:cubicBezTo>
                    <a:pt x="13459" y="13643"/>
                    <a:pt x="12517" y="11913"/>
                    <a:pt x="11425" y="10286"/>
                  </a:cubicBezTo>
                  <a:cubicBezTo>
                    <a:pt x="10359" y="8699"/>
                    <a:pt x="9147" y="7211"/>
                    <a:pt x="7814" y="5841"/>
                  </a:cubicBezTo>
                  <a:cubicBezTo>
                    <a:pt x="7257" y="5268"/>
                    <a:pt x="6676" y="4718"/>
                    <a:pt x="6076" y="4190"/>
                  </a:cubicBezTo>
                  <a:cubicBezTo>
                    <a:pt x="5272" y="3481"/>
                    <a:pt x="4433" y="2812"/>
                    <a:pt x="3562" y="2188"/>
                  </a:cubicBezTo>
                  <a:cubicBezTo>
                    <a:pt x="2440" y="1383"/>
                    <a:pt x="1267" y="652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4596250" y="387275"/>
              <a:ext cx="92950" cy="180025"/>
            </a:xfrm>
            <a:custGeom>
              <a:avLst/>
              <a:gdLst/>
              <a:ahLst/>
              <a:cxnLst/>
              <a:rect l="l" t="t" r="r" b="b"/>
              <a:pathLst>
                <a:path w="3718" h="7201" extrusionOk="0">
                  <a:moveTo>
                    <a:pt x="1654" y="0"/>
                  </a:moveTo>
                  <a:cubicBezTo>
                    <a:pt x="1474" y="0"/>
                    <a:pt x="1293" y="30"/>
                    <a:pt x="1123" y="89"/>
                  </a:cubicBezTo>
                  <a:cubicBezTo>
                    <a:pt x="1091" y="101"/>
                    <a:pt x="1057" y="113"/>
                    <a:pt x="1025" y="128"/>
                  </a:cubicBezTo>
                  <a:cubicBezTo>
                    <a:pt x="999" y="138"/>
                    <a:pt x="971" y="150"/>
                    <a:pt x="945" y="164"/>
                  </a:cubicBezTo>
                  <a:cubicBezTo>
                    <a:pt x="419" y="428"/>
                    <a:pt x="65" y="995"/>
                    <a:pt x="35" y="1583"/>
                  </a:cubicBezTo>
                  <a:cubicBezTo>
                    <a:pt x="1" y="2248"/>
                    <a:pt x="345" y="2865"/>
                    <a:pt x="680" y="3442"/>
                  </a:cubicBezTo>
                  <a:lnTo>
                    <a:pt x="2092" y="5876"/>
                  </a:lnTo>
                  <a:cubicBezTo>
                    <a:pt x="2281" y="6202"/>
                    <a:pt x="2539" y="6821"/>
                    <a:pt x="2799" y="7097"/>
                  </a:cubicBezTo>
                  <a:cubicBezTo>
                    <a:pt x="2854" y="7155"/>
                    <a:pt x="2901" y="7186"/>
                    <a:pt x="2941" y="7196"/>
                  </a:cubicBezTo>
                  <a:cubicBezTo>
                    <a:pt x="2952" y="7199"/>
                    <a:pt x="2962" y="7200"/>
                    <a:pt x="2972" y="7200"/>
                  </a:cubicBezTo>
                  <a:cubicBezTo>
                    <a:pt x="2998" y="7200"/>
                    <a:pt x="3022" y="7191"/>
                    <a:pt x="3043" y="7174"/>
                  </a:cubicBezTo>
                  <a:cubicBezTo>
                    <a:pt x="3163" y="7078"/>
                    <a:pt x="3209" y="6744"/>
                    <a:pt x="3270" y="6514"/>
                  </a:cubicBezTo>
                  <a:cubicBezTo>
                    <a:pt x="3663" y="5028"/>
                    <a:pt x="3718" y="3450"/>
                    <a:pt x="3417" y="1942"/>
                  </a:cubicBezTo>
                  <a:cubicBezTo>
                    <a:pt x="3296" y="1337"/>
                    <a:pt x="3095" y="705"/>
                    <a:pt x="2612" y="323"/>
                  </a:cubicBezTo>
                  <a:cubicBezTo>
                    <a:pt x="2342" y="108"/>
                    <a:pt x="1998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4621875" y="389500"/>
              <a:ext cx="50450" cy="177800"/>
            </a:xfrm>
            <a:custGeom>
              <a:avLst/>
              <a:gdLst/>
              <a:ahLst/>
              <a:cxnLst/>
              <a:rect l="l" t="t" r="r" b="b"/>
              <a:pathLst>
                <a:path w="2018" h="7112" extrusionOk="0">
                  <a:moveTo>
                    <a:pt x="98" y="1"/>
                  </a:moveTo>
                  <a:cubicBezTo>
                    <a:pt x="66" y="12"/>
                    <a:pt x="32" y="24"/>
                    <a:pt x="0" y="39"/>
                  </a:cubicBezTo>
                  <a:cubicBezTo>
                    <a:pt x="429" y="1108"/>
                    <a:pt x="799" y="2202"/>
                    <a:pt x="1107" y="3313"/>
                  </a:cubicBezTo>
                  <a:cubicBezTo>
                    <a:pt x="1452" y="4559"/>
                    <a:pt x="1724" y="5827"/>
                    <a:pt x="1916" y="7107"/>
                  </a:cubicBezTo>
                  <a:cubicBezTo>
                    <a:pt x="1927" y="7110"/>
                    <a:pt x="1937" y="7111"/>
                    <a:pt x="1947" y="7111"/>
                  </a:cubicBezTo>
                  <a:cubicBezTo>
                    <a:pt x="1973" y="7111"/>
                    <a:pt x="1997" y="7102"/>
                    <a:pt x="2018" y="7085"/>
                  </a:cubicBezTo>
                  <a:cubicBezTo>
                    <a:pt x="1859" y="6025"/>
                    <a:pt x="1645" y="4973"/>
                    <a:pt x="1379" y="3935"/>
                  </a:cubicBezTo>
                  <a:cubicBezTo>
                    <a:pt x="1038" y="2597"/>
                    <a:pt x="610" y="1282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4690225" y="439125"/>
              <a:ext cx="85875" cy="183000"/>
            </a:xfrm>
            <a:custGeom>
              <a:avLst/>
              <a:gdLst/>
              <a:ahLst/>
              <a:cxnLst/>
              <a:rect l="l" t="t" r="r" b="b"/>
              <a:pathLst>
                <a:path w="3435" h="7320" extrusionOk="0">
                  <a:moveTo>
                    <a:pt x="1794" y="0"/>
                  </a:moveTo>
                  <a:cubicBezTo>
                    <a:pt x="1760" y="0"/>
                    <a:pt x="1724" y="0"/>
                    <a:pt x="1688" y="3"/>
                  </a:cubicBezTo>
                  <a:cubicBezTo>
                    <a:pt x="1660" y="3"/>
                    <a:pt x="1632" y="5"/>
                    <a:pt x="1602" y="10"/>
                  </a:cubicBezTo>
                  <a:cubicBezTo>
                    <a:pt x="1017" y="77"/>
                    <a:pt x="488" y="485"/>
                    <a:pt x="259" y="1029"/>
                  </a:cubicBezTo>
                  <a:cubicBezTo>
                    <a:pt x="0" y="1641"/>
                    <a:pt x="111" y="2341"/>
                    <a:pt x="227" y="2996"/>
                  </a:cubicBezTo>
                  <a:cubicBezTo>
                    <a:pt x="390" y="3921"/>
                    <a:pt x="553" y="4844"/>
                    <a:pt x="717" y="5768"/>
                  </a:cubicBezTo>
                  <a:cubicBezTo>
                    <a:pt x="782" y="6140"/>
                    <a:pt x="812" y="6809"/>
                    <a:pt x="961" y="7156"/>
                  </a:cubicBezTo>
                  <a:cubicBezTo>
                    <a:pt x="993" y="7228"/>
                    <a:pt x="1027" y="7275"/>
                    <a:pt x="1060" y="7299"/>
                  </a:cubicBezTo>
                  <a:cubicBezTo>
                    <a:pt x="1081" y="7313"/>
                    <a:pt x="1102" y="7320"/>
                    <a:pt x="1124" y="7320"/>
                  </a:cubicBezTo>
                  <a:cubicBezTo>
                    <a:pt x="1137" y="7320"/>
                    <a:pt x="1150" y="7317"/>
                    <a:pt x="1163" y="7312"/>
                  </a:cubicBezTo>
                  <a:cubicBezTo>
                    <a:pt x="1308" y="7265"/>
                    <a:pt x="1467" y="6966"/>
                    <a:pt x="1603" y="6772"/>
                  </a:cubicBezTo>
                  <a:cubicBezTo>
                    <a:pt x="2484" y="5511"/>
                    <a:pt x="3077" y="4049"/>
                    <a:pt x="3313" y="2529"/>
                  </a:cubicBezTo>
                  <a:cubicBezTo>
                    <a:pt x="3407" y="1920"/>
                    <a:pt x="3435" y="1257"/>
                    <a:pt x="3113" y="732"/>
                  </a:cubicBezTo>
                  <a:cubicBezTo>
                    <a:pt x="2838" y="283"/>
                    <a:pt x="2319" y="9"/>
                    <a:pt x="1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4716700" y="439125"/>
              <a:ext cx="19375" cy="183000"/>
            </a:xfrm>
            <a:custGeom>
              <a:avLst/>
              <a:gdLst/>
              <a:ahLst/>
              <a:cxnLst/>
              <a:rect l="l" t="t" r="r" b="b"/>
              <a:pathLst>
                <a:path w="775" h="7320" extrusionOk="0">
                  <a:moveTo>
                    <a:pt x="735" y="0"/>
                  </a:moveTo>
                  <a:cubicBezTo>
                    <a:pt x="701" y="0"/>
                    <a:pt x="665" y="0"/>
                    <a:pt x="629" y="3"/>
                  </a:cubicBezTo>
                  <a:cubicBezTo>
                    <a:pt x="665" y="1154"/>
                    <a:pt x="636" y="2309"/>
                    <a:pt x="544" y="3457"/>
                  </a:cubicBezTo>
                  <a:cubicBezTo>
                    <a:pt x="441" y="4746"/>
                    <a:pt x="259" y="6030"/>
                    <a:pt x="1" y="7299"/>
                  </a:cubicBezTo>
                  <a:cubicBezTo>
                    <a:pt x="22" y="7313"/>
                    <a:pt x="43" y="7320"/>
                    <a:pt x="65" y="7320"/>
                  </a:cubicBezTo>
                  <a:cubicBezTo>
                    <a:pt x="78" y="7320"/>
                    <a:pt x="91" y="7317"/>
                    <a:pt x="104" y="7312"/>
                  </a:cubicBezTo>
                  <a:cubicBezTo>
                    <a:pt x="319" y="6262"/>
                    <a:pt x="480" y="5201"/>
                    <a:pt x="587" y="4137"/>
                  </a:cubicBezTo>
                  <a:cubicBezTo>
                    <a:pt x="724" y="2761"/>
                    <a:pt x="775" y="1380"/>
                    <a:pt x="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4759825" y="543075"/>
              <a:ext cx="85350" cy="181850"/>
            </a:xfrm>
            <a:custGeom>
              <a:avLst/>
              <a:gdLst/>
              <a:ahLst/>
              <a:cxnLst/>
              <a:rect l="l" t="t" r="r" b="b"/>
              <a:pathLst>
                <a:path w="3414" h="7274" extrusionOk="0">
                  <a:moveTo>
                    <a:pt x="1784" y="0"/>
                  </a:moveTo>
                  <a:cubicBezTo>
                    <a:pt x="1749" y="0"/>
                    <a:pt x="1714" y="0"/>
                    <a:pt x="1680" y="3"/>
                  </a:cubicBezTo>
                  <a:cubicBezTo>
                    <a:pt x="1651" y="3"/>
                    <a:pt x="1623" y="5"/>
                    <a:pt x="1593" y="9"/>
                  </a:cubicBezTo>
                  <a:cubicBezTo>
                    <a:pt x="1011" y="76"/>
                    <a:pt x="488" y="483"/>
                    <a:pt x="258" y="1022"/>
                  </a:cubicBezTo>
                  <a:cubicBezTo>
                    <a:pt x="0" y="1632"/>
                    <a:pt x="112" y="2326"/>
                    <a:pt x="226" y="2978"/>
                  </a:cubicBezTo>
                  <a:cubicBezTo>
                    <a:pt x="390" y="3896"/>
                    <a:pt x="552" y="4813"/>
                    <a:pt x="715" y="5732"/>
                  </a:cubicBezTo>
                  <a:cubicBezTo>
                    <a:pt x="780" y="6100"/>
                    <a:pt x="810" y="6766"/>
                    <a:pt x="957" y="7111"/>
                  </a:cubicBezTo>
                  <a:cubicBezTo>
                    <a:pt x="988" y="7183"/>
                    <a:pt x="1021" y="7228"/>
                    <a:pt x="1055" y="7251"/>
                  </a:cubicBezTo>
                  <a:cubicBezTo>
                    <a:pt x="1076" y="7266"/>
                    <a:pt x="1097" y="7273"/>
                    <a:pt x="1119" y="7273"/>
                  </a:cubicBezTo>
                  <a:cubicBezTo>
                    <a:pt x="1132" y="7273"/>
                    <a:pt x="1145" y="7270"/>
                    <a:pt x="1158" y="7265"/>
                  </a:cubicBezTo>
                  <a:cubicBezTo>
                    <a:pt x="1303" y="7219"/>
                    <a:pt x="1460" y="6924"/>
                    <a:pt x="1594" y="6728"/>
                  </a:cubicBezTo>
                  <a:cubicBezTo>
                    <a:pt x="2469" y="5475"/>
                    <a:pt x="3057" y="4022"/>
                    <a:pt x="3291" y="2512"/>
                  </a:cubicBezTo>
                  <a:cubicBezTo>
                    <a:pt x="3384" y="1906"/>
                    <a:pt x="3413" y="1248"/>
                    <a:pt x="3093" y="727"/>
                  </a:cubicBezTo>
                  <a:cubicBezTo>
                    <a:pt x="2821" y="281"/>
                    <a:pt x="2305" y="8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4786200" y="543075"/>
              <a:ext cx="19225" cy="181850"/>
            </a:xfrm>
            <a:custGeom>
              <a:avLst/>
              <a:gdLst/>
              <a:ahLst/>
              <a:cxnLst/>
              <a:rect l="l" t="t" r="r" b="b"/>
              <a:pathLst>
                <a:path w="769" h="7274" extrusionOk="0">
                  <a:moveTo>
                    <a:pt x="729" y="0"/>
                  </a:moveTo>
                  <a:cubicBezTo>
                    <a:pt x="694" y="0"/>
                    <a:pt x="659" y="0"/>
                    <a:pt x="625" y="3"/>
                  </a:cubicBezTo>
                  <a:cubicBezTo>
                    <a:pt x="659" y="1147"/>
                    <a:pt x="631" y="2294"/>
                    <a:pt x="539" y="3436"/>
                  </a:cubicBezTo>
                  <a:cubicBezTo>
                    <a:pt x="437" y="4716"/>
                    <a:pt x="256" y="5992"/>
                    <a:pt x="0" y="7251"/>
                  </a:cubicBezTo>
                  <a:cubicBezTo>
                    <a:pt x="21" y="7266"/>
                    <a:pt x="42" y="7273"/>
                    <a:pt x="64" y="7273"/>
                  </a:cubicBezTo>
                  <a:cubicBezTo>
                    <a:pt x="77" y="7273"/>
                    <a:pt x="90" y="7270"/>
                    <a:pt x="103" y="7265"/>
                  </a:cubicBezTo>
                  <a:cubicBezTo>
                    <a:pt x="316" y="6223"/>
                    <a:pt x="476" y="5169"/>
                    <a:pt x="581" y="4109"/>
                  </a:cubicBezTo>
                  <a:cubicBezTo>
                    <a:pt x="719" y="2744"/>
                    <a:pt x="769" y="1372"/>
                    <a:pt x="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4826450" y="640075"/>
              <a:ext cx="86325" cy="177525"/>
            </a:xfrm>
            <a:custGeom>
              <a:avLst/>
              <a:gdLst/>
              <a:ahLst/>
              <a:cxnLst/>
              <a:rect l="l" t="t" r="r" b="b"/>
              <a:pathLst>
                <a:path w="3453" h="7101" extrusionOk="0">
                  <a:moveTo>
                    <a:pt x="1784" y="1"/>
                  </a:moveTo>
                  <a:cubicBezTo>
                    <a:pt x="1222" y="1"/>
                    <a:pt x="672" y="314"/>
                    <a:pt x="374" y="790"/>
                  </a:cubicBezTo>
                  <a:cubicBezTo>
                    <a:pt x="22" y="1350"/>
                    <a:pt x="21" y="2053"/>
                    <a:pt x="29" y="2715"/>
                  </a:cubicBezTo>
                  <a:cubicBezTo>
                    <a:pt x="43" y="3648"/>
                    <a:pt x="57" y="4578"/>
                    <a:pt x="70" y="5511"/>
                  </a:cubicBezTo>
                  <a:cubicBezTo>
                    <a:pt x="75" y="5887"/>
                    <a:pt x="0" y="6549"/>
                    <a:pt x="90" y="6912"/>
                  </a:cubicBezTo>
                  <a:cubicBezTo>
                    <a:pt x="109" y="6988"/>
                    <a:pt x="135" y="7039"/>
                    <a:pt x="165" y="7067"/>
                  </a:cubicBezTo>
                  <a:cubicBezTo>
                    <a:pt x="188" y="7090"/>
                    <a:pt x="215" y="7100"/>
                    <a:pt x="243" y="7100"/>
                  </a:cubicBezTo>
                  <a:cubicBezTo>
                    <a:pt x="250" y="7100"/>
                    <a:pt x="257" y="7100"/>
                    <a:pt x="264" y="7099"/>
                  </a:cubicBezTo>
                  <a:cubicBezTo>
                    <a:pt x="414" y="7074"/>
                    <a:pt x="616" y="6808"/>
                    <a:pt x="780" y="6635"/>
                  </a:cubicBezTo>
                  <a:cubicBezTo>
                    <a:pt x="1844" y="5538"/>
                    <a:pt x="2658" y="4198"/>
                    <a:pt x="3130" y="2745"/>
                  </a:cubicBezTo>
                  <a:cubicBezTo>
                    <a:pt x="3319" y="2162"/>
                    <a:pt x="3452" y="1517"/>
                    <a:pt x="3220" y="950"/>
                  </a:cubicBezTo>
                  <a:cubicBezTo>
                    <a:pt x="3021" y="467"/>
                    <a:pt x="2556" y="114"/>
                    <a:pt x="2043" y="23"/>
                  </a:cubicBezTo>
                  <a:cubicBezTo>
                    <a:pt x="2008" y="17"/>
                    <a:pt x="1973" y="12"/>
                    <a:pt x="1938" y="10"/>
                  </a:cubicBezTo>
                  <a:cubicBezTo>
                    <a:pt x="1910" y="7"/>
                    <a:pt x="1881" y="5"/>
                    <a:pt x="1852" y="3"/>
                  </a:cubicBezTo>
                  <a:cubicBezTo>
                    <a:pt x="1830" y="2"/>
                    <a:pt x="180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4830575" y="640325"/>
              <a:ext cx="47000" cy="177275"/>
            </a:xfrm>
            <a:custGeom>
              <a:avLst/>
              <a:gdLst/>
              <a:ahLst/>
              <a:cxnLst/>
              <a:rect l="l" t="t" r="r" b="b"/>
              <a:pathLst>
                <a:path w="1880" h="7091" extrusionOk="0">
                  <a:moveTo>
                    <a:pt x="1775" y="1"/>
                  </a:moveTo>
                  <a:cubicBezTo>
                    <a:pt x="1627" y="1135"/>
                    <a:pt x="1415" y="2263"/>
                    <a:pt x="1143" y="3375"/>
                  </a:cubicBezTo>
                  <a:cubicBezTo>
                    <a:pt x="837" y="4624"/>
                    <a:pt x="454" y="5854"/>
                    <a:pt x="0" y="7057"/>
                  </a:cubicBezTo>
                  <a:cubicBezTo>
                    <a:pt x="23" y="7080"/>
                    <a:pt x="50" y="7090"/>
                    <a:pt x="78" y="7090"/>
                  </a:cubicBezTo>
                  <a:cubicBezTo>
                    <a:pt x="85" y="7090"/>
                    <a:pt x="92" y="7090"/>
                    <a:pt x="99" y="7089"/>
                  </a:cubicBezTo>
                  <a:cubicBezTo>
                    <a:pt x="476" y="6093"/>
                    <a:pt x="802" y="5077"/>
                    <a:pt x="1079" y="4047"/>
                  </a:cubicBezTo>
                  <a:cubicBezTo>
                    <a:pt x="1432" y="2721"/>
                    <a:pt x="1700" y="1374"/>
                    <a:pt x="1879" y="15"/>
                  </a:cubicBezTo>
                  <a:cubicBezTo>
                    <a:pt x="1844" y="8"/>
                    <a:pt x="1809" y="3"/>
                    <a:pt x="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4463600" y="498550"/>
              <a:ext cx="185400" cy="82950"/>
            </a:xfrm>
            <a:custGeom>
              <a:avLst/>
              <a:gdLst/>
              <a:ahLst/>
              <a:cxnLst/>
              <a:rect l="l" t="t" r="r" b="b"/>
              <a:pathLst>
                <a:path w="7416" h="3318" extrusionOk="0">
                  <a:moveTo>
                    <a:pt x="1795" y="0"/>
                  </a:moveTo>
                  <a:cubicBezTo>
                    <a:pt x="1652" y="0"/>
                    <a:pt x="1509" y="14"/>
                    <a:pt x="1367" y="46"/>
                  </a:cubicBezTo>
                  <a:cubicBezTo>
                    <a:pt x="792" y="176"/>
                    <a:pt x="296" y="624"/>
                    <a:pt x="127" y="1188"/>
                  </a:cubicBezTo>
                  <a:cubicBezTo>
                    <a:pt x="119" y="1217"/>
                    <a:pt x="111" y="1245"/>
                    <a:pt x="105" y="1271"/>
                  </a:cubicBezTo>
                  <a:cubicBezTo>
                    <a:pt x="96" y="1305"/>
                    <a:pt x="90" y="1341"/>
                    <a:pt x="85" y="1375"/>
                  </a:cubicBezTo>
                  <a:cubicBezTo>
                    <a:pt x="0" y="1893"/>
                    <a:pt x="181" y="2452"/>
                    <a:pt x="573" y="2802"/>
                  </a:cubicBezTo>
                  <a:cubicBezTo>
                    <a:pt x="1033" y="3211"/>
                    <a:pt x="1689" y="3299"/>
                    <a:pt x="2307" y="3315"/>
                  </a:cubicBezTo>
                  <a:cubicBezTo>
                    <a:pt x="2382" y="3316"/>
                    <a:pt x="2457" y="3317"/>
                    <a:pt x="2532" y="3317"/>
                  </a:cubicBezTo>
                  <a:cubicBezTo>
                    <a:pt x="3995" y="3317"/>
                    <a:pt x="5456" y="2993"/>
                    <a:pt x="6783" y="2380"/>
                  </a:cubicBezTo>
                  <a:cubicBezTo>
                    <a:pt x="7001" y="2282"/>
                    <a:pt x="7322" y="2180"/>
                    <a:pt x="7394" y="2044"/>
                  </a:cubicBezTo>
                  <a:cubicBezTo>
                    <a:pt x="7412" y="2012"/>
                    <a:pt x="7416" y="1977"/>
                    <a:pt x="7397" y="1940"/>
                  </a:cubicBezTo>
                  <a:cubicBezTo>
                    <a:pt x="7381" y="1903"/>
                    <a:pt x="7342" y="1862"/>
                    <a:pt x="7276" y="1817"/>
                  </a:cubicBezTo>
                  <a:cubicBezTo>
                    <a:pt x="6959" y="1610"/>
                    <a:pt x="6306" y="1462"/>
                    <a:pt x="5952" y="1332"/>
                  </a:cubicBezTo>
                  <a:cubicBezTo>
                    <a:pt x="5071" y="1008"/>
                    <a:pt x="4191" y="684"/>
                    <a:pt x="3310" y="361"/>
                  </a:cubicBezTo>
                  <a:cubicBezTo>
                    <a:pt x="2821" y="181"/>
                    <a:pt x="2307" y="0"/>
                    <a:pt x="1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4465700" y="530400"/>
              <a:ext cx="183300" cy="19525"/>
            </a:xfrm>
            <a:custGeom>
              <a:avLst/>
              <a:gdLst/>
              <a:ahLst/>
              <a:cxnLst/>
              <a:rect l="l" t="t" r="r" b="b"/>
              <a:pathLst>
                <a:path w="7332" h="781" extrusionOk="0">
                  <a:moveTo>
                    <a:pt x="21" y="0"/>
                  </a:moveTo>
                  <a:cubicBezTo>
                    <a:pt x="12" y="34"/>
                    <a:pt x="6" y="69"/>
                    <a:pt x="1" y="104"/>
                  </a:cubicBezTo>
                  <a:cubicBezTo>
                    <a:pt x="1352" y="386"/>
                    <a:pt x="2720" y="580"/>
                    <a:pt x="4098" y="687"/>
                  </a:cubicBezTo>
                  <a:cubicBezTo>
                    <a:pt x="4904" y="749"/>
                    <a:pt x="5713" y="780"/>
                    <a:pt x="6522" y="780"/>
                  </a:cubicBezTo>
                  <a:cubicBezTo>
                    <a:pt x="6785" y="780"/>
                    <a:pt x="7048" y="777"/>
                    <a:pt x="7310" y="770"/>
                  </a:cubicBezTo>
                  <a:cubicBezTo>
                    <a:pt x="7328" y="738"/>
                    <a:pt x="7332" y="703"/>
                    <a:pt x="7313" y="666"/>
                  </a:cubicBezTo>
                  <a:lnTo>
                    <a:pt x="7313" y="666"/>
                  </a:lnTo>
                  <a:cubicBezTo>
                    <a:pt x="7056" y="672"/>
                    <a:pt x="6798" y="675"/>
                    <a:pt x="6541" y="675"/>
                  </a:cubicBezTo>
                  <a:cubicBezTo>
                    <a:pt x="5505" y="675"/>
                    <a:pt x="4469" y="625"/>
                    <a:pt x="3437" y="524"/>
                  </a:cubicBezTo>
                  <a:cubicBezTo>
                    <a:pt x="2291" y="412"/>
                    <a:pt x="1149" y="237"/>
                    <a:pt x="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4529750" y="585700"/>
              <a:ext cx="182950" cy="81375"/>
            </a:xfrm>
            <a:custGeom>
              <a:avLst/>
              <a:gdLst/>
              <a:ahLst/>
              <a:cxnLst/>
              <a:rect l="l" t="t" r="r" b="b"/>
              <a:pathLst>
                <a:path w="7318" h="3255" extrusionOk="0">
                  <a:moveTo>
                    <a:pt x="1837" y="1"/>
                  </a:moveTo>
                  <a:cubicBezTo>
                    <a:pt x="1589" y="1"/>
                    <a:pt x="1344" y="34"/>
                    <a:pt x="1110" y="121"/>
                  </a:cubicBezTo>
                  <a:cubicBezTo>
                    <a:pt x="559" y="323"/>
                    <a:pt x="129" y="828"/>
                    <a:pt x="34" y="1406"/>
                  </a:cubicBezTo>
                  <a:cubicBezTo>
                    <a:pt x="29" y="1434"/>
                    <a:pt x="26" y="1463"/>
                    <a:pt x="23" y="1491"/>
                  </a:cubicBezTo>
                  <a:cubicBezTo>
                    <a:pt x="19" y="1526"/>
                    <a:pt x="17" y="1561"/>
                    <a:pt x="17" y="1597"/>
                  </a:cubicBezTo>
                  <a:cubicBezTo>
                    <a:pt x="0" y="2118"/>
                    <a:pt x="249" y="2645"/>
                    <a:pt x="679" y="2939"/>
                  </a:cubicBezTo>
                  <a:cubicBezTo>
                    <a:pt x="1035" y="3182"/>
                    <a:pt x="1467" y="3255"/>
                    <a:pt x="1904" y="3255"/>
                  </a:cubicBezTo>
                  <a:cubicBezTo>
                    <a:pt x="2088" y="3255"/>
                    <a:pt x="2273" y="3242"/>
                    <a:pt x="2453" y="3223"/>
                  </a:cubicBezTo>
                  <a:cubicBezTo>
                    <a:pt x="3973" y="3060"/>
                    <a:pt x="5452" y="2542"/>
                    <a:pt x="6745" y="1727"/>
                  </a:cubicBezTo>
                  <a:cubicBezTo>
                    <a:pt x="6946" y="1598"/>
                    <a:pt x="7250" y="1455"/>
                    <a:pt x="7304" y="1314"/>
                  </a:cubicBezTo>
                  <a:cubicBezTo>
                    <a:pt x="7318" y="1281"/>
                    <a:pt x="7317" y="1244"/>
                    <a:pt x="7293" y="1211"/>
                  </a:cubicBezTo>
                  <a:cubicBezTo>
                    <a:pt x="7272" y="1176"/>
                    <a:pt x="7227" y="1140"/>
                    <a:pt x="7157" y="1106"/>
                  </a:cubicBezTo>
                  <a:cubicBezTo>
                    <a:pt x="6819" y="942"/>
                    <a:pt x="6156" y="881"/>
                    <a:pt x="5791" y="798"/>
                  </a:cubicBezTo>
                  <a:cubicBezTo>
                    <a:pt x="4881" y="592"/>
                    <a:pt x="3971" y="386"/>
                    <a:pt x="3063" y="182"/>
                  </a:cubicBezTo>
                  <a:cubicBezTo>
                    <a:pt x="2662" y="91"/>
                    <a:pt x="2245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4530150" y="615950"/>
              <a:ext cx="182550" cy="11975"/>
            </a:xfrm>
            <a:custGeom>
              <a:avLst/>
              <a:gdLst/>
              <a:ahLst/>
              <a:cxnLst/>
              <a:rect l="l" t="t" r="r" b="b"/>
              <a:pathLst>
                <a:path w="7302" h="479" extrusionOk="0">
                  <a:moveTo>
                    <a:pt x="7277" y="1"/>
                  </a:moveTo>
                  <a:cubicBezTo>
                    <a:pt x="6007" y="198"/>
                    <a:pt x="4724" y="317"/>
                    <a:pt x="3439" y="359"/>
                  </a:cubicBezTo>
                  <a:cubicBezTo>
                    <a:pt x="3098" y="370"/>
                    <a:pt x="2756" y="376"/>
                    <a:pt x="2415" y="376"/>
                  </a:cubicBezTo>
                  <a:cubicBezTo>
                    <a:pt x="1611" y="376"/>
                    <a:pt x="807" y="344"/>
                    <a:pt x="7" y="281"/>
                  </a:cubicBezTo>
                  <a:cubicBezTo>
                    <a:pt x="3" y="316"/>
                    <a:pt x="1" y="351"/>
                    <a:pt x="1" y="387"/>
                  </a:cubicBezTo>
                  <a:cubicBezTo>
                    <a:pt x="806" y="448"/>
                    <a:pt x="1614" y="479"/>
                    <a:pt x="2422" y="479"/>
                  </a:cubicBezTo>
                  <a:cubicBezTo>
                    <a:pt x="2986" y="479"/>
                    <a:pt x="3549" y="464"/>
                    <a:pt x="4112" y="434"/>
                  </a:cubicBezTo>
                  <a:cubicBezTo>
                    <a:pt x="5175" y="377"/>
                    <a:pt x="6236" y="268"/>
                    <a:pt x="7288" y="104"/>
                  </a:cubicBezTo>
                  <a:cubicBezTo>
                    <a:pt x="7302" y="71"/>
                    <a:pt x="7301" y="34"/>
                    <a:pt x="7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4592775" y="670525"/>
              <a:ext cx="183850" cy="81550"/>
            </a:xfrm>
            <a:custGeom>
              <a:avLst/>
              <a:gdLst/>
              <a:ahLst/>
              <a:cxnLst/>
              <a:rect l="l" t="t" r="r" b="b"/>
              <a:pathLst>
                <a:path w="7354" h="3262" extrusionOk="0">
                  <a:moveTo>
                    <a:pt x="1814" y="0"/>
                  </a:moveTo>
                  <a:cubicBezTo>
                    <a:pt x="1610" y="0"/>
                    <a:pt x="1408" y="25"/>
                    <a:pt x="1211" y="87"/>
                  </a:cubicBezTo>
                  <a:cubicBezTo>
                    <a:pt x="653" y="261"/>
                    <a:pt x="195" y="743"/>
                    <a:pt x="73" y="1316"/>
                  </a:cubicBezTo>
                  <a:cubicBezTo>
                    <a:pt x="66" y="1345"/>
                    <a:pt x="61" y="1373"/>
                    <a:pt x="57" y="1402"/>
                  </a:cubicBezTo>
                  <a:cubicBezTo>
                    <a:pt x="51" y="1436"/>
                    <a:pt x="47" y="1471"/>
                    <a:pt x="45" y="1506"/>
                  </a:cubicBezTo>
                  <a:cubicBezTo>
                    <a:pt x="0" y="2026"/>
                    <a:pt x="223" y="2565"/>
                    <a:pt x="640" y="2880"/>
                  </a:cubicBezTo>
                  <a:cubicBezTo>
                    <a:pt x="1040" y="3182"/>
                    <a:pt x="1554" y="3261"/>
                    <a:pt x="2063" y="3261"/>
                  </a:cubicBezTo>
                  <a:cubicBezTo>
                    <a:pt x="2175" y="3261"/>
                    <a:pt x="2287" y="3257"/>
                    <a:pt x="2398" y="3251"/>
                  </a:cubicBezTo>
                  <a:cubicBezTo>
                    <a:pt x="3924" y="3164"/>
                    <a:pt x="5427" y="2721"/>
                    <a:pt x="6759" y="1971"/>
                  </a:cubicBezTo>
                  <a:cubicBezTo>
                    <a:pt x="6966" y="1853"/>
                    <a:pt x="7276" y="1725"/>
                    <a:pt x="7338" y="1585"/>
                  </a:cubicBezTo>
                  <a:cubicBezTo>
                    <a:pt x="7353" y="1552"/>
                    <a:pt x="7353" y="1517"/>
                    <a:pt x="7333" y="1482"/>
                  </a:cubicBezTo>
                  <a:cubicBezTo>
                    <a:pt x="7314" y="1446"/>
                    <a:pt x="7271" y="1409"/>
                    <a:pt x="7203" y="1372"/>
                  </a:cubicBezTo>
                  <a:cubicBezTo>
                    <a:pt x="6873" y="1191"/>
                    <a:pt x="6215" y="1097"/>
                    <a:pt x="5854" y="996"/>
                  </a:cubicBezTo>
                  <a:cubicBezTo>
                    <a:pt x="4956" y="746"/>
                    <a:pt x="4058" y="495"/>
                    <a:pt x="3160" y="244"/>
                  </a:cubicBezTo>
                  <a:cubicBezTo>
                    <a:pt x="2722" y="122"/>
                    <a:pt x="2263" y="0"/>
                    <a:pt x="1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4593875" y="705500"/>
              <a:ext cx="182750" cy="8975"/>
            </a:xfrm>
            <a:custGeom>
              <a:avLst/>
              <a:gdLst/>
              <a:ahLst/>
              <a:cxnLst/>
              <a:rect l="l" t="t" r="r" b="b"/>
              <a:pathLst>
                <a:path w="7310" h="359" extrusionOk="0">
                  <a:moveTo>
                    <a:pt x="13" y="1"/>
                  </a:moveTo>
                  <a:cubicBezTo>
                    <a:pt x="7" y="36"/>
                    <a:pt x="3" y="71"/>
                    <a:pt x="1" y="106"/>
                  </a:cubicBezTo>
                  <a:cubicBezTo>
                    <a:pt x="1338" y="275"/>
                    <a:pt x="2682" y="359"/>
                    <a:pt x="4030" y="359"/>
                  </a:cubicBezTo>
                  <a:cubicBezTo>
                    <a:pt x="4055" y="359"/>
                    <a:pt x="4079" y="359"/>
                    <a:pt x="4104" y="359"/>
                  </a:cubicBezTo>
                  <a:cubicBezTo>
                    <a:pt x="5170" y="355"/>
                    <a:pt x="6235" y="299"/>
                    <a:pt x="7294" y="186"/>
                  </a:cubicBezTo>
                  <a:cubicBezTo>
                    <a:pt x="7309" y="153"/>
                    <a:pt x="7309" y="118"/>
                    <a:pt x="7289" y="83"/>
                  </a:cubicBezTo>
                  <a:cubicBezTo>
                    <a:pt x="6190" y="198"/>
                    <a:pt x="5083" y="255"/>
                    <a:pt x="3978" y="255"/>
                  </a:cubicBezTo>
                  <a:cubicBezTo>
                    <a:pt x="3798" y="255"/>
                    <a:pt x="3618" y="253"/>
                    <a:pt x="3438" y="250"/>
                  </a:cubicBezTo>
                  <a:cubicBezTo>
                    <a:pt x="2293" y="231"/>
                    <a:pt x="1148" y="147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4658000" y="754900"/>
              <a:ext cx="179700" cy="91050"/>
            </a:xfrm>
            <a:custGeom>
              <a:avLst/>
              <a:gdLst/>
              <a:ahLst/>
              <a:cxnLst/>
              <a:rect l="l" t="t" r="r" b="b"/>
              <a:pathLst>
                <a:path w="7188" h="3642" extrusionOk="0">
                  <a:moveTo>
                    <a:pt x="1732" y="1"/>
                  </a:moveTo>
                  <a:cubicBezTo>
                    <a:pt x="1725" y="1"/>
                    <a:pt x="1718" y="1"/>
                    <a:pt x="1710" y="1"/>
                  </a:cubicBezTo>
                  <a:cubicBezTo>
                    <a:pt x="1125" y="9"/>
                    <a:pt x="551" y="341"/>
                    <a:pt x="270" y="855"/>
                  </a:cubicBezTo>
                  <a:cubicBezTo>
                    <a:pt x="255" y="881"/>
                    <a:pt x="243" y="907"/>
                    <a:pt x="231" y="933"/>
                  </a:cubicBezTo>
                  <a:cubicBezTo>
                    <a:pt x="215" y="964"/>
                    <a:pt x="201" y="996"/>
                    <a:pt x="189" y="1030"/>
                  </a:cubicBezTo>
                  <a:cubicBezTo>
                    <a:pt x="0" y="1515"/>
                    <a:pt x="59" y="2096"/>
                    <a:pt x="369" y="2517"/>
                  </a:cubicBezTo>
                  <a:cubicBezTo>
                    <a:pt x="731" y="3009"/>
                    <a:pt x="1352" y="3231"/>
                    <a:pt x="1947" y="3375"/>
                  </a:cubicBezTo>
                  <a:cubicBezTo>
                    <a:pt x="2701" y="3553"/>
                    <a:pt x="3475" y="3642"/>
                    <a:pt x="4250" y="3642"/>
                  </a:cubicBezTo>
                  <a:cubicBezTo>
                    <a:pt x="5004" y="3642"/>
                    <a:pt x="5757" y="3558"/>
                    <a:pt x="6491" y="3391"/>
                  </a:cubicBezTo>
                  <a:cubicBezTo>
                    <a:pt x="6721" y="3337"/>
                    <a:pt x="7055" y="3303"/>
                    <a:pt x="7153" y="3188"/>
                  </a:cubicBezTo>
                  <a:cubicBezTo>
                    <a:pt x="7178" y="3161"/>
                    <a:pt x="7188" y="3127"/>
                    <a:pt x="7179" y="3087"/>
                  </a:cubicBezTo>
                  <a:cubicBezTo>
                    <a:pt x="7169" y="3047"/>
                    <a:pt x="7141" y="2999"/>
                    <a:pt x="7086" y="2942"/>
                  </a:cubicBezTo>
                  <a:cubicBezTo>
                    <a:pt x="6822" y="2676"/>
                    <a:pt x="6217" y="2397"/>
                    <a:pt x="5900" y="2198"/>
                  </a:cubicBezTo>
                  <a:cubicBezTo>
                    <a:pt x="5111" y="1702"/>
                    <a:pt x="4323" y="1205"/>
                    <a:pt x="3534" y="708"/>
                  </a:cubicBezTo>
                  <a:cubicBezTo>
                    <a:pt x="2980" y="360"/>
                    <a:pt x="2386" y="1"/>
                    <a:pt x="1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4662650" y="778200"/>
              <a:ext cx="175050" cy="56400"/>
            </a:xfrm>
            <a:custGeom>
              <a:avLst/>
              <a:gdLst/>
              <a:ahLst/>
              <a:cxnLst/>
              <a:rect l="l" t="t" r="r" b="b"/>
              <a:pathLst>
                <a:path w="7002" h="2256" extrusionOk="0">
                  <a:moveTo>
                    <a:pt x="42" y="1"/>
                  </a:moveTo>
                  <a:cubicBezTo>
                    <a:pt x="27" y="32"/>
                    <a:pt x="12" y="64"/>
                    <a:pt x="1" y="98"/>
                  </a:cubicBezTo>
                  <a:cubicBezTo>
                    <a:pt x="1255" y="651"/>
                    <a:pt x="2546" y="1123"/>
                    <a:pt x="3862" y="1510"/>
                  </a:cubicBezTo>
                  <a:cubicBezTo>
                    <a:pt x="4883" y="1811"/>
                    <a:pt x="5920" y="2061"/>
                    <a:pt x="6967" y="2256"/>
                  </a:cubicBezTo>
                  <a:cubicBezTo>
                    <a:pt x="6992" y="2229"/>
                    <a:pt x="7002" y="2195"/>
                    <a:pt x="6993" y="2155"/>
                  </a:cubicBezTo>
                  <a:cubicBezTo>
                    <a:pt x="5730" y="1917"/>
                    <a:pt x="4480" y="1605"/>
                    <a:pt x="3255" y="1215"/>
                  </a:cubicBezTo>
                  <a:cubicBezTo>
                    <a:pt x="2163" y="870"/>
                    <a:pt x="1090" y="464"/>
                    <a:pt x="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5" name="Google Shape;2125;p35"/>
          <p:cNvGrpSpPr/>
          <p:nvPr/>
        </p:nvGrpSpPr>
        <p:grpSpPr>
          <a:xfrm rot="-514551" flipH="1">
            <a:off x="6585751" y="2764154"/>
            <a:ext cx="1313351" cy="1102436"/>
            <a:chOff x="4980800" y="405075"/>
            <a:chExt cx="402725" cy="338050"/>
          </a:xfrm>
        </p:grpSpPr>
        <p:sp>
          <p:nvSpPr>
            <p:cNvPr id="2126" name="Google Shape;2126;p35"/>
            <p:cNvSpPr/>
            <p:nvPr/>
          </p:nvSpPr>
          <p:spPr>
            <a:xfrm>
              <a:off x="4980800" y="405075"/>
              <a:ext cx="402675" cy="338050"/>
            </a:xfrm>
            <a:custGeom>
              <a:avLst/>
              <a:gdLst/>
              <a:ahLst/>
              <a:cxnLst/>
              <a:rect l="l" t="t" r="r" b="b"/>
              <a:pathLst>
                <a:path w="16107" h="13522" extrusionOk="0">
                  <a:moveTo>
                    <a:pt x="16107" y="0"/>
                  </a:moveTo>
                  <a:cubicBezTo>
                    <a:pt x="16106" y="1"/>
                    <a:pt x="16106" y="1"/>
                    <a:pt x="16106" y="2"/>
                  </a:cubicBezTo>
                  <a:lnTo>
                    <a:pt x="16107" y="2"/>
                  </a:lnTo>
                  <a:lnTo>
                    <a:pt x="16107" y="0"/>
                  </a:lnTo>
                  <a:close/>
                  <a:moveTo>
                    <a:pt x="16050" y="2"/>
                  </a:moveTo>
                  <a:cubicBezTo>
                    <a:pt x="14593" y="3"/>
                    <a:pt x="13150" y="181"/>
                    <a:pt x="11745" y="518"/>
                  </a:cubicBezTo>
                  <a:cubicBezTo>
                    <a:pt x="11685" y="532"/>
                    <a:pt x="11624" y="547"/>
                    <a:pt x="11564" y="562"/>
                  </a:cubicBezTo>
                  <a:cubicBezTo>
                    <a:pt x="10597" y="803"/>
                    <a:pt x="9648" y="1122"/>
                    <a:pt x="8726" y="1511"/>
                  </a:cubicBezTo>
                  <a:cubicBezTo>
                    <a:pt x="8669" y="1536"/>
                    <a:pt x="8615" y="1560"/>
                    <a:pt x="8558" y="1584"/>
                  </a:cubicBezTo>
                  <a:cubicBezTo>
                    <a:pt x="7598" y="1999"/>
                    <a:pt x="6667" y="2491"/>
                    <a:pt x="5779" y="3057"/>
                  </a:cubicBezTo>
                  <a:cubicBezTo>
                    <a:pt x="5867" y="2636"/>
                    <a:pt x="5955" y="2233"/>
                    <a:pt x="6046" y="1813"/>
                  </a:cubicBezTo>
                  <a:lnTo>
                    <a:pt x="6046" y="1813"/>
                  </a:lnTo>
                  <a:cubicBezTo>
                    <a:pt x="5611" y="2054"/>
                    <a:pt x="5205" y="2334"/>
                    <a:pt x="4830" y="2649"/>
                  </a:cubicBezTo>
                  <a:cubicBezTo>
                    <a:pt x="4773" y="2696"/>
                    <a:pt x="4717" y="2745"/>
                    <a:pt x="4662" y="2795"/>
                  </a:cubicBezTo>
                  <a:cubicBezTo>
                    <a:pt x="3828" y="3537"/>
                    <a:pt x="3168" y="4458"/>
                    <a:pt x="2723" y="5505"/>
                  </a:cubicBezTo>
                  <a:cubicBezTo>
                    <a:pt x="2745" y="5085"/>
                    <a:pt x="2756" y="4657"/>
                    <a:pt x="2779" y="4238"/>
                  </a:cubicBezTo>
                  <a:lnTo>
                    <a:pt x="2779" y="4238"/>
                  </a:lnTo>
                  <a:cubicBezTo>
                    <a:pt x="2223" y="5036"/>
                    <a:pt x="1750" y="5890"/>
                    <a:pt x="1362" y="6779"/>
                  </a:cubicBezTo>
                  <a:cubicBezTo>
                    <a:pt x="1308" y="6904"/>
                    <a:pt x="1253" y="7031"/>
                    <a:pt x="1205" y="7157"/>
                  </a:cubicBezTo>
                  <a:cubicBezTo>
                    <a:pt x="386" y="9167"/>
                    <a:pt x="0" y="11352"/>
                    <a:pt x="93" y="13521"/>
                  </a:cubicBezTo>
                  <a:cubicBezTo>
                    <a:pt x="119" y="13518"/>
                    <a:pt x="145" y="13514"/>
                    <a:pt x="171" y="13511"/>
                  </a:cubicBezTo>
                  <a:cubicBezTo>
                    <a:pt x="235" y="13503"/>
                    <a:pt x="299" y="13495"/>
                    <a:pt x="364" y="13487"/>
                  </a:cubicBezTo>
                  <a:cubicBezTo>
                    <a:pt x="3759" y="13048"/>
                    <a:pt x="7245" y="12167"/>
                    <a:pt x="10197" y="10444"/>
                  </a:cubicBezTo>
                  <a:cubicBezTo>
                    <a:pt x="10279" y="10396"/>
                    <a:pt x="10364" y="10348"/>
                    <a:pt x="10446" y="10296"/>
                  </a:cubicBezTo>
                  <a:cubicBezTo>
                    <a:pt x="10866" y="10041"/>
                    <a:pt x="11274" y="9771"/>
                    <a:pt x="11669" y="9481"/>
                  </a:cubicBezTo>
                  <a:lnTo>
                    <a:pt x="11669" y="9481"/>
                  </a:lnTo>
                  <a:cubicBezTo>
                    <a:pt x="11150" y="9553"/>
                    <a:pt x="10752" y="9610"/>
                    <a:pt x="10276" y="9612"/>
                  </a:cubicBezTo>
                  <a:cubicBezTo>
                    <a:pt x="11363" y="8880"/>
                    <a:pt x="12304" y="7935"/>
                    <a:pt x="13035" y="6850"/>
                  </a:cubicBezTo>
                  <a:cubicBezTo>
                    <a:pt x="13070" y="6799"/>
                    <a:pt x="13105" y="6748"/>
                    <a:pt x="13137" y="6697"/>
                  </a:cubicBezTo>
                  <a:cubicBezTo>
                    <a:pt x="13437" y="6232"/>
                    <a:pt x="13699" y="5745"/>
                    <a:pt x="13921" y="5239"/>
                  </a:cubicBezTo>
                  <a:lnTo>
                    <a:pt x="13921" y="5239"/>
                  </a:lnTo>
                  <a:cubicBezTo>
                    <a:pt x="13568" y="5439"/>
                    <a:pt x="13238" y="5583"/>
                    <a:pt x="12884" y="5783"/>
                  </a:cubicBezTo>
                  <a:cubicBezTo>
                    <a:pt x="13256" y="5110"/>
                    <a:pt x="13630" y="4443"/>
                    <a:pt x="14000" y="3777"/>
                  </a:cubicBezTo>
                  <a:cubicBezTo>
                    <a:pt x="14029" y="3726"/>
                    <a:pt x="14059" y="3676"/>
                    <a:pt x="14086" y="3624"/>
                  </a:cubicBezTo>
                  <a:cubicBezTo>
                    <a:pt x="14725" y="2479"/>
                    <a:pt x="15362" y="1340"/>
                    <a:pt x="16006" y="183"/>
                  </a:cubicBezTo>
                  <a:cubicBezTo>
                    <a:pt x="16039" y="124"/>
                    <a:pt x="16072" y="63"/>
                    <a:pt x="16106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4985050" y="405075"/>
              <a:ext cx="398475" cy="337775"/>
            </a:xfrm>
            <a:custGeom>
              <a:avLst/>
              <a:gdLst/>
              <a:ahLst/>
              <a:cxnLst/>
              <a:rect l="l" t="t" r="r" b="b"/>
              <a:pathLst>
                <a:path w="15939" h="13511" extrusionOk="0">
                  <a:moveTo>
                    <a:pt x="15883" y="0"/>
                  </a:moveTo>
                  <a:cubicBezTo>
                    <a:pt x="15071" y="373"/>
                    <a:pt x="14271" y="775"/>
                    <a:pt x="13487" y="1206"/>
                  </a:cubicBezTo>
                  <a:cubicBezTo>
                    <a:pt x="12543" y="1723"/>
                    <a:pt x="11624" y="2285"/>
                    <a:pt x="10726" y="2878"/>
                  </a:cubicBezTo>
                  <a:cubicBezTo>
                    <a:pt x="10953" y="2072"/>
                    <a:pt x="11237" y="1283"/>
                    <a:pt x="11578" y="516"/>
                  </a:cubicBezTo>
                  <a:lnTo>
                    <a:pt x="11578" y="516"/>
                  </a:lnTo>
                  <a:cubicBezTo>
                    <a:pt x="11517" y="530"/>
                    <a:pt x="11456" y="546"/>
                    <a:pt x="11397" y="561"/>
                  </a:cubicBezTo>
                  <a:cubicBezTo>
                    <a:pt x="11061" y="1331"/>
                    <a:pt x="10780" y="2125"/>
                    <a:pt x="10557" y="2936"/>
                  </a:cubicBezTo>
                  <a:cubicBezTo>
                    <a:pt x="10552" y="2955"/>
                    <a:pt x="10555" y="2971"/>
                    <a:pt x="10561" y="2985"/>
                  </a:cubicBezTo>
                  <a:cubicBezTo>
                    <a:pt x="10242" y="3198"/>
                    <a:pt x="9927" y="3418"/>
                    <a:pt x="9614" y="3641"/>
                  </a:cubicBezTo>
                  <a:cubicBezTo>
                    <a:pt x="8992" y="4086"/>
                    <a:pt x="8384" y="4549"/>
                    <a:pt x="7786" y="5030"/>
                  </a:cubicBezTo>
                  <a:cubicBezTo>
                    <a:pt x="7998" y="3847"/>
                    <a:pt x="8256" y="2672"/>
                    <a:pt x="8559" y="1510"/>
                  </a:cubicBezTo>
                  <a:lnTo>
                    <a:pt x="8559" y="1510"/>
                  </a:lnTo>
                  <a:cubicBezTo>
                    <a:pt x="8502" y="1535"/>
                    <a:pt x="8447" y="1558"/>
                    <a:pt x="8390" y="1583"/>
                  </a:cubicBezTo>
                  <a:cubicBezTo>
                    <a:pt x="8192" y="2347"/>
                    <a:pt x="8013" y="3115"/>
                    <a:pt x="7856" y="3888"/>
                  </a:cubicBezTo>
                  <a:cubicBezTo>
                    <a:pt x="7776" y="4281"/>
                    <a:pt x="7699" y="4677"/>
                    <a:pt x="7630" y="5071"/>
                  </a:cubicBezTo>
                  <a:cubicBezTo>
                    <a:pt x="7625" y="5100"/>
                    <a:pt x="7637" y="5124"/>
                    <a:pt x="7655" y="5139"/>
                  </a:cubicBezTo>
                  <a:cubicBezTo>
                    <a:pt x="7104" y="5587"/>
                    <a:pt x="6566" y="6048"/>
                    <a:pt x="6041" y="6525"/>
                  </a:cubicBezTo>
                  <a:cubicBezTo>
                    <a:pt x="5582" y="6944"/>
                    <a:pt x="5133" y="7377"/>
                    <a:pt x="4694" y="7815"/>
                  </a:cubicBezTo>
                  <a:cubicBezTo>
                    <a:pt x="4410" y="6155"/>
                    <a:pt x="4391" y="4448"/>
                    <a:pt x="4640" y="2781"/>
                  </a:cubicBezTo>
                  <a:cubicBezTo>
                    <a:pt x="4648" y="2737"/>
                    <a:pt x="4653" y="2693"/>
                    <a:pt x="4662" y="2647"/>
                  </a:cubicBezTo>
                  <a:lnTo>
                    <a:pt x="4662" y="2647"/>
                  </a:lnTo>
                  <a:cubicBezTo>
                    <a:pt x="4606" y="2694"/>
                    <a:pt x="4548" y="2744"/>
                    <a:pt x="4493" y="2794"/>
                  </a:cubicBezTo>
                  <a:cubicBezTo>
                    <a:pt x="4313" y="4011"/>
                    <a:pt x="4273" y="5252"/>
                    <a:pt x="4376" y="6480"/>
                  </a:cubicBezTo>
                  <a:cubicBezTo>
                    <a:pt x="4418" y="6965"/>
                    <a:pt x="4482" y="7446"/>
                    <a:pt x="4566" y="7926"/>
                  </a:cubicBezTo>
                  <a:cubicBezTo>
                    <a:pt x="4566" y="7930"/>
                    <a:pt x="4569" y="7935"/>
                    <a:pt x="4570" y="7939"/>
                  </a:cubicBezTo>
                  <a:cubicBezTo>
                    <a:pt x="3977" y="8540"/>
                    <a:pt x="3399" y="9158"/>
                    <a:pt x="2844" y="9797"/>
                  </a:cubicBezTo>
                  <a:cubicBezTo>
                    <a:pt x="2400" y="10309"/>
                    <a:pt x="1971" y="10834"/>
                    <a:pt x="1556" y="11370"/>
                  </a:cubicBezTo>
                  <a:cubicBezTo>
                    <a:pt x="1247" y="9861"/>
                    <a:pt x="1125" y="8316"/>
                    <a:pt x="1192" y="6779"/>
                  </a:cubicBezTo>
                  <a:lnTo>
                    <a:pt x="1192" y="6779"/>
                  </a:lnTo>
                  <a:cubicBezTo>
                    <a:pt x="1138" y="6904"/>
                    <a:pt x="1083" y="7031"/>
                    <a:pt x="1035" y="7157"/>
                  </a:cubicBezTo>
                  <a:cubicBezTo>
                    <a:pt x="1012" y="8068"/>
                    <a:pt x="1057" y="8978"/>
                    <a:pt x="1166" y="9883"/>
                  </a:cubicBezTo>
                  <a:cubicBezTo>
                    <a:pt x="1232" y="10428"/>
                    <a:pt x="1322" y="10972"/>
                    <a:pt x="1434" y="11510"/>
                  </a:cubicBezTo>
                  <a:cubicBezTo>
                    <a:pt x="1434" y="11515"/>
                    <a:pt x="1437" y="11516"/>
                    <a:pt x="1437" y="11519"/>
                  </a:cubicBezTo>
                  <a:cubicBezTo>
                    <a:pt x="958" y="12141"/>
                    <a:pt x="496" y="12778"/>
                    <a:pt x="58" y="13428"/>
                  </a:cubicBezTo>
                  <a:lnTo>
                    <a:pt x="1" y="13511"/>
                  </a:lnTo>
                  <a:cubicBezTo>
                    <a:pt x="65" y="13503"/>
                    <a:pt x="129" y="13495"/>
                    <a:pt x="194" y="13487"/>
                  </a:cubicBezTo>
                  <a:cubicBezTo>
                    <a:pt x="938" y="12386"/>
                    <a:pt x="1740" y="11325"/>
                    <a:pt x="2596" y="10310"/>
                  </a:cubicBezTo>
                  <a:cubicBezTo>
                    <a:pt x="2658" y="10237"/>
                    <a:pt x="2722" y="10168"/>
                    <a:pt x="2784" y="10095"/>
                  </a:cubicBezTo>
                  <a:cubicBezTo>
                    <a:pt x="2790" y="10100"/>
                    <a:pt x="2799" y="10102"/>
                    <a:pt x="2808" y="10103"/>
                  </a:cubicBezTo>
                  <a:cubicBezTo>
                    <a:pt x="4195" y="10234"/>
                    <a:pt x="5586" y="10327"/>
                    <a:pt x="6977" y="10382"/>
                  </a:cubicBezTo>
                  <a:cubicBezTo>
                    <a:pt x="7993" y="10422"/>
                    <a:pt x="9010" y="10444"/>
                    <a:pt x="10027" y="10446"/>
                  </a:cubicBezTo>
                  <a:cubicBezTo>
                    <a:pt x="10109" y="10397"/>
                    <a:pt x="10194" y="10349"/>
                    <a:pt x="10275" y="10297"/>
                  </a:cubicBezTo>
                  <a:lnTo>
                    <a:pt x="10275" y="10297"/>
                  </a:lnTo>
                  <a:cubicBezTo>
                    <a:pt x="10155" y="10298"/>
                    <a:pt x="10034" y="10298"/>
                    <a:pt x="9913" y="10298"/>
                  </a:cubicBezTo>
                  <a:cubicBezTo>
                    <a:pt x="9718" y="10298"/>
                    <a:pt x="9523" y="10298"/>
                    <a:pt x="9328" y="10296"/>
                  </a:cubicBezTo>
                  <a:cubicBezTo>
                    <a:pt x="7935" y="10283"/>
                    <a:pt x="6543" y="10231"/>
                    <a:pt x="5151" y="10143"/>
                  </a:cubicBezTo>
                  <a:cubicBezTo>
                    <a:pt x="4400" y="10095"/>
                    <a:pt x="3648" y="10035"/>
                    <a:pt x="2897" y="9966"/>
                  </a:cubicBezTo>
                  <a:cubicBezTo>
                    <a:pt x="3791" y="8930"/>
                    <a:pt x="4737" y="7940"/>
                    <a:pt x="5737" y="7005"/>
                  </a:cubicBezTo>
                  <a:cubicBezTo>
                    <a:pt x="5868" y="6882"/>
                    <a:pt x="6002" y="6763"/>
                    <a:pt x="6136" y="6641"/>
                  </a:cubicBezTo>
                  <a:cubicBezTo>
                    <a:pt x="6147" y="6658"/>
                    <a:pt x="6166" y="6671"/>
                    <a:pt x="6190" y="6674"/>
                  </a:cubicBezTo>
                  <a:cubicBezTo>
                    <a:pt x="7591" y="6851"/>
                    <a:pt x="9003" y="6941"/>
                    <a:pt x="10415" y="6941"/>
                  </a:cubicBezTo>
                  <a:cubicBezTo>
                    <a:pt x="11232" y="6941"/>
                    <a:pt x="12049" y="6911"/>
                    <a:pt x="12865" y="6850"/>
                  </a:cubicBezTo>
                  <a:cubicBezTo>
                    <a:pt x="12900" y="6799"/>
                    <a:pt x="12935" y="6748"/>
                    <a:pt x="12967" y="6697"/>
                  </a:cubicBezTo>
                  <a:lnTo>
                    <a:pt x="12967" y="6697"/>
                  </a:lnTo>
                  <a:cubicBezTo>
                    <a:pt x="12115" y="6762"/>
                    <a:pt x="11261" y="6795"/>
                    <a:pt x="10407" y="6795"/>
                  </a:cubicBezTo>
                  <a:cubicBezTo>
                    <a:pt x="9642" y="6795"/>
                    <a:pt x="8876" y="6768"/>
                    <a:pt x="8112" y="6716"/>
                  </a:cubicBezTo>
                  <a:cubicBezTo>
                    <a:pt x="7491" y="6674"/>
                    <a:pt x="6872" y="6613"/>
                    <a:pt x="6253" y="6536"/>
                  </a:cubicBezTo>
                  <a:cubicBezTo>
                    <a:pt x="7208" y="5674"/>
                    <a:pt x="8202" y="4856"/>
                    <a:pt x="9237" y="4094"/>
                  </a:cubicBezTo>
                  <a:cubicBezTo>
                    <a:pt x="9367" y="3999"/>
                    <a:pt x="9498" y="3908"/>
                    <a:pt x="9628" y="3815"/>
                  </a:cubicBezTo>
                  <a:cubicBezTo>
                    <a:pt x="9639" y="3821"/>
                    <a:pt x="9649" y="3826"/>
                    <a:pt x="9663" y="3827"/>
                  </a:cubicBezTo>
                  <a:cubicBezTo>
                    <a:pt x="10225" y="3853"/>
                    <a:pt x="10786" y="3867"/>
                    <a:pt x="11347" y="3867"/>
                  </a:cubicBezTo>
                  <a:cubicBezTo>
                    <a:pt x="12175" y="3867"/>
                    <a:pt x="13002" y="3838"/>
                    <a:pt x="13830" y="3779"/>
                  </a:cubicBezTo>
                  <a:cubicBezTo>
                    <a:pt x="13859" y="3728"/>
                    <a:pt x="13889" y="3677"/>
                    <a:pt x="13916" y="3625"/>
                  </a:cubicBezTo>
                  <a:lnTo>
                    <a:pt x="13916" y="3625"/>
                  </a:lnTo>
                  <a:cubicBezTo>
                    <a:pt x="13047" y="3689"/>
                    <a:pt x="12176" y="3720"/>
                    <a:pt x="11305" y="3720"/>
                  </a:cubicBezTo>
                  <a:cubicBezTo>
                    <a:pt x="11167" y="3720"/>
                    <a:pt x="11029" y="3719"/>
                    <a:pt x="10890" y="3717"/>
                  </a:cubicBezTo>
                  <a:cubicBezTo>
                    <a:pt x="10530" y="3712"/>
                    <a:pt x="10169" y="3700"/>
                    <a:pt x="9809" y="3686"/>
                  </a:cubicBezTo>
                  <a:cubicBezTo>
                    <a:pt x="10857" y="2941"/>
                    <a:pt x="11944" y="2247"/>
                    <a:pt x="13061" y="1612"/>
                  </a:cubicBezTo>
                  <a:cubicBezTo>
                    <a:pt x="13966" y="1098"/>
                    <a:pt x="14891" y="619"/>
                    <a:pt x="15839" y="182"/>
                  </a:cubicBezTo>
                  <a:cubicBezTo>
                    <a:pt x="15872" y="123"/>
                    <a:pt x="15906" y="62"/>
                    <a:pt x="15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35"/>
          <p:cNvGrpSpPr/>
          <p:nvPr/>
        </p:nvGrpSpPr>
        <p:grpSpPr>
          <a:xfrm flipH="1">
            <a:off x="6051676" y="3022854"/>
            <a:ext cx="3873786" cy="2261820"/>
            <a:chOff x="-517373" y="2005526"/>
            <a:chExt cx="4663279" cy="2722788"/>
          </a:xfrm>
        </p:grpSpPr>
        <p:grpSp>
          <p:nvGrpSpPr>
            <p:cNvPr id="2129" name="Google Shape;2129;p35"/>
            <p:cNvGrpSpPr/>
            <p:nvPr/>
          </p:nvGrpSpPr>
          <p:grpSpPr>
            <a:xfrm flipH="1">
              <a:off x="-517373" y="2005526"/>
              <a:ext cx="4663279" cy="2066331"/>
              <a:chOff x="5085800" y="737250"/>
              <a:chExt cx="1275200" cy="565050"/>
            </a:xfrm>
          </p:grpSpPr>
          <p:grpSp>
            <p:nvGrpSpPr>
              <p:cNvPr id="2130" name="Google Shape;2130;p35"/>
              <p:cNvGrpSpPr/>
              <p:nvPr/>
            </p:nvGrpSpPr>
            <p:grpSpPr>
              <a:xfrm>
                <a:off x="5487975" y="737250"/>
                <a:ext cx="873025" cy="565050"/>
                <a:chOff x="5487975" y="737250"/>
                <a:chExt cx="873025" cy="565050"/>
              </a:xfrm>
            </p:grpSpPr>
            <p:sp>
              <p:nvSpPr>
                <p:cNvPr id="2131" name="Google Shape;2131;p35"/>
                <p:cNvSpPr/>
                <p:nvPr/>
              </p:nvSpPr>
              <p:spPr>
                <a:xfrm>
                  <a:off x="5567025" y="737250"/>
                  <a:ext cx="793975" cy="54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9" h="21706" extrusionOk="0">
                      <a:moveTo>
                        <a:pt x="26442" y="0"/>
                      </a:moveTo>
                      <a:cubicBezTo>
                        <a:pt x="26322" y="0"/>
                        <a:pt x="26204" y="14"/>
                        <a:pt x="26087" y="41"/>
                      </a:cubicBezTo>
                      <a:lnTo>
                        <a:pt x="0" y="6223"/>
                      </a:lnTo>
                      <a:lnTo>
                        <a:pt x="3669" y="21706"/>
                      </a:lnTo>
                      <a:lnTo>
                        <a:pt x="29756" y="15524"/>
                      </a:lnTo>
                      <a:cubicBezTo>
                        <a:pt x="31040" y="15221"/>
                        <a:pt x="31758" y="13287"/>
                        <a:pt x="31737" y="10705"/>
                      </a:cubicBezTo>
                      <a:cubicBezTo>
                        <a:pt x="31730" y="9565"/>
                        <a:pt x="31577" y="8300"/>
                        <a:pt x="31268" y="6991"/>
                      </a:cubicBezTo>
                      <a:cubicBezTo>
                        <a:pt x="31054" y="6086"/>
                        <a:pt x="30782" y="5232"/>
                        <a:pt x="30466" y="4455"/>
                      </a:cubicBezTo>
                      <a:cubicBezTo>
                        <a:pt x="30056" y="3440"/>
                        <a:pt x="29575" y="2553"/>
                        <a:pt x="29059" y="1844"/>
                      </a:cubicBezTo>
                      <a:cubicBezTo>
                        <a:pt x="28224" y="687"/>
                        <a:pt x="27297" y="0"/>
                        <a:pt x="264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35"/>
                <p:cNvSpPr/>
                <p:nvPr/>
              </p:nvSpPr>
              <p:spPr>
                <a:xfrm>
                  <a:off x="5808800" y="774600"/>
                  <a:ext cx="395775" cy="4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1" h="17921" extrusionOk="0">
                      <a:moveTo>
                        <a:pt x="10362" y="1"/>
                      </a:moveTo>
                      <a:cubicBezTo>
                        <a:pt x="10310" y="1"/>
                        <a:pt x="10259" y="6"/>
                        <a:pt x="10211" y="18"/>
                      </a:cubicBezTo>
                      <a:lnTo>
                        <a:pt x="0" y="2438"/>
                      </a:lnTo>
                      <a:cubicBezTo>
                        <a:pt x="49" y="2426"/>
                        <a:pt x="101" y="2421"/>
                        <a:pt x="155" y="2421"/>
                      </a:cubicBezTo>
                      <a:cubicBezTo>
                        <a:pt x="1380" y="2421"/>
                        <a:pt x="3821" y="5385"/>
                        <a:pt x="4791" y="9480"/>
                      </a:cubicBezTo>
                      <a:cubicBezTo>
                        <a:pt x="5804" y="13756"/>
                        <a:pt x="4832" y="17644"/>
                        <a:pt x="3669" y="17921"/>
                      </a:cubicBezTo>
                      <a:lnTo>
                        <a:pt x="13880" y="15501"/>
                      </a:lnTo>
                      <a:cubicBezTo>
                        <a:pt x="15043" y="15226"/>
                        <a:pt x="15830" y="11379"/>
                        <a:pt x="14817" y="7104"/>
                      </a:cubicBezTo>
                      <a:cubicBezTo>
                        <a:pt x="13846" y="3007"/>
                        <a:pt x="11573" y="1"/>
                        <a:pt x="1036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35"/>
                <p:cNvSpPr/>
                <p:nvPr/>
              </p:nvSpPr>
              <p:spPr>
                <a:xfrm>
                  <a:off x="5961767" y="891667"/>
                  <a:ext cx="152900" cy="15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6" h="6115" extrusionOk="0">
                      <a:moveTo>
                        <a:pt x="3207" y="0"/>
                      </a:moveTo>
                      <a:lnTo>
                        <a:pt x="1554" y="391"/>
                      </a:lnTo>
                      <a:lnTo>
                        <a:pt x="2036" y="2426"/>
                      </a:lnTo>
                      <a:lnTo>
                        <a:pt x="1" y="2909"/>
                      </a:lnTo>
                      <a:lnTo>
                        <a:pt x="393" y="4561"/>
                      </a:lnTo>
                      <a:lnTo>
                        <a:pt x="2428" y="4081"/>
                      </a:lnTo>
                      <a:lnTo>
                        <a:pt x="2910" y="6115"/>
                      </a:lnTo>
                      <a:lnTo>
                        <a:pt x="4564" y="5722"/>
                      </a:lnTo>
                      <a:lnTo>
                        <a:pt x="4081" y="3687"/>
                      </a:lnTo>
                      <a:lnTo>
                        <a:pt x="6115" y="3205"/>
                      </a:lnTo>
                      <a:lnTo>
                        <a:pt x="5725" y="1552"/>
                      </a:lnTo>
                      <a:lnTo>
                        <a:pt x="3689" y="2034"/>
                      </a:lnTo>
                      <a:lnTo>
                        <a:pt x="320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35"/>
                <p:cNvSpPr/>
                <p:nvPr/>
              </p:nvSpPr>
              <p:spPr>
                <a:xfrm>
                  <a:off x="5634300" y="1004825"/>
                  <a:ext cx="726700" cy="27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8" h="11003" extrusionOk="0">
                      <a:moveTo>
                        <a:pt x="29046" y="1"/>
                      </a:moveTo>
                      <a:lnTo>
                        <a:pt x="1" y="6884"/>
                      </a:lnTo>
                      <a:lnTo>
                        <a:pt x="978" y="11003"/>
                      </a:lnTo>
                      <a:lnTo>
                        <a:pt x="27065" y="4820"/>
                      </a:lnTo>
                      <a:cubicBezTo>
                        <a:pt x="28349" y="4517"/>
                        <a:pt x="29067" y="2583"/>
                        <a:pt x="29046" y="1"/>
                      </a:cubicBezTo>
                      <a:close/>
                    </a:path>
                  </a:pathLst>
                </a:custGeom>
                <a:solidFill>
                  <a:srgbClr val="89DC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35"/>
                <p:cNvSpPr/>
                <p:nvPr/>
              </p:nvSpPr>
              <p:spPr>
                <a:xfrm>
                  <a:off x="5581075" y="783350"/>
                  <a:ext cx="747575" cy="23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3" h="9540" extrusionOk="0">
                      <a:moveTo>
                        <a:pt x="28497" y="0"/>
                      </a:moveTo>
                      <a:lnTo>
                        <a:pt x="1" y="6753"/>
                      </a:lnTo>
                      <a:lnTo>
                        <a:pt x="661" y="9540"/>
                      </a:lnTo>
                      <a:lnTo>
                        <a:pt x="29903" y="2611"/>
                      </a:lnTo>
                      <a:cubicBezTo>
                        <a:pt x="29495" y="1596"/>
                        <a:pt x="29013" y="708"/>
                        <a:pt x="2849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7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35"/>
                <p:cNvSpPr/>
                <p:nvPr/>
              </p:nvSpPr>
              <p:spPr>
                <a:xfrm>
                  <a:off x="5487975" y="863200"/>
                  <a:ext cx="2805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0" h="17564" extrusionOk="0">
                      <a:moveTo>
                        <a:pt x="4614" y="0"/>
                      </a:moveTo>
                      <a:cubicBezTo>
                        <a:pt x="4470" y="0"/>
                        <a:pt x="4327" y="16"/>
                        <a:pt x="4186" y="50"/>
                      </a:cubicBezTo>
                      <a:lnTo>
                        <a:pt x="2963" y="341"/>
                      </a:lnTo>
                      <a:cubicBezTo>
                        <a:pt x="825" y="847"/>
                        <a:pt x="0" y="5102"/>
                        <a:pt x="1125" y="9844"/>
                      </a:cubicBezTo>
                      <a:cubicBezTo>
                        <a:pt x="2175" y="14275"/>
                        <a:pt x="4553" y="17564"/>
                        <a:pt x="6606" y="17564"/>
                      </a:cubicBezTo>
                      <a:cubicBezTo>
                        <a:pt x="6750" y="17564"/>
                        <a:pt x="6893" y="17548"/>
                        <a:pt x="7034" y="17514"/>
                      </a:cubicBezTo>
                      <a:lnTo>
                        <a:pt x="8256" y="17223"/>
                      </a:lnTo>
                      <a:cubicBezTo>
                        <a:pt x="10395" y="16716"/>
                        <a:pt x="11219" y="12462"/>
                        <a:pt x="10094" y="7719"/>
                      </a:cubicBezTo>
                      <a:cubicBezTo>
                        <a:pt x="9043" y="3288"/>
                        <a:pt x="6667" y="0"/>
                        <a:pt x="46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35"/>
                <p:cNvSpPr/>
                <p:nvPr/>
              </p:nvSpPr>
              <p:spPr>
                <a:xfrm>
                  <a:off x="5503950" y="891775"/>
                  <a:ext cx="213775" cy="38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1" h="15568" extrusionOk="0">
                      <a:moveTo>
                        <a:pt x="2877" y="1"/>
                      </a:moveTo>
                      <a:cubicBezTo>
                        <a:pt x="2758" y="1"/>
                        <a:pt x="2641" y="14"/>
                        <a:pt x="2525" y="42"/>
                      </a:cubicBezTo>
                      <a:cubicBezTo>
                        <a:pt x="676" y="481"/>
                        <a:pt x="0" y="4302"/>
                        <a:pt x="1014" y="8579"/>
                      </a:cubicBezTo>
                      <a:cubicBezTo>
                        <a:pt x="1962" y="12582"/>
                        <a:pt x="4058" y="15567"/>
                        <a:pt x="5838" y="15567"/>
                      </a:cubicBezTo>
                      <a:cubicBezTo>
                        <a:pt x="5958" y="15567"/>
                        <a:pt x="6077" y="15554"/>
                        <a:pt x="6193" y="15526"/>
                      </a:cubicBezTo>
                      <a:cubicBezTo>
                        <a:pt x="6497" y="15454"/>
                        <a:pt x="6768" y="15292"/>
                        <a:pt x="7004" y="15049"/>
                      </a:cubicBezTo>
                      <a:cubicBezTo>
                        <a:pt x="8217" y="13822"/>
                        <a:pt x="8550" y="10565"/>
                        <a:pt x="7704" y="6991"/>
                      </a:cubicBezTo>
                      <a:cubicBezTo>
                        <a:pt x="6856" y="3417"/>
                        <a:pt x="5096" y="655"/>
                        <a:pt x="3464" y="104"/>
                      </a:cubicBezTo>
                      <a:cubicBezTo>
                        <a:pt x="3266" y="36"/>
                        <a:pt x="3070" y="1"/>
                        <a:pt x="287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7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35"/>
                <p:cNvSpPr/>
                <p:nvPr/>
              </p:nvSpPr>
              <p:spPr>
                <a:xfrm>
                  <a:off x="5551875" y="894325"/>
                  <a:ext cx="165850" cy="37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4" h="14948" extrusionOk="0">
                      <a:moveTo>
                        <a:pt x="1546" y="1"/>
                      </a:moveTo>
                      <a:cubicBezTo>
                        <a:pt x="335" y="1229"/>
                        <a:pt x="1" y="4485"/>
                        <a:pt x="849" y="8060"/>
                      </a:cubicBezTo>
                      <a:cubicBezTo>
                        <a:pt x="1696" y="11635"/>
                        <a:pt x="3455" y="14392"/>
                        <a:pt x="5087" y="14947"/>
                      </a:cubicBezTo>
                      <a:cubicBezTo>
                        <a:pt x="6300" y="13720"/>
                        <a:pt x="6633" y="10463"/>
                        <a:pt x="5787" y="6889"/>
                      </a:cubicBezTo>
                      <a:cubicBezTo>
                        <a:pt x="4939" y="3315"/>
                        <a:pt x="3179" y="553"/>
                        <a:pt x="154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45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9" name="Google Shape;2139;p35"/>
              <p:cNvGrpSpPr/>
              <p:nvPr/>
            </p:nvGrpSpPr>
            <p:grpSpPr>
              <a:xfrm>
                <a:off x="5085800" y="810050"/>
                <a:ext cx="366825" cy="427450"/>
                <a:chOff x="5085800" y="810050"/>
                <a:chExt cx="366825" cy="427450"/>
              </a:xfrm>
            </p:grpSpPr>
            <p:sp>
              <p:nvSpPr>
                <p:cNvPr id="2140" name="Google Shape;2140;p35"/>
                <p:cNvSpPr/>
                <p:nvPr/>
              </p:nvSpPr>
              <p:spPr>
                <a:xfrm>
                  <a:off x="5089125" y="811700"/>
                  <a:ext cx="363500" cy="4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40" h="17032" extrusionOk="0">
                      <a:moveTo>
                        <a:pt x="9992" y="0"/>
                      </a:moveTo>
                      <a:cubicBezTo>
                        <a:pt x="9399" y="0"/>
                        <a:pt x="8727" y="205"/>
                        <a:pt x="8019" y="587"/>
                      </a:cubicBezTo>
                      <a:cubicBezTo>
                        <a:pt x="7291" y="974"/>
                        <a:pt x="6527" y="1549"/>
                        <a:pt x="5774" y="2279"/>
                      </a:cubicBezTo>
                      <a:cubicBezTo>
                        <a:pt x="4819" y="3197"/>
                        <a:pt x="3880" y="4363"/>
                        <a:pt x="3050" y="5709"/>
                      </a:cubicBezTo>
                      <a:cubicBezTo>
                        <a:pt x="2961" y="5855"/>
                        <a:pt x="2874" y="6000"/>
                        <a:pt x="2787" y="6147"/>
                      </a:cubicBezTo>
                      <a:cubicBezTo>
                        <a:pt x="455" y="10156"/>
                        <a:pt x="1" y="14196"/>
                        <a:pt x="1805" y="15309"/>
                      </a:cubicBezTo>
                      <a:lnTo>
                        <a:pt x="4130" y="16743"/>
                      </a:lnTo>
                      <a:cubicBezTo>
                        <a:pt x="4446" y="16938"/>
                        <a:pt x="4810" y="17031"/>
                        <a:pt x="5210" y="17031"/>
                      </a:cubicBezTo>
                      <a:cubicBezTo>
                        <a:pt x="7100" y="17031"/>
                        <a:pt x="9786" y="14958"/>
                        <a:pt x="11880" y="11753"/>
                      </a:cubicBezTo>
                      <a:cubicBezTo>
                        <a:pt x="11972" y="11612"/>
                        <a:pt x="12064" y="11468"/>
                        <a:pt x="12153" y="11323"/>
                      </a:cubicBezTo>
                      <a:cubicBezTo>
                        <a:pt x="12982" y="9977"/>
                        <a:pt x="13604" y="8614"/>
                        <a:pt x="13999" y="7350"/>
                      </a:cubicBezTo>
                      <a:cubicBezTo>
                        <a:pt x="14308" y="6350"/>
                        <a:pt x="14480" y="5410"/>
                        <a:pt x="14501" y="4587"/>
                      </a:cubicBezTo>
                      <a:cubicBezTo>
                        <a:pt x="14540" y="3239"/>
                        <a:pt x="14180" y="2206"/>
                        <a:pt x="13396" y="1722"/>
                      </a:cubicBezTo>
                      <a:lnTo>
                        <a:pt x="11070" y="287"/>
                      </a:lnTo>
                      <a:cubicBezTo>
                        <a:pt x="10756" y="93"/>
                        <a:pt x="10392" y="0"/>
                        <a:pt x="99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35"/>
                <p:cNvSpPr/>
                <p:nvPr/>
              </p:nvSpPr>
              <p:spPr>
                <a:xfrm>
                  <a:off x="5233450" y="826350"/>
                  <a:ext cx="218225" cy="16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9" h="6765" extrusionOk="0">
                      <a:moveTo>
                        <a:pt x="2246" y="1"/>
                      </a:moveTo>
                      <a:cubicBezTo>
                        <a:pt x="1518" y="388"/>
                        <a:pt x="754" y="963"/>
                        <a:pt x="1" y="1693"/>
                      </a:cubicBezTo>
                      <a:cubicBezTo>
                        <a:pt x="294" y="1878"/>
                        <a:pt x="588" y="2060"/>
                        <a:pt x="888" y="2246"/>
                      </a:cubicBezTo>
                      <a:lnTo>
                        <a:pt x="7330" y="6219"/>
                      </a:lnTo>
                      <a:cubicBezTo>
                        <a:pt x="7631" y="6405"/>
                        <a:pt x="7931" y="6588"/>
                        <a:pt x="8226" y="6764"/>
                      </a:cubicBezTo>
                      <a:cubicBezTo>
                        <a:pt x="8535" y="5764"/>
                        <a:pt x="8707" y="4824"/>
                        <a:pt x="8728" y="4001"/>
                      </a:cubicBezTo>
                      <a:cubicBezTo>
                        <a:pt x="8720" y="3994"/>
                        <a:pt x="8715" y="3992"/>
                        <a:pt x="8707" y="3988"/>
                      </a:cubicBezTo>
                      <a:lnTo>
                        <a:pt x="2267" y="13"/>
                      </a:lnTo>
                      <a:lnTo>
                        <a:pt x="2246" y="1"/>
                      </a:lnTo>
                      <a:close/>
                    </a:path>
                  </a:pathLst>
                </a:custGeom>
                <a:solidFill>
                  <a:srgbClr val="FFFFFF">
                    <a:alpha val="17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35"/>
                <p:cNvSpPr/>
                <p:nvPr/>
              </p:nvSpPr>
              <p:spPr>
                <a:xfrm>
                  <a:off x="5089125" y="965350"/>
                  <a:ext cx="297025" cy="27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1" h="10886" extrusionOk="0">
                      <a:moveTo>
                        <a:pt x="2787" y="1"/>
                      </a:moveTo>
                      <a:cubicBezTo>
                        <a:pt x="455" y="4010"/>
                        <a:pt x="1" y="8050"/>
                        <a:pt x="1805" y="9163"/>
                      </a:cubicBezTo>
                      <a:lnTo>
                        <a:pt x="4130" y="10597"/>
                      </a:lnTo>
                      <a:cubicBezTo>
                        <a:pt x="4446" y="10792"/>
                        <a:pt x="4810" y="10885"/>
                        <a:pt x="5210" y="10885"/>
                      </a:cubicBezTo>
                      <a:cubicBezTo>
                        <a:pt x="7101" y="10885"/>
                        <a:pt x="9787" y="8812"/>
                        <a:pt x="11880" y="5607"/>
                      </a:cubicBezTo>
                      <a:cubicBezTo>
                        <a:pt x="11461" y="5317"/>
                        <a:pt x="11027" y="5033"/>
                        <a:pt x="10578" y="4755"/>
                      </a:cubicBezTo>
                      <a:lnTo>
                        <a:pt x="4135" y="782"/>
                      </a:lnTo>
                      <a:cubicBezTo>
                        <a:pt x="3685" y="505"/>
                        <a:pt x="3234" y="241"/>
                        <a:pt x="27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35"/>
                <p:cNvSpPr/>
                <p:nvPr/>
              </p:nvSpPr>
              <p:spPr>
                <a:xfrm>
                  <a:off x="5085800" y="810050"/>
                  <a:ext cx="314975" cy="38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9" h="15550" extrusionOk="0">
                      <a:moveTo>
                        <a:pt x="10066" y="1"/>
                      </a:moveTo>
                      <a:cubicBezTo>
                        <a:pt x="8152" y="1"/>
                        <a:pt x="5327" y="2296"/>
                        <a:pt x="3181" y="5774"/>
                      </a:cubicBezTo>
                      <a:cubicBezTo>
                        <a:pt x="623" y="9921"/>
                        <a:pt x="1" y="14181"/>
                        <a:pt x="1794" y="15286"/>
                      </a:cubicBezTo>
                      <a:cubicBezTo>
                        <a:pt x="2083" y="15464"/>
                        <a:pt x="2414" y="15550"/>
                        <a:pt x="2780" y="15550"/>
                      </a:cubicBezTo>
                      <a:cubicBezTo>
                        <a:pt x="2788" y="15550"/>
                        <a:pt x="2797" y="15549"/>
                        <a:pt x="2806" y="15549"/>
                      </a:cubicBezTo>
                      <a:cubicBezTo>
                        <a:pt x="4719" y="15539"/>
                        <a:pt x="7534" y="13246"/>
                        <a:pt x="9674" y="9780"/>
                      </a:cubicBezTo>
                      <a:cubicBezTo>
                        <a:pt x="11812" y="6311"/>
                        <a:pt x="12598" y="2764"/>
                        <a:pt x="11749" y="1050"/>
                      </a:cubicBezTo>
                      <a:cubicBezTo>
                        <a:pt x="11584" y="712"/>
                        <a:pt x="11356" y="446"/>
                        <a:pt x="11061" y="264"/>
                      </a:cubicBezTo>
                      <a:cubicBezTo>
                        <a:pt x="10771" y="86"/>
                        <a:pt x="10436" y="1"/>
                        <a:pt x="100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4" name="Google Shape;2144;p35"/>
                <p:cNvSpPr/>
                <p:nvPr/>
              </p:nvSpPr>
              <p:spPr>
                <a:xfrm>
                  <a:off x="5104850" y="830050"/>
                  <a:ext cx="276775" cy="34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13950" extrusionOk="0">
                      <a:moveTo>
                        <a:pt x="9077" y="1"/>
                      </a:moveTo>
                      <a:cubicBezTo>
                        <a:pt x="7452" y="1"/>
                        <a:pt x="4933" y="2131"/>
                        <a:pt x="2969" y="5313"/>
                      </a:cubicBezTo>
                      <a:cubicBezTo>
                        <a:pt x="663" y="9053"/>
                        <a:pt x="0" y="12829"/>
                        <a:pt x="1488" y="13747"/>
                      </a:cubicBezTo>
                      <a:cubicBezTo>
                        <a:pt x="1711" y="13884"/>
                        <a:pt x="1967" y="13950"/>
                        <a:pt x="2249" y="13950"/>
                      </a:cubicBezTo>
                      <a:cubicBezTo>
                        <a:pt x="2279" y="13950"/>
                        <a:pt x="2309" y="13949"/>
                        <a:pt x="2340" y="13948"/>
                      </a:cubicBezTo>
                      <a:cubicBezTo>
                        <a:pt x="3967" y="13877"/>
                        <a:pt x="6434" y="11766"/>
                        <a:pt x="8362" y="8640"/>
                      </a:cubicBezTo>
                      <a:cubicBezTo>
                        <a:pt x="10290" y="5512"/>
                        <a:pt x="11071" y="2360"/>
                        <a:pt x="10403" y="874"/>
                      </a:cubicBezTo>
                      <a:cubicBezTo>
                        <a:pt x="10274" y="581"/>
                        <a:pt x="10088" y="354"/>
                        <a:pt x="9842" y="203"/>
                      </a:cubicBezTo>
                      <a:cubicBezTo>
                        <a:pt x="9620" y="66"/>
                        <a:pt x="9362" y="1"/>
                        <a:pt x="907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7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45" name="Google Shape;2145;p35"/>
            <p:cNvGrpSpPr/>
            <p:nvPr/>
          </p:nvGrpSpPr>
          <p:grpSpPr>
            <a:xfrm>
              <a:off x="2151078" y="3587117"/>
              <a:ext cx="293939" cy="478347"/>
              <a:chOff x="2082225" y="585025"/>
              <a:chExt cx="100300" cy="163225"/>
            </a:xfrm>
          </p:grpSpPr>
          <p:sp>
            <p:nvSpPr>
              <p:cNvPr id="2146" name="Google Shape;2146;p35"/>
              <p:cNvSpPr/>
              <p:nvPr/>
            </p:nvSpPr>
            <p:spPr>
              <a:xfrm>
                <a:off x="2082225" y="585025"/>
                <a:ext cx="100300" cy="1632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652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7" y="1744"/>
                    </a:cubicBezTo>
                    <a:lnTo>
                      <a:pt x="1090" y="5449"/>
                    </a:lnTo>
                    <a:cubicBezTo>
                      <a:pt x="1180" y="5829"/>
                      <a:pt x="1417" y="6133"/>
                      <a:pt x="1725" y="6321"/>
                    </a:cubicBezTo>
                    <a:cubicBezTo>
                      <a:pt x="1943" y="6454"/>
                      <a:pt x="2196" y="6529"/>
                      <a:pt x="2458" y="6529"/>
                    </a:cubicBezTo>
                    <a:cubicBezTo>
                      <a:pt x="2569" y="6529"/>
                      <a:pt x="2681" y="6516"/>
                      <a:pt x="2792" y="6488"/>
                    </a:cubicBezTo>
                    <a:cubicBezTo>
                      <a:pt x="3549" y="6304"/>
                      <a:pt x="4011" y="5540"/>
                      <a:pt x="3826" y="4782"/>
                    </a:cubicBez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5"/>
              <p:cNvSpPr/>
              <p:nvPr/>
            </p:nvSpPr>
            <p:spPr>
              <a:xfrm>
                <a:off x="2082225" y="585025"/>
                <a:ext cx="84400" cy="89975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59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5" y="1744"/>
                    </a:cubicBezTo>
                    <a:lnTo>
                      <a:pt x="637" y="3599"/>
                    </a:lnTo>
                    <a:lnTo>
                      <a:pt x="3375" y="2931"/>
                    </a:ln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5"/>
              <p:cNvSpPr/>
              <p:nvPr/>
            </p:nvSpPr>
            <p:spPr>
              <a:xfrm>
                <a:off x="2097875" y="645775"/>
                <a:ext cx="302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3098" extrusionOk="0">
                    <a:moveTo>
                      <a:pt x="296" y="1"/>
                    </a:moveTo>
                    <a:cubicBezTo>
                      <a:pt x="150" y="1"/>
                      <a:pt x="1" y="116"/>
                      <a:pt x="46" y="300"/>
                    </a:cubicBezTo>
                    <a:lnTo>
                      <a:pt x="682" y="2915"/>
                    </a:lnTo>
                    <a:cubicBezTo>
                      <a:pt x="714" y="3042"/>
                      <a:pt x="813" y="3097"/>
                      <a:pt x="914" y="3097"/>
                    </a:cubicBezTo>
                    <a:cubicBezTo>
                      <a:pt x="1059" y="3097"/>
                      <a:pt x="1209" y="2981"/>
                      <a:pt x="1165" y="2797"/>
                    </a:cubicBezTo>
                    <a:lnTo>
                      <a:pt x="528" y="183"/>
                    </a:lnTo>
                    <a:cubicBezTo>
                      <a:pt x="496" y="56"/>
                      <a:pt x="397" y="1"/>
                      <a:pt x="296" y="1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5"/>
              <p:cNvSpPr/>
              <p:nvPr/>
            </p:nvSpPr>
            <p:spPr>
              <a:xfrm>
                <a:off x="2092125" y="619050"/>
                <a:ext cx="1482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813" extrusionOk="0">
                    <a:moveTo>
                      <a:pt x="250" y="0"/>
                    </a:moveTo>
                    <a:cubicBezTo>
                      <a:pt x="233" y="0"/>
                      <a:pt x="216" y="2"/>
                      <a:pt x="199" y="7"/>
                    </a:cubicBezTo>
                    <a:cubicBezTo>
                      <a:pt x="137" y="25"/>
                      <a:pt x="76" y="61"/>
                      <a:pt x="46" y="119"/>
                    </a:cubicBezTo>
                    <a:cubicBezTo>
                      <a:pt x="14" y="177"/>
                      <a:pt x="0" y="242"/>
                      <a:pt x="16" y="306"/>
                    </a:cubicBezTo>
                    <a:lnTo>
                      <a:pt x="93" y="623"/>
                    </a:lnTo>
                    <a:cubicBezTo>
                      <a:pt x="108" y="685"/>
                      <a:pt x="151" y="742"/>
                      <a:pt x="205" y="775"/>
                    </a:cubicBezTo>
                    <a:cubicBezTo>
                      <a:pt x="232" y="794"/>
                      <a:pt x="263" y="804"/>
                      <a:pt x="295" y="806"/>
                    </a:cubicBezTo>
                    <a:cubicBezTo>
                      <a:pt x="311" y="810"/>
                      <a:pt x="327" y="812"/>
                      <a:pt x="343" y="812"/>
                    </a:cubicBezTo>
                    <a:cubicBezTo>
                      <a:pt x="360" y="812"/>
                      <a:pt x="376" y="810"/>
                      <a:pt x="393" y="805"/>
                    </a:cubicBezTo>
                    <a:cubicBezTo>
                      <a:pt x="455" y="788"/>
                      <a:pt x="515" y="752"/>
                      <a:pt x="547" y="693"/>
                    </a:cubicBezTo>
                    <a:cubicBezTo>
                      <a:pt x="579" y="635"/>
                      <a:pt x="592" y="571"/>
                      <a:pt x="577" y="506"/>
                    </a:cubicBezTo>
                    <a:lnTo>
                      <a:pt x="500" y="190"/>
                    </a:lnTo>
                    <a:cubicBezTo>
                      <a:pt x="484" y="128"/>
                      <a:pt x="442" y="71"/>
                      <a:pt x="387" y="37"/>
                    </a:cubicBezTo>
                    <a:cubicBezTo>
                      <a:pt x="360" y="19"/>
                      <a:pt x="329" y="9"/>
                      <a:pt x="297" y="6"/>
                    </a:cubicBezTo>
                    <a:cubicBezTo>
                      <a:pt x="282" y="2"/>
                      <a:pt x="266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0" name="Google Shape;2150;p35"/>
            <p:cNvGrpSpPr/>
            <p:nvPr/>
          </p:nvGrpSpPr>
          <p:grpSpPr>
            <a:xfrm rot="-4886298">
              <a:off x="2146254" y="2930009"/>
              <a:ext cx="293945" cy="478357"/>
              <a:chOff x="2082225" y="585025"/>
              <a:chExt cx="100300" cy="163225"/>
            </a:xfrm>
          </p:grpSpPr>
          <p:sp>
            <p:nvSpPr>
              <p:cNvPr id="2151" name="Google Shape;2151;p35"/>
              <p:cNvSpPr/>
              <p:nvPr/>
            </p:nvSpPr>
            <p:spPr>
              <a:xfrm>
                <a:off x="2082225" y="585025"/>
                <a:ext cx="100300" cy="1632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652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7" y="1744"/>
                    </a:cubicBezTo>
                    <a:lnTo>
                      <a:pt x="1090" y="5449"/>
                    </a:lnTo>
                    <a:cubicBezTo>
                      <a:pt x="1180" y="5829"/>
                      <a:pt x="1417" y="6133"/>
                      <a:pt x="1725" y="6321"/>
                    </a:cubicBezTo>
                    <a:cubicBezTo>
                      <a:pt x="1943" y="6454"/>
                      <a:pt x="2196" y="6529"/>
                      <a:pt x="2458" y="6529"/>
                    </a:cubicBezTo>
                    <a:cubicBezTo>
                      <a:pt x="2569" y="6529"/>
                      <a:pt x="2681" y="6516"/>
                      <a:pt x="2792" y="6488"/>
                    </a:cubicBezTo>
                    <a:cubicBezTo>
                      <a:pt x="3549" y="6304"/>
                      <a:pt x="4011" y="5540"/>
                      <a:pt x="3826" y="4782"/>
                    </a:cubicBez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5"/>
              <p:cNvSpPr/>
              <p:nvPr/>
            </p:nvSpPr>
            <p:spPr>
              <a:xfrm>
                <a:off x="2082225" y="585025"/>
                <a:ext cx="84400" cy="89975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59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5" y="1744"/>
                    </a:cubicBezTo>
                    <a:lnTo>
                      <a:pt x="637" y="3599"/>
                    </a:lnTo>
                    <a:lnTo>
                      <a:pt x="3375" y="2931"/>
                    </a:ln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5"/>
              <p:cNvSpPr/>
              <p:nvPr/>
            </p:nvSpPr>
            <p:spPr>
              <a:xfrm>
                <a:off x="2097875" y="645775"/>
                <a:ext cx="302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3098" extrusionOk="0">
                    <a:moveTo>
                      <a:pt x="296" y="1"/>
                    </a:moveTo>
                    <a:cubicBezTo>
                      <a:pt x="150" y="1"/>
                      <a:pt x="1" y="116"/>
                      <a:pt x="46" y="300"/>
                    </a:cubicBezTo>
                    <a:lnTo>
                      <a:pt x="682" y="2915"/>
                    </a:lnTo>
                    <a:cubicBezTo>
                      <a:pt x="714" y="3042"/>
                      <a:pt x="813" y="3097"/>
                      <a:pt x="914" y="3097"/>
                    </a:cubicBezTo>
                    <a:cubicBezTo>
                      <a:pt x="1059" y="3097"/>
                      <a:pt x="1209" y="2981"/>
                      <a:pt x="1165" y="2797"/>
                    </a:cubicBezTo>
                    <a:lnTo>
                      <a:pt x="528" y="183"/>
                    </a:lnTo>
                    <a:cubicBezTo>
                      <a:pt x="496" y="56"/>
                      <a:pt x="397" y="1"/>
                      <a:pt x="296" y="1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5"/>
              <p:cNvSpPr/>
              <p:nvPr/>
            </p:nvSpPr>
            <p:spPr>
              <a:xfrm>
                <a:off x="2092125" y="619050"/>
                <a:ext cx="1482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813" extrusionOk="0">
                    <a:moveTo>
                      <a:pt x="250" y="0"/>
                    </a:moveTo>
                    <a:cubicBezTo>
                      <a:pt x="233" y="0"/>
                      <a:pt x="216" y="2"/>
                      <a:pt x="199" y="7"/>
                    </a:cubicBezTo>
                    <a:cubicBezTo>
                      <a:pt x="137" y="25"/>
                      <a:pt x="76" y="61"/>
                      <a:pt x="46" y="119"/>
                    </a:cubicBezTo>
                    <a:cubicBezTo>
                      <a:pt x="14" y="177"/>
                      <a:pt x="0" y="242"/>
                      <a:pt x="16" y="306"/>
                    </a:cubicBezTo>
                    <a:lnTo>
                      <a:pt x="93" y="623"/>
                    </a:lnTo>
                    <a:cubicBezTo>
                      <a:pt x="108" y="685"/>
                      <a:pt x="151" y="742"/>
                      <a:pt x="205" y="775"/>
                    </a:cubicBezTo>
                    <a:cubicBezTo>
                      <a:pt x="232" y="794"/>
                      <a:pt x="263" y="804"/>
                      <a:pt x="295" y="806"/>
                    </a:cubicBezTo>
                    <a:cubicBezTo>
                      <a:pt x="311" y="810"/>
                      <a:pt x="327" y="812"/>
                      <a:pt x="343" y="812"/>
                    </a:cubicBezTo>
                    <a:cubicBezTo>
                      <a:pt x="360" y="812"/>
                      <a:pt x="376" y="810"/>
                      <a:pt x="393" y="805"/>
                    </a:cubicBezTo>
                    <a:cubicBezTo>
                      <a:pt x="455" y="788"/>
                      <a:pt x="515" y="752"/>
                      <a:pt x="547" y="693"/>
                    </a:cubicBezTo>
                    <a:cubicBezTo>
                      <a:pt x="579" y="635"/>
                      <a:pt x="592" y="571"/>
                      <a:pt x="577" y="506"/>
                    </a:cubicBezTo>
                    <a:lnTo>
                      <a:pt x="500" y="190"/>
                    </a:lnTo>
                    <a:cubicBezTo>
                      <a:pt x="484" y="128"/>
                      <a:pt x="442" y="71"/>
                      <a:pt x="387" y="37"/>
                    </a:cubicBezTo>
                    <a:cubicBezTo>
                      <a:pt x="360" y="19"/>
                      <a:pt x="329" y="9"/>
                      <a:pt x="297" y="6"/>
                    </a:cubicBezTo>
                    <a:cubicBezTo>
                      <a:pt x="282" y="2"/>
                      <a:pt x="266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5" name="Google Shape;2155;p35"/>
            <p:cNvGrpSpPr/>
            <p:nvPr/>
          </p:nvGrpSpPr>
          <p:grpSpPr>
            <a:xfrm rot="-7314317">
              <a:off x="2761585" y="3590718"/>
              <a:ext cx="293945" cy="478356"/>
              <a:chOff x="2082225" y="585025"/>
              <a:chExt cx="100300" cy="163225"/>
            </a:xfrm>
          </p:grpSpPr>
          <p:sp>
            <p:nvSpPr>
              <p:cNvPr id="2156" name="Google Shape;2156;p35"/>
              <p:cNvSpPr/>
              <p:nvPr/>
            </p:nvSpPr>
            <p:spPr>
              <a:xfrm>
                <a:off x="2082225" y="585025"/>
                <a:ext cx="100300" cy="1632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652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7" y="1744"/>
                    </a:cubicBezTo>
                    <a:lnTo>
                      <a:pt x="1090" y="5449"/>
                    </a:lnTo>
                    <a:cubicBezTo>
                      <a:pt x="1180" y="5829"/>
                      <a:pt x="1417" y="6133"/>
                      <a:pt x="1725" y="6321"/>
                    </a:cubicBezTo>
                    <a:cubicBezTo>
                      <a:pt x="1943" y="6454"/>
                      <a:pt x="2196" y="6529"/>
                      <a:pt x="2458" y="6529"/>
                    </a:cubicBezTo>
                    <a:cubicBezTo>
                      <a:pt x="2569" y="6529"/>
                      <a:pt x="2681" y="6516"/>
                      <a:pt x="2792" y="6488"/>
                    </a:cubicBezTo>
                    <a:cubicBezTo>
                      <a:pt x="3549" y="6304"/>
                      <a:pt x="4011" y="5540"/>
                      <a:pt x="3826" y="4782"/>
                    </a:cubicBez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5"/>
              <p:cNvSpPr/>
              <p:nvPr/>
            </p:nvSpPr>
            <p:spPr>
              <a:xfrm>
                <a:off x="2082225" y="585025"/>
                <a:ext cx="84400" cy="89975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59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5" y="1744"/>
                    </a:cubicBezTo>
                    <a:lnTo>
                      <a:pt x="637" y="3599"/>
                    </a:lnTo>
                    <a:lnTo>
                      <a:pt x="3375" y="2931"/>
                    </a:ln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5"/>
              <p:cNvSpPr/>
              <p:nvPr/>
            </p:nvSpPr>
            <p:spPr>
              <a:xfrm>
                <a:off x="2097875" y="645775"/>
                <a:ext cx="302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3098" extrusionOk="0">
                    <a:moveTo>
                      <a:pt x="296" y="1"/>
                    </a:moveTo>
                    <a:cubicBezTo>
                      <a:pt x="150" y="1"/>
                      <a:pt x="1" y="116"/>
                      <a:pt x="46" y="300"/>
                    </a:cubicBezTo>
                    <a:lnTo>
                      <a:pt x="682" y="2915"/>
                    </a:lnTo>
                    <a:cubicBezTo>
                      <a:pt x="714" y="3042"/>
                      <a:pt x="813" y="3097"/>
                      <a:pt x="914" y="3097"/>
                    </a:cubicBezTo>
                    <a:cubicBezTo>
                      <a:pt x="1059" y="3097"/>
                      <a:pt x="1209" y="2981"/>
                      <a:pt x="1165" y="2797"/>
                    </a:cubicBezTo>
                    <a:lnTo>
                      <a:pt x="528" y="183"/>
                    </a:lnTo>
                    <a:cubicBezTo>
                      <a:pt x="496" y="56"/>
                      <a:pt x="397" y="1"/>
                      <a:pt x="296" y="1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5"/>
              <p:cNvSpPr/>
              <p:nvPr/>
            </p:nvSpPr>
            <p:spPr>
              <a:xfrm>
                <a:off x="2092125" y="619050"/>
                <a:ext cx="1482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813" extrusionOk="0">
                    <a:moveTo>
                      <a:pt x="250" y="0"/>
                    </a:moveTo>
                    <a:cubicBezTo>
                      <a:pt x="233" y="0"/>
                      <a:pt x="216" y="2"/>
                      <a:pt x="199" y="7"/>
                    </a:cubicBezTo>
                    <a:cubicBezTo>
                      <a:pt x="137" y="25"/>
                      <a:pt x="76" y="61"/>
                      <a:pt x="46" y="119"/>
                    </a:cubicBezTo>
                    <a:cubicBezTo>
                      <a:pt x="14" y="177"/>
                      <a:pt x="0" y="242"/>
                      <a:pt x="16" y="306"/>
                    </a:cubicBezTo>
                    <a:lnTo>
                      <a:pt x="93" y="623"/>
                    </a:lnTo>
                    <a:cubicBezTo>
                      <a:pt x="108" y="685"/>
                      <a:pt x="151" y="742"/>
                      <a:pt x="205" y="775"/>
                    </a:cubicBezTo>
                    <a:cubicBezTo>
                      <a:pt x="232" y="794"/>
                      <a:pt x="263" y="804"/>
                      <a:pt x="295" y="806"/>
                    </a:cubicBezTo>
                    <a:cubicBezTo>
                      <a:pt x="311" y="810"/>
                      <a:pt x="327" y="812"/>
                      <a:pt x="343" y="812"/>
                    </a:cubicBezTo>
                    <a:cubicBezTo>
                      <a:pt x="360" y="812"/>
                      <a:pt x="376" y="810"/>
                      <a:pt x="393" y="805"/>
                    </a:cubicBezTo>
                    <a:cubicBezTo>
                      <a:pt x="455" y="788"/>
                      <a:pt x="515" y="752"/>
                      <a:pt x="547" y="693"/>
                    </a:cubicBezTo>
                    <a:cubicBezTo>
                      <a:pt x="579" y="635"/>
                      <a:pt x="592" y="571"/>
                      <a:pt x="577" y="506"/>
                    </a:cubicBezTo>
                    <a:lnTo>
                      <a:pt x="500" y="190"/>
                    </a:lnTo>
                    <a:cubicBezTo>
                      <a:pt x="484" y="128"/>
                      <a:pt x="442" y="71"/>
                      <a:pt x="387" y="37"/>
                    </a:cubicBezTo>
                    <a:cubicBezTo>
                      <a:pt x="360" y="19"/>
                      <a:pt x="329" y="9"/>
                      <a:pt x="297" y="6"/>
                    </a:cubicBezTo>
                    <a:cubicBezTo>
                      <a:pt x="282" y="2"/>
                      <a:pt x="266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0" name="Google Shape;2160;p35"/>
            <p:cNvGrpSpPr/>
            <p:nvPr/>
          </p:nvGrpSpPr>
          <p:grpSpPr>
            <a:xfrm rot="5143689">
              <a:off x="2034818" y="4227677"/>
              <a:ext cx="293943" cy="478354"/>
              <a:chOff x="2082225" y="585025"/>
              <a:chExt cx="100300" cy="163225"/>
            </a:xfrm>
          </p:grpSpPr>
          <p:sp>
            <p:nvSpPr>
              <p:cNvPr id="2161" name="Google Shape;2161;p35"/>
              <p:cNvSpPr/>
              <p:nvPr/>
            </p:nvSpPr>
            <p:spPr>
              <a:xfrm>
                <a:off x="2082225" y="585025"/>
                <a:ext cx="100300" cy="1632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652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7" y="1744"/>
                    </a:cubicBezTo>
                    <a:lnTo>
                      <a:pt x="1090" y="5449"/>
                    </a:lnTo>
                    <a:cubicBezTo>
                      <a:pt x="1180" y="5829"/>
                      <a:pt x="1417" y="6133"/>
                      <a:pt x="1725" y="6321"/>
                    </a:cubicBezTo>
                    <a:cubicBezTo>
                      <a:pt x="1943" y="6454"/>
                      <a:pt x="2196" y="6529"/>
                      <a:pt x="2458" y="6529"/>
                    </a:cubicBezTo>
                    <a:cubicBezTo>
                      <a:pt x="2569" y="6529"/>
                      <a:pt x="2681" y="6516"/>
                      <a:pt x="2792" y="6488"/>
                    </a:cubicBezTo>
                    <a:cubicBezTo>
                      <a:pt x="3549" y="6304"/>
                      <a:pt x="4011" y="5540"/>
                      <a:pt x="3826" y="4782"/>
                    </a:cubicBez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5"/>
              <p:cNvSpPr/>
              <p:nvPr/>
            </p:nvSpPr>
            <p:spPr>
              <a:xfrm>
                <a:off x="2082225" y="585025"/>
                <a:ext cx="84400" cy="89975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59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5" y="1744"/>
                    </a:cubicBezTo>
                    <a:lnTo>
                      <a:pt x="637" y="3599"/>
                    </a:lnTo>
                    <a:lnTo>
                      <a:pt x="3375" y="2931"/>
                    </a:ln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5"/>
              <p:cNvSpPr/>
              <p:nvPr/>
            </p:nvSpPr>
            <p:spPr>
              <a:xfrm>
                <a:off x="2097875" y="645775"/>
                <a:ext cx="302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3098" extrusionOk="0">
                    <a:moveTo>
                      <a:pt x="296" y="1"/>
                    </a:moveTo>
                    <a:cubicBezTo>
                      <a:pt x="150" y="1"/>
                      <a:pt x="1" y="116"/>
                      <a:pt x="46" y="300"/>
                    </a:cubicBezTo>
                    <a:lnTo>
                      <a:pt x="682" y="2915"/>
                    </a:lnTo>
                    <a:cubicBezTo>
                      <a:pt x="714" y="3042"/>
                      <a:pt x="813" y="3097"/>
                      <a:pt x="914" y="3097"/>
                    </a:cubicBezTo>
                    <a:cubicBezTo>
                      <a:pt x="1059" y="3097"/>
                      <a:pt x="1209" y="2981"/>
                      <a:pt x="1165" y="2797"/>
                    </a:cubicBezTo>
                    <a:lnTo>
                      <a:pt x="528" y="183"/>
                    </a:lnTo>
                    <a:cubicBezTo>
                      <a:pt x="496" y="56"/>
                      <a:pt x="397" y="1"/>
                      <a:pt x="296" y="1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5"/>
              <p:cNvSpPr/>
              <p:nvPr/>
            </p:nvSpPr>
            <p:spPr>
              <a:xfrm>
                <a:off x="2092125" y="619050"/>
                <a:ext cx="1482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813" extrusionOk="0">
                    <a:moveTo>
                      <a:pt x="250" y="0"/>
                    </a:moveTo>
                    <a:cubicBezTo>
                      <a:pt x="233" y="0"/>
                      <a:pt x="216" y="2"/>
                      <a:pt x="199" y="7"/>
                    </a:cubicBezTo>
                    <a:cubicBezTo>
                      <a:pt x="137" y="25"/>
                      <a:pt x="76" y="61"/>
                      <a:pt x="46" y="119"/>
                    </a:cubicBezTo>
                    <a:cubicBezTo>
                      <a:pt x="14" y="177"/>
                      <a:pt x="0" y="242"/>
                      <a:pt x="16" y="306"/>
                    </a:cubicBezTo>
                    <a:lnTo>
                      <a:pt x="93" y="623"/>
                    </a:lnTo>
                    <a:cubicBezTo>
                      <a:pt x="108" y="685"/>
                      <a:pt x="151" y="742"/>
                      <a:pt x="205" y="775"/>
                    </a:cubicBezTo>
                    <a:cubicBezTo>
                      <a:pt x="232" y="794"/>
                      <a:pt x="263" y="804"/>
                      <a:pt x="295" y="806"/>
                    </a:cubicBezTo>
                    <a:cubicBezTo>
                      <a:pt x="311" y="810"/>
                      <a:pt x="327" y="812"/>
                      <a:pt x="343" y="812"/>
                    </a:cubicBezTo>
                    <a:cubicBezTo>
                      <a:pt x="360" y="812"/>
                      <a:pt x="376" y="810"/>
                      <a:pt x="393" y="805"/>
                    </a:cubicBezTo>
                    <a:cubicBezTo>
                      <a:pt x="455" y="788"/>
                      <a:pt x="515" y="752"/>
                      <a:pt x="547" y="693"/>
                    </a:cubicBezTo>
                    <a:cubicBezTo>
                      <a:pt x="579" y="635"/>
                      <a:pt x="592" y="571"/>
                      <a:pt x="577" y="506"/>
                    </a:cubicBezTo>
                    <a:lnTo>
                      <a:pt x="500" y="190"/>
                    </a:lnTo>
                    <a:cubicBezTo>
                      <a:pt x="484" y="128"/>
                      <a:pt x="442" y="71"/>
                      <a:pt x="387" y="37"/>
                    </a:cubicBezTo>
                    <a:cubicBezTo>
                      <a:pt x="360" y="19"/>
                      <a:pt x="329" y="9"/>
                      <a:pt x="297" y="6"/>
                    </a:cubicBezTo>
                    <a:cubicBezTo>
                      <a:pt x="282" y="2"/>
                      <a:pt x="266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5" name="Google Shape;2165;p35"/>
            <p:cNvGrpSpPr/>
            <p:nvPr/>
          </p:nvGrpSpPr>
          <p:grpSpPr>
            <a:xfrm rot="-4116770">
              <a:off x="3379649" y="3837374"/>
              <a:ext cx="293940" cy="478349"/>
              <a:chOff x="2082225" y="585025"/>
              <a:chExt cx="100300" cy="163225"/>
            </a:xfrm>
          </p:grpSpPr>
          <p:sp>
            <p:nvSpPr>
              <p:cNvPr id="2166" name="Google Shape;2166;p35"/>
              <p:cNvSpPr/>
              <p:nvPr/>
            </p:nvSpPr>
            <p:spPr>
              <a:xfrm>
                <a:off x="2082225" y="585025"/>
                <a:ext cx="100300" cy="1632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652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7" y="1744"/>
                    </a:cubicBezTo>
                    <a:lnTo>
                      <a:pt x="1090" y="5449"/>
                    </a:lnTo>
                    <a:cubicBezTo>
                      <a:pt x="1180" y="5829"/>
                      <a:pt x="1417" y="6133"/>
                      <a:pt x="1725" y="6321"/>
                    </a:cubicBezTo>
                    <a:cubicBezTo>
                      <a:pt x="1943" y="6454"/>
                      <a:pt x="2196" y="6529"/>
                      <a:pt x="2458" y="6529"/>
                    </a:cubicBezTo>
                    <a:cubicBezTo>
                      <a:pt x="2569" y="6529"/>
                      <a:pt x="2681" y="6516"/>
                      <a:pt x="2792" y="6488"/>
                    </a:cubicBezTo>
                    <a:cubicBezTo>
                      <a:pt x="3549" y="6304"/>
                      <a:pt x="4011" y="5540"/>
                      <a:pt x="3826" y="4782"/>
                    </a:cubicBez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5"/>
              <p:cNvSpPr/>
              <p:nvPr/>
            </p:nvSpPr>
            <p:spPr>
              <a:xfrm>
                <a:off x="2082225" y="585025"/>
                <a:ext cx="84400" cy="89975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59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5" y="1744"/>
                    </a:cubicBezTo>
                    <a:lnTo>
                      <a:pt x="637" y="3599"/>
                    </a:lnTo>
                    <a:lnTo>
                      <a:pt x="3375" y="2931"/>
                    </a:ln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5"/>
              <p:cNvSpPr/>
              <p:nvPr/>
            </p:nvSpPr>
            <p:spPr>
              <a:xfrm>
                <a:off x="2097875" y="645775"/>
                <a:ext cx="302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3098" extrusionOk="0">
                    <a:moveTo>
                      <a:pt x="296" y="1"/>
                    </a:moveTo>
                    <a:cubicBezTo>
                      <a:pt x="150" y="1"/>
                      <a:pt x="1" y="116"/>
                      <a:pt x="46" y="300"/>
                    </a:cubicBezTo>
                    <a:lnTo>
                      <a:pt x="682" y="2915"/>
                    </a:lnTo>
                    <a:cubicBezTo>
                      <a:pt x="714" y="3042"/>
                      <a:pt x="813" y="3097"/>
                      <a:pt x="914" y="3097"/>
                    </a:cubicBezTo>
                    <a:cubicBezTo>
                      <a:pt x="1059" y="3097"/>
                      <a:pt x="1209" y="2981"/>
                      <a:pt x="1165" y="2797"/>
                    </a:cubicBezTo>
                    <a:lnTo>
                      <a:pt x="528" y="183"/>
                    </a:lnTo>
                    <a:cubicBezTo>
                      <a:pt x="496" y="56"/>
                      <a:pt x="397" y="1"/>
                      <a:pt x="296" y="1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5"/>
              <p:cNvSpPr/>
              <p:nvPr/>
            </p:nvSpPr>
            <p:spPr>
              <a:xfrm>
                <a:off x="2092125" y="619050"/>
                <a:ext cx="1482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813" extrusionOk="0">
                    <a:moveTo>
                      <a:pt x="250" y="0"/>
                    </a:moveTo>
                    <a:cubicBezTo>
                      <a:pt x="233" y="0"/>
                      <a:pt x="216" y="2"/>
                      <a:pt x="199" y="7"/>
                    </a:cubicBezTo>
                    <a:cubicBezTo>
                      <a:pt x="137" y="25"/>
                      <a:pt x="76" y="61"/>
                      <a:pt x="46" y="119"/>
                    </a:cubicBezTo>
                    <a:cubicBezTo>
                      <a:pt x="14" y="177"/>
                      <a:pt x="0" y="242"/>
                      <a:pt x="16" y="306"/>
                    </a:cubicBezTo>
                    <a:lnTo>
                      <a:pt x="93" y="623"/>
                    </a:lnTo>
                    <a:cubicBezTo>
                      <a:pt x="108" y="685"/>
                      <a:pt x="151" y="742"/>
                      <a:pt x="205" y="775"/>
                    </a:cubicBezTo>
                    <a:cubicBezTo>
                      <a:pt x="232" y="794"/>
                      <a:pt x="263" y="804"/>
                      <a:pt x="295" y="806"/>
                    </a:cubicBezTo>
                    <a:cubicBezTo>
                      <a:pt x="311" y="810"/>
                      <a:pt x="327" y="812"/>
                      <a:pt x="343" y="812"/>
                    </a:cubicBezTo>
                    <a:cubicBezTo>
                      <a:pt x="360" y="812"/>
                      <a:pt x="376" y="810"/>
                      <a:pt x="393" y="805"/>
                    </a:cubicBezTo>
                    <a:cubicBezTo>
                      <a:pt x="455" y="788"/>
                      <a:pt x="515" y="752"/>
                      <a:pt x="547" y="693"/>
                    </a:cubicBezTo>
                    <a:cubicBezTo>
                      <a:pt x="579" y="635"/>
                      <a:pt x="592" y="571"/>
                      <a:pt x="577" y="506"/>
                    </a:cubicBezTo>
                    <a:lnTo>
                      <a:pt x="500" y="190"/>
                    </a:lnTo>
                    <a:cubicBezTo>
                      <a:pt x="484" y="128"/>
                      <a:pt x="442" y="71"/>
                      <a:pt x="387" y="37"/>
                    </a:cubicBezTo>
                    <a:cubicBezTo>
                      <a:pt x="360" y="19"/>
                      <a:pt x="329" y="9"/>
                      <a:pt x="297" y="6"/>
                    </a:cubicBezTo>
                    <a:cubicBezTo>
                      <a:pt x="282" y="2"/>
                      <a:pt x="266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0" name="Google Shape;2170;p35"/>
            <p:cNvGrpSpPr/>
            <p:nvPr/>
          </p:nvGrpSpPr>
          <p:grpSpPr>
            <a:xfrm rot="-3172205">
              <a:off x="2849416" y="4227590"/>
              <a:ext cx="293942" cy="478352"/>
              <a:chOff x="2082225" y="585025"/>
              <a:chExt cx="100300" cy="163225"/>
            </a:xfrm>
          </p:grpSpPr>
          <p:sp>
            <p:nvSpPr>
              <p:cNvPr id="2171" name="Google Shape;2171;p35"/>
              <p:cNvSpPr/>
              <p:nvPr/>
            </p:nvSpPr>
            <p:spPr>
              <a:xfrm>
                <a:off x="2082225" y="585025"/>
                <a:ext cx="100300" cy="1632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652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7" y="1744"/>
                    </a:cubicBezTo>
                    <a:lnTo>
                      <a:pt x="1090" y="5449"/>
                    </a:lnTo>
                    <a:cubicBezTo>
                      <a:pt x="1180" y="5829"/>
                      <a:pt x="1417" y="6133"/>
                      <a:pt x="1725" y="6321"/>
                    </a:cubicBezTo>
                    <a:cubicBezTo>
                      <a:pt x="1943" y="6454"/>
                      <a:pt x="2196" y="6529"/>
                      <a:pt x="2458" y="6529"/>
                    </a:cubicBezTo>
                    <a:cubicBezTo>
                      <a:pt x="2569" y="6529"/>
                      <a:pt x="2681" y="6516"/>
                      <a:pt x="2792" y="6488"/>
                    </a:cubicBezTo>
                    <a:cubicBezTo>
                      <a:pt x="3549" y="6304"/>
                      <a:pt x="4011" y="5540"/>
                      <a:pt x="3826" y="4782"/>
                    </a:cubicBez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5"/>
              <p:cNvSpPr/>
              <p:nvPr/>
            </p:nvSpPr>
            <p:spPr>
              <a:xfrm>
                <a:off x="2082225" y="585025"/>
                <a:ext cx="84400" cy="89975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59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5" y="1744"/>
                    </a:cubicBezTo>
                    <a:lnTo>
                      <a:pt x="637" y="3599"/>
                    </a:lnTo>
                    <a:lnTo>
                      <a:pt x="3375" y="2931"/>
                    </a:ln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5"/>
              <p:cNvSpPr/>
              <p:nvPr/>
            </p:nvSpPr>
            <p:spPr>
              <a:xfrm>
                <a:off x="2097875" y="645775"/>
                <a:ext cx="302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3098" extrusionOk="0">
                    <a:moveTo>
                      <a:pt x="296" y="1"/>
                    </a:moveTo>
                    <a:cubicBezTo>
                      <a:pt x="150" y="1"/>
                      <a:pt x="1" y="116"/>
                      <a:pt x="46" y="300"/>
                    </a:cubicBezTo>
                    <a:lnTo>
                      <a:pt x="682" y="2915"/>
                    </a:lnTo>
                    <a:cubicBezTo>
                      <a:pt x="714" y="3042"/>
                      <a:pt x="813" y="3097"/>
                      <a:pt x="914" y="3097"/>
                    </a:cubicBezTo>
                    <a:cubicBezTo>
                      <a:pt x="1059" y="3097"/>
                      <a:pt x="1209" y="2981"/>
                      <a:pt x="1165" y="2797"/>
                    </a:cubicBezTo>
                    <a:lnTo>
                      <a:pt x="528" y="183"/>
                    </a:lnTo>
                    <a:cubicBezTo>
                      <a:pt x="496" y="56"/>
                      <a:pt x="397" y="1"/>
                      <a:pt x="296" y="1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5"/>
              <p:cNvSpPr/>
              <p:nvPr/>
            </p:nvSpPr>
            <p:spPr>
              <a:xfrm>
                <a:off x="2092125" y="619050"/>
                <a:ext cx="1482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813" extrusionOk="0">
                    <a:moveTo>
                      <a:pt x="250" y="0"/>
                    </a:moveTo>
                    <a:cubicBezTo>
                      <a:pt x="233" y="0"/>
                      <a:pt x="216" y="2"/>
                      <a:pt x="199" y="7"/>
                    </a:cubicBezTo>
                    <a:cubicBezTo>
                      <a:pt x="137" y="25"/>
                      <a:pt x="76" y="61"/>
                      <a:pt x="46" y="119"/>
                    </a:cubicBezTo>
                    <a:cubicBezTo>
                      <a:pt x="14" y="177"/>
                      <a:pt x="0" y="242"/>
                      <a:pt x="16" y="306"/>
                    </a:cubicBezTo>
                    <a:lnTo>
                      <a:pt x="93" y="623"/>
                    </a:lnTo>
                    <a:cubicBezTo>
                      <a:pt x="108" y="685"/>
                      <a:pt x="151" y="742"/>
                      <a:pt x="205" y="775"/>
                    </a:cubicBezTo>
                    <a:cubicBezTo>
                      <a:pt x="232" y="794"/>
                      <a:pt x="263" y="804"/>
                      <a:pt x="295" y="806"/>
                    </a:cubicBezTo>
                    <a:cubicBezTo>
                      <a:pt x="311" y="810"/>
                      <a:pt x="327" y="812"/>
                      <a:pt x="343" y="812"/>
                    </a:cubicBezTo>
                    <a:cubicBezTo>
                      <a:pt x="360" y="812"/>
                      <a:pt x="376" y="810"/>
                      <a:pt x="393" y="805"/>
                    </a:cubicBezTo>
                    <a:cubicBezTo>
                      <a:pt x="455" y="788"/>
                      <a:pt x="515" y="752"/>
                      <a:pt x="547" y="693"/>
                    </a:cubicBezTo>
                    <a:cubicBezTo>
                      <a:pt x="579" y="635"/>
                      <a:pt x="592" y="571"/>
                      <a:pt x="577" y="506"/>
                    </a:cubicBezTo>
                    <a:lnTo>
                      <a:pt x="500" y="190"/>
                    </a:lnTo>
                    <a:cubicBezTo>
                      <a:pt x="484" y="128"/>
                      <a:pt x="442" y="71"/>
                      <a:pt x="387" y="37"/>
                    </a:cubicBezTo>
                    <a:cubicBezTo>
                      <a:pt x="360" y="19"/>
                      <a:pt x="329" y="9"/>
                      <a:pt x="297" y="6"/>
                    </a:cubicBezTo>
                    <a:cubicBezTo>
                      <a:pt x="282" y="2"/>
                      <a:pt x="266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5" name="Google Shape;2175;p35"/>
          <p:cNvGrpSpPr/>
          <p:nvPr/>
        </p:nvGrpSpPr>
        <p:grpSpPr>
          <a:xfrm rot="5175436">
            <a:off x="399900" y="-91498"/>
            <a:ext cx="975074" cy="1402405"/>
            <a:chOff x="2979850" y="946850"/>
            <a:chExt cx="475350" cy="683675"/>
          </a:xfrm>
        </p:grpSpPr>
        <p:sp>
          <p:nvSpPr>
            <p:cNvPr id="2176" name="Google Shape;2176;p35"/>
            <p:cNvSpPr/>
            <p:nvPr/>
          </p:nvSpPr>
          <p:spPr>
            <a:xfrm>
              <a:off x="2979850" y="946850"/>
              <a:ext cx="475350" cy="683675"/>
            </a:xfrm>
            <a:custGeom>
              <a:avLst/>
              <a:gdLst/>
              <a:ahLst/>
              <a:cxnLst/>
              <a:rect l="l" t="t" r="r" b="b"/>
              <a:pathLst>
                <a:path w="19014" h="27347" extrusionOk="0">
                  <a:moveTo>
                    <a:pt x="18070" y="0"/>
                  </a:moveTo>
                  <a:cubicBezTo>
                    <a:pt x="17745" y="0"/>
                    <a:pt x="17411" y="184"/>
                    <a:pt x="17210" y="507"/>
                  </a:cubicBezTo>
                  <a:lnTo>
                    <a:pt x="12142" y="6994"/>
                  </a:lnTo>
                  <a:cubicBezTo>
                    <a:pt x="12116" y="7023"/>
                    <a:pt x="12090" y="7054"/>
                    <a:pt x="12070" y="7086"/>
                  </a:cubicBezTo>
                  <a:cubicBezTo>
                    <a:pt x="12032" y="7148"/>
                    <a:pt x="12006" y="7215"/>
                    <a:pt x="11993" y="7287"/>
                  </a:cubicBezTo>
                  <a:cubicBezTo>
                    <a:pt x="11957" y="7460"/>
                    <a:pt x="11988" y="7654"/>
                    <a:pt x="12074" y="7853"/>
                  </a:cubicBezTo>
                  <a:cubicBezTo>
                    <a:pt x="12115" y="7947"/>
                    <a:pt x="12166" y="8039"/>
                    <a:pt x="12228" y="8131"/>
                  </a:cubicBezTo>
                  <a:lnTo>
                    <a:pt x="11901" y="8654"/>
                  </a:lnTo>
                  <a:lnTo>
                    <a:pt x="10926" y="8048"/>
                  </a:lnTo>
                  <a:cubicBezTo>
                    <a:pt x="10797" y="7969"/>
                    <a:pt x="10654" y="7931"/>
                    <a:pt x="10507" y="7931"/>
                  </a:cubicBezTo>
                  <a:cubicBezTo>
                    <a:pt x="10180" y="7931"/>
                    <a:pt x="9840" y="8120"/>
                    <a:pt x="9634" y="8452"/>
                  </a:cubicBezTo>
                  <a:lnTo>
                    <a:pt x="245" y="23539"/>
                  </a:lnTo>
                  <a:cubicBezTo>
                    <a:pt x="0" y="23932"/>
                    <a:pt x="7" y="24419"/>
                    <a:pt x="272" y="24723"/>
                  </a:cubicBezTo>
                  <a:cubicBezTo>
                    <a:pt x="342" y="24806"/>
                    <a:pt x="415" y="24883"/>
                    <a:pt x="490" y="24964"/>
                  </a:cubicBezTo>
                  <a:cubicBezTo>
                    <a:pt x="675" y="25161"/>
                    <a:pt x="871" y="25348"/>
                    <a:pt x="1075" y="25523"/>
                  </a:cubicBezTo>
                  <a:cubicBezTo>
                    <a:pt x="1813" y="26163"/>
                    <a:pt x="2656" y="26658"/>
                    <a:pt x="3597" y="27022"/>
                  </a:cubicBezTo>
                  <a:cubicBezTo>
                    <a:pt x="3876" y="27133"/>
                    <a:pt x="4165" y="27231"/>
                    <a:pt x="4463" y="27316"/>
                  </a:cubicBezTo>
                  <a:cubicBezTo>
                    <a:pt x="4535" y="27336"/>
                    <a:pt x="4609" y="27346"/>
                    <a:pt x="4684" y="27346"/>
                  </a:cubicBezTo>
                  <a:cubicBezTo>
                    <a:pt x="5016" y="27346"/>
                    <a:pt x="5355" y="27150"/>
                    <a:pt x="5558" y="26823"/>
                  </a:cubicBezTo>
                  <a:lnTo>
                    <a:pt x="14935" y="11753"/>
                  </a:lnTo>
                  <a:cubicBezTo>
                    <a:pt x="15234" y="11272"/>
                    <a:pt x="15141" y="10674"/>
                    <a:pt x="14729" y="10412"/>
                  </a:cubicBezTo>
                  <a:lnTo>
                    <a:pt x="13753" y="9805"/>
                  </a:lnTo>
                  <a:lnTo>
                    <a:pt x="14081" y="9282"/>
                  </a:lnTo>
                  <a:cubicBezTo>
                    <a:pt x="14166" y="9294"/>
                    <a:pt x="14248" y="9299"/>
                    <a:pt x="14327" y="9299"/>
                  </a:cubicBezTo>
                  <a:cubicBezTo>
                    <a:pt x="14669" y="9299"/>
                    <a:pt x="14946" y="9188"/>
                    <a:pt x="15087" y="8962"/>
                  </a:cubicBezTo>
                  <a:cubicBezTo>
                    <a:pt x="15107" y="8931"/>
                    <a:pt x="15125" y="8895"/>
                    <a:pt x="15139" y="8859"/>
                  </a:cubicBezTo>
                  <a:lnTo>
                    <a:pt x="18720" y="1446"/>
                  </a:lnTo>
                  <a:cubicBezTo>
                    <a:pt x="19014" y="974"/>
                    <a:pt x="18913" y="381"/>
                    <a:pt x="18498" y="121"/>
                  </a:cubicBezTo>
                  <a:cubicBezTo>
                    <a:pt x="18366" y="39"/>
                    <a:pt x="18219" y="0"/>
                    <a:pt x="18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3047425" y="1230950"/>
              <a:ext cx="278875" cy="364375"/>
            </a:xfrm>
            <a:custGeom>
              <a:avLst/>
              <a:gdLst/>
              <a:ahLst/>
              <a:cxnLst/>
              <a:rect l="l" t="t" r="r" b="b"/>
              <a:pathLst>
                <a:path w="11155" h="14575" extrusionOk="0">
                  <a:moveTo>
                    <a:pt x="7752" y="0"/>
                  </a:moveTo>
                  <a:lnTo>
                    <a:pt x="1" y="12456"/>
                  </a:lnTo>
                  <a:lnTo>
                    <a:pt x="3403" y="14574"/>
                  </a:lnTo>
                  <a:lnTo>
                    <a:pt x="11155" y="2117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3105900" y="1286900"/>
              <a:ext cx="200650" cy="277025"/>
            </a:xfrm>
            <a:custGeom>
              <a:avLst/>
              <a:gdLst/>
              <a:ahLst/>
              <a:cxnLst/>
              <a:rect l="l" t="t" r="r" b="b"/>
              <a:pathLst>
                <a:path w="8026" h="11081" extrusionOk="0">
                  <a:moveTo>
                    <a:pt x="6182" y="1"/>
                  </a:moveTo>
                  <a:lnTo>
                    <a:pt x="0" y="9934"/>
                  </a:lnTo>
                  <a:lnTo>
                    <a:pt x="1843" y="11080"/>
                  </a:lnTo>
                  <a:lnTo>
                    <a:pt x="8025" y="1148"/>
                  </a:lnTo>
                  <a:lnTo>
                    <a:pt x="6182" y="1"/>
                  </a:ln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3069750" y="1198275"/>
              <a:ext cx="290975" cy="432250"/>
            </a:xfrm>
            <a:custGeom>
              <a:avLst/>
              <a:gdLst/>
              <a:ahLst/>
              <a:cxnLst/>
              <a:rect l="l" t="t" r="r" b="b"/>
              <a:pathLst>
                <a:path w="11639" h="17290" extrusionOk="0">
                  <a:moveTo>
                    <a:pt x="10557" y="1"/>
                  </a:moveTo>
                  <a:lnTo>
                    <a:pt x="1" y="16965"/>
                  </a:lnTo>
                  <a:cubicBezTo>
                    <a:pt x="280" y="17076"/>
                    <a:pt x="569" y="17174"/>
                    <a:pt x="867" y="17259"/>
                  </a:cubicBezTo>
                  <a:cubicBezTo>
                    <a:pt x="939" y="17279"/>
                    <a:pt x="1013" y="17289"/>
                    <a:pt x="1088" y="17289"/>
                  </a:cubicBezTo>
                  <a:cubicBezTo>
                    <a:pt x="1420" y="17289"/>
                    <a:pt x="1759" y="17093"/>
                    <a:pt x="1962" y="16766"/>
                  </a:cubicBezTo>
                  <a:lnTo>
                    <a:pt x="11339" y="1696"/>
                  </a:lnTo>
                  <a:cubicBezTo>
                    <a:pt x="11638" y="1215"/>
                    <a:pt x="11545" y="617"/>
                    <a:pt x="11130" y="357"/>
                  </a:cubicBezTo>
                  <a:lnTo>
                    <a:pt x="10557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2992075" y="1149075"/>
              <a:ext cx="279350" cy="435900"/>
            </a:xfrm>
            <a:custGeom>
              <a:avLst/>
              <a:gdLst/>
              <a:ahLst/>
              <a:cxnLst/>
              <a:rect l="l" t="t" r="r" b="b"/>
              <a:pathLst>
                <a:path w="11174" h="17436" extrusionOk="0">
                  <a:moveTo>
                    <a:pt x="10501" y="1"/>
                  </a:moveTo>
                  <a:lnTo>
                    <a:pt x="0" y="16875"/>
                  </a:lnTo>
                  <a:cubicBezTo>
                    <a:pt x="184" y="17072"/>
                    <a:pt x="380" y="17259"/>
                    <a:pt x="585" y="17435"/>
                  </a:cubicBezTo>
                  <a:lnTo>
                    <a:pt x="11174" y="420"/>
                  </a:lnTo>
                  <a:lnTo>
                    <a:pt x="10501" y="1"/>
                  </a:ln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3"/>
          <p:cNvGrpSpPr/>
          <p:nvPr/>
        </p:nvGrpSpPr>
        <p:grpSpPr>
          <a:xfrm rot="10800000" flipH="1">
            <a:off x="-320293" y="266134"/>
            <a:ext cx="9597617" cy="5010668"/>
            <a:chOff x="2034200" y="1733575"/>
            <a:chExt cx="1265275" cy="660550"/>
          </a:xfrm>
        </p:grpSpPr>
        <p:sp>
          <p:nvSpPr>
            <p:cNvPr id="63" name="Google Shape;63;p3"/>
            <p:cNvSpPr/>
            <p:nvPr/>
          </p:nvSpPr>
          <p:spPr>
            <a:xfrm>
              <a:off x="2034200" y="2005950"/>
              <a:ext cx="1265275" cy="388175"/>
            </a:xfrm>
            <a:custGeom>
              <a:avLst/>
              <a:gdLst/>
              <a:ahLst/>
              <a:cxnLst/>
              <a:rect l="l" t="t" r="r" b="b"/>
              <a:pathLst>
                <a:path w="50611" h="15527" extrusionOk="0">
                  <a:moveTo>
                    <a:pt x="37123" y="1"/>
                  </a:moveTo>
                  <a:cubicBezTo>
                    <a:pt x="36918" y="1"/>
                    <a:pt x="36716" y="14"/>
                    <a:pt x="36517" y="41"/>
                  </a:cubicBezTo>
                  <a:cubicBezTo>
                    <a:pt x="34566" y="303"/>
                    <a:pt x="33061" y="1800"/>
                    <a:pt x="31967" y="3076"/>
                  </a:cubicBezTo>
                  <a:cubicBezTo>
                    <a:pt x="31172" y="4004"/>
                    <a:pt x="30419" y="4998"/>
                    <a:pt x="29692" y="5959"/>
                  </a:cubicBezTo>
                  <a:cubicBezTo>
                    <a:pt x="28335" y="7753"/>
                    <a:pt x="26931" y="9606"/>
                    <a:pt x="25203" y="11087"/>
                  </a:cubicBezTo>
                  <a:cubicBezTo>
                    <a:pt x="21428" y="14322"/>
                    <a:pt x="16916" y="15367"/>
                    <a:pt x="12661" y="15367"/>
                  </a:cubicBezTo>
                  <a:cubicBezTo>
                    <a:pt x="7479" y="15367"/>
                    <a:pt x="2680" y="13816"/>
                    <a:pt x="60" y="12784"/>
                  </a:cubicBezTo>
                  <a:lnTo>
                    <a:pt x="0" y="12933"/>
                  </a:lnTo>
                  <a:cubicBezTo>
                    <a:pt x="2632" y="13971"/>
                    <a:pt x="7454" y="15527"/>
                    <a:pt x="12663" y="15527"/>
                  </a:cubicBezTo>
                  <a:cubicBezTo>
                    <a:pt x="16949" y="15527"/>
                    <a:pt x="21499" y="14473"/>
                    <a:pt x="25308" y="11207"/>
                  </a:cubicBezTo>
                  <a:cubicBezTo>
                    <a:pt x="27049" y="9715"/>
                    <a:pt x="28458" y="7854"/>
                    <a:pt x="29820" y="6054"/>
                  </a:cubicBezTo>
                  <a:cubicBezTo>
                    <a:pt x="30545" y="5096"/>
                    <a:pt x="31298" y="4104"/>
                    <a:pt x="32089" y="3179"/>
                  </a:cubicBezTo>
                  <a:cubicBezTo>
                    <a:pt x="33163" y="1925"/>
                    <a:pt x="34640" y="453"/>
                    <a:pt x="36538" y="200"/>
                  </a:cubicBezTo>
                  <a:cubicBezTo>
                    <a:pt x="36729" y="174"/>
                    <a:pt x="36924" y="161"/>
                    <a:pt x="37121" y="161"/>
                  </a:cubicBezTo>
                  <a:cubicBezTo>
                    <a:pt x="38365" y="161"/>
                    <a:pt x="39738" y="668"/>
                    <a:pt x="41297" y="1701"/>
                  </a:cubicBezTo>
                  <a:cubicBezTo>
                    <a:pt x="41682" y="1955"/>
                    <a:pt x="42064" y="2227"/>
                    <a:pt x="42435" y="2492"/>
                  </a:cubicBezTo>
                  <a:cubicBezTo>
                    <a:pt x="43452" y="3215"/>
                    <a:pt x="44504" y="3963"/>
                    <a:pt x="45687" y="4422"/>
                  </a:cubicBezTo>
                  <a:cubicBezTo>
                    <a:pt x="46306" y="4661"/>
                    <a:pt x="47062" y="4827"/>
                    <a:pt x="47831" y="4827"/>
                  </a:cubicBezTo>
                  <a:cubicBezTo>
                    <a:pt x="48827" y="4827"/>
                    <a:pt x="49844" y="4547"/>
                    <a:pt x="50610" y="3786"/>
                  </a:cubicBezTo>
                  <a:lnTo>
                    <a:pt x="50497" y="3672"/>
                  </a:lnTo>
                  <a:cubicBezTo>
                    <a:pt x="49765" y="4400"/>
                    <a:pt x="48790" y="4667"/>
                    <a:pt x="47832" y="4667"/>
                  </a:cubicBezTo>
                  <a:cubicBezTo>
                    <a:pt x="47085" y="4667"/>
                    <a:pt x="46348" y="4505"/>
                    <a:pt x="45745" y="4272"/>
                  </a:cubicBezTo>
                  <a:cubicBezTo>
                    <a:pt x="44581" y="3822"/>
                    <a:pt x="43538" y="3080"/>
                    <a:pt x="42529" y="2362"/>
                  </a:cubicBezTo>
                  <a:cubicBezTo>
                    <a:pt x="42157" y="2096"/>
                    <a:pt x="41773" y="1823"/>
                    <a:pt x="41387" y="1568"/>
                  </a:cubicBezTo>
                  <a:cubicBezTo>
                    <a:pt x="39801" y="517"/>
                    <a:pt x="38399" y="1"/>
                    <a:pt x="37123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041675" y="1733575"/>
              <a:ext cx="1247975" cy="643350"/>
            </a:xfrm>
            <a:custGeom>
              <a:avLst/>
              <a:gdLst/>
              <a:ahLst/>
              <a:cxnLst/>
              <a:rect l="l" t="t" r="r" b="b"/>
              <a:pathLst>
                <a:path w="49919" h="25734" extrusionOk="0">
                  <a:moveTo>
                    <a:pt x="1227" y="1"/>
                  </a:moveTo>
                  <a:cubicBezTo>
                    <a:pt x="1545" y="4064"/>
                    <a:pt x="1" y="9783"/>
                    <a:pt x="798" y="13779"/>
                  </a:cubicBezTo>
                  <a:cubicBezTo>
                    <a:pt x="1759" y="18594"/>
                    <a:pt x="4973" y="23063"/>
                    <a:pt x="9528" y="24898"/>
                  </a:cubicBezTo>
                  <a:cubicBezTo>
                    <a:pt x="10920" y="25458"/>
                    <a:pt x="12428" y="25734"/>
                    <a:pt x="13935" y="25734"/>
                  </a:cubicBezTo>
                  <a:cubicBezTo>
                    <a:pt x="17357" y="25734"/>
                    <a:pt x="20774" y="24314"/>
                    <a:pt x="22828" y="21592"/>
                  </a:cubicBezTo>
                  <a:cubicBezTo>
                    <a:pt x="24731" y="19072"/>
                    <a:pt x="25344" y="15820"/>
                    <a:pt x="26808" y="13021"/>
                  </a:cubicBezTo>
                  <a:cubicBezTo>
                    <a:pt x="27941" y="10858"/>
                    <a:pt x="29629" y="8942"/>
                    <a:pt x="31791" y="7807"/>
                  </a:cubicBezTo>
                  <a:cubicBezTo>
                    <a:pt x="33079" y="7130"/>
                    <a:pt x="34542" y="6755"/>
                    <a:pt x="35992" y="6755"/>
                  </a:cubicBezTo>
                  <a:cubicBezTo>
                    <a:pt x="36977" y="6755"/>
                    <a:pt x="37956" y="6928"/>
                    <a:pt x="38871" y="7298"/>
                  </a:cubicBezTo>
                  <a:cubicBezTo>
                    <a:pt x="40805" y="8081"/>
                    <a:pt x="42312" y="9644"/>
                    <a:pt x="44144" y="10641"/>
                  </a:cubicBezTo>
                  <a:cubicBezTo>
                    <a:pt x="45049" y="11133"/>
                    <a:pt x="46138" y="11447"/>
                    <a:pt x="47171" y="11447"/>
                  </a:cubicBezTo>
                  <a:cubicBezTo>
                    <a:pt x="48228" y="11447"/>
                    <a:pt x="49226" y="11118"/>
                    <a:pt x="49908" y="10314"/>
                  </a:cubicBezTo>
                  <a:lnTo>
                    <a:pt x="49918" y="352"/>
                  </a:lnTo>
                  <a:cubicBezTo>
                    <a:pt x="49216" y="352"/>
                    <a:pt x="48514" y="1"/>
                    <a:pt x="47812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3689525" y="3082000"/>
            <a:ext cx="4748700" cy="8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3689525" y="1963288"/>
            <a:ext cx="1251900" cy="1118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 txBox="1">
            <a:spLocks noGrp="1"/>
          </p:cNvSpPr>
          <p:nvPr>
            <p:ph type="subTitle" idx="1"/>
          </p:nvPr>
        </p:nvSpPr>
        <p:spPr>
          <a:xfrm>
            <a:off x="3689525" y="3898696"/>
            <a:ext cx="4748700" cy="3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3"/>
          <p:cNvGrpSpPr/>
          <p:nvPr/>
        </p:nvGrpSpPr>
        <p:grpSpPr>
          <a:xfrm rot="-653348">
            <a:off x="8295742" y="67655"/>
            <a:ext cx="1159945" cy="1005271"/>
            <a:chOff x="3906375" y="2478675"/>
            <a:chExt cx="551950" cy="478350"/>
          </a:xfrm>
        </p:grpSpPr>
        <p:sp>
          <p:nvSpPr>
            <p:cNvPr id="69" name="Google Shape;69;p3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/>
          <p:nvPr/>
        </p:nvSpPr>
        <p:spPr>
          <a:xfrm>
            <a:off x="249325" y="753158"/>
            <a:ext cx="293954" cy="293850"/>
          </a:xfrm>
          <a:custGeom>
            <a:avLst/>
            <a:gdLst/>
            <a:ahLst/>
            <a:cxnLst/>
            <a:rect l="l" t="t" r="r" b="b"/>
            <a:pathLst>
              <a:path w="3043" h="3042" extrusionOk="0">
                <a:moveTo>
                  <a:pt x="914" y="0"/>
                </a:moveTo>
                <a:lnTo>
                  <a:pt x="914" y="911"/>
                </a:lnTo>
                <a:lnTo>
                  <a:pt x="1" y="911"/>
                </a:lnTo>
                <a:lnTo>
                  <a:pt x="1" y="2129"/>
                </a:lnTo>
                <a:lnTo>
                  <a:pt x="914" y="2129"/>
                </a:lnTo>
                <a:lnTo>
                  <a:pt x="914" y="3041"/>
                </a:lnTo>
                <a:lnTo>
                  <a:pt x="2130" y="3041"/>
                </a:lnTo>
                <a:lnTo>
                  <a:pt x="2130" y="2129"/>
                </a:lnTo>
                <a:lnTo>
                  <a:pt x="3043" y="2129"/>
                </a:lnTo>
                <a:lnTo>
                  <a:pt x="3043" y="911"/>
                </a:lnTo>
                <a:lnTo>
                  <a:pt x="2130" y="911"/>
                </a:lnTo>
                <a:lnTo>
                  <a:pt x="21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6443000" y="4608510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3621741" y="4523808"/>
            <a:ext cx="169326" cy="169400"/>
            <a:chOff x="3331975" y="2330200"/>
            <a:chExt cx="63125" cy="63150"/>
          </a:xfrm>
        </p:grpSpPr>
        <p:sp>
          <p:nvSpPr>
            <p:cNvPr id="81" name="Google Shape;81;p3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3"/>
          <p:cNvGrpSpPr/>
          <p:nvPr/>
        </p:nvGrpSpPr>
        <p:grpSpPr>
          <a:xfrm rot="2540086">
            <a:off x="8356950" y="4105864"/>
            <a:ext cx="1159941" cy="1005268"/>
            <a:chOff x="3906375" y="2478675"/>
            <a:chExt cx="551950" cy="478350"/>
          </a:xfrm>
        </p:grpSpPr>
        <p:sp>
          <p:nvSpPr>
            <p:cNvPr id="85" name="Google Shape;85;p3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3"/>
          <p:cNvGrpSpPr/>
          <p:nvPr/>
        </p:nvGrpSpPr>
        <p:grpSpPr>
          <a:xfrm>
            <a:off x="1351023" y="217549"/>
            <a:ext cx="390970" cy="328903"/>
            <a:chOff x="1876970" y="-81211"/>
            <a:chExt cx="5178410" cy="4356326"/>
          </a:xfrm>
        </p:grpSpPr>
        <p:sp>
          <p:nvSpPr>
            <p:cNvPr id="95" name="Google Shape;95;p3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3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97" name="Google Shape;97;p3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0" name="Google Shape;100;p3"/>
          <p:cNvGrpSpPr/>
          <p:nvPr/>
        </p:nvGrpSpPr>
        <p:grpSpPr>
          <a:xfrm rot="3599962">
            <a:off x="5723104" y="299685"/>
            <a:ext cx="373392" cy="318227"/>
            <a:chOff x="1832650" y="462425"/>
            <a:chExt cx="182075" cy="155175"/>
          </a:xfrm>
        </p:grpSpPr>
        <p:sp>
          <p:nvSpPr>
            <p:cNvPr id="101" name="Google Shape;101;p3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720000" y="1207625"/>
            <a:ext cx="7704000" cy="16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"/>
              <a:buChar char="+"/>
              <a:defRPr sz="1400">
                <a:solidFill>
                  <a:srgbClr val="000000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ubTitle" idx="1"/>
          </p:nvPr>
        </p:nvSpPr>
        <p:spPr>
          <a:xfrm>
            <a:off x="719988" y="2667075"/>
            <a:ext cx="30474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2"/>
          </p:nvPr>
        </p:nvSpPr>
        <p:spPr>
          <a:xfrm>
            <a:off x="4550559" y="2667075"/>
            <a:ext cx="30474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ubTitle" idx="3"/>
          </p:nvPr>
        </p:nvSpPr>
        <p:spPr>
          <a:xfrm>
            <a:off x="720000" y="2993350"/>
            <a:ext cx="3047400" cy="1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4"/>
          </p:nvPr>
        </p:nvSpPr>
        <p:spPr>
          <a:xfrm>
            <a:off x="4550560" y="2993350"/>
            <a:ext cx="3047400" cy="1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5"/>
          <p:cNvGrpSpPr/>
          <p:nvPr/>
        </p:nvGrpSpPr>
        <p:grpSpPr>
          <a:xfrm rot="5400000" flipH="1">
            <a:off x="5224091" y="1269976"/>
            <a:ext cx="5265956" cy="2725931"/>
            <a:chOff x="2416925" y="2574200"/>
            <a:chExt cx="1327775" cy="687325"/>
          </a:xfrm>
        </p:grpSpPr>
        <p:sp>
          <p:nvSpPr>
            <p:cNvPr id="114" name="Google Shape;114;p5"/>
            <p:cNvSpPr/>
            <p:nvPr/>
          </p:nvSpPr>
          <p:spPr>
            <a:xfrm>
              <a:off x="2416925" y="2907225"/>
              <a:ext cx="1327775" cy="354300"/>
            </a:xfrm>
            <a:custGeom>
              <a:avLst/>
              <a:gdLst/>
              <a:ahLst/>
              <a:cxnLst/>
              <a:rect l="l" t="t" r="r" b="b"/>
              <a:pathLst>
                <a:path w="53111" h="14172" extrusionOk="0">
                  <a:moveTo>
                    <a:pt x="52961" y="0"/>
                  </a:moveTo>
                  <a:cubicBezTo>
                    <a:pt x="51797" y="3157"/>
                    <a:pt x="49266" y="5854"/>
                    <a:pt x="46190" y="7214"/>
                  </a:cubicBezTo>
                  <a:cubicBezTo>
                    <a:pt x="44590" y="7921"/>
                    <a:pt x="42823" y="8277"/>
                    <a:pt x="41057" y="8277"/>
                  </a:cubicBezTo>
                  <a:cubicBezTo>
                    <a:pt x="39425" y="8277"/>
                    <a:pt x="37795" y="7974"/>
                    <a:pt x="36298" y="7366"/>
                  </a:cubicBezTo>
                  <a:cubicBezTo>
                    <a:pt x="35077" y="6870"/>
                    <a:pt x="33925" y="6178"/>
                    <a:pt x="32808" y="5507"/>
                  </a:cubicBezTo>
                  <a:cubicBezTo>
                    <a:pt x="31722" y="4854"/>
                    <a:pt x="30599" y="4178"/>
                    <a:pt x="29410" y="3682"/>
                  </a:cubicBezTo>
                  <a:cubicBezTo>
                    <a:pt x="28362" y="3246"/>
                    <a:pt x="27141" y="2950"/>
                    <a:pt x="25932" y="2950"/>
                  </a:cubicBezTo>
                  <a:cubicBezTo>
                    <a:pt x="24437" y="2950"/>
                    <a:pt x="22961" y="3402"/>
                    <a:pt x="21857" y="4599"/>
                  </a:cubicBezTo>
                  <a:cubicBezTo>
                    <a:pt x="21066" y="5456"/>
                    <a:pt x="20665" y="6575"/>
                    <a:pt x="20277" y="7656"/>
                  </a:cubicBezTo>
                  <a:cubicBezTo>
                    <a:pt x="20047" y="8293"/>
                    <a:pt x="19810" y="8954"/>
                    <a:pt x="19497" y="9543"/>
                  </a:cubicBezTo>
                  <a:cubicBezTo>
                    <a:pt x="18040" y="12284"/>
                    <a:pt x="14772" y="14010"/>
                    <a:pt x="11255" y="14010"/>
                  </a:cubicBezTo>
                  <a:cubicBezTo>
                    <a:pt x="10801" y="14010"/>
                    <a:pt x="10344" y="13982"/>
                    <a:pt x="9885" y="13923"/>
                  </a:cubicBezTo>
                  <a:cubicBezTo>
                    <a:pt x="6618" y="13504"/>
                    <a:pt x="3329" y="11739"/>
                    <a:pt x="111" y="8675"/>
                  </a:cubicBezTo>
                  <a:lnTo>
                    <a:pt x="1" y="8791"/>
                  </a:lnTo>
                  <a:cubicBezTo>
                    <a:pt x="3246" y="11879"/>
                    <a:pt x="6564" y="13659"/>
                    <a:pt x="9866" y="14083"/>
                  </a:cubicBezTo>
                  <a:cubicBezTo>
                    <a:pt x="10330" y="14144"/>
                    <a:pt x="10794" y="14172"/>
                    <a:pt x="11253" y="14172"/>
                  </a:cubicBezTo>
                  <a:cubicBezTo>
                    <a:pt x="14829" y="14172"/>
                    <a:pt x="18154" y="12412"/>
                    <a:pt x="19637" y="9618"/>
                  </a:cubicBezTo>
                  <a:cubicBezTo>
                    <a:pt x="19955" y="9019"/>
                    <a:pt x="20195" y="8352"/>
                    <a:pt x="20426" y="7709"/>
                  </a:cubicBezTo>
                  <a:cubicBezTo>
                    <a:pt x="20809" y="6643"/>
                    <a:pt x="21205" y="5540"/>
                    <a:pt x="21974" y="4707"/>
                  </a:cubicBezTo>
                  <a:cubicBezTo>
                    <a:pt x="23043" y="3548"/>
                    <a:pt x="24476" y="3110"/>
                    <a:pt x="25931" y="3110"/>
                  </a:cubicBezTo>
                  <a:cubicBezTo>
                    <a:pt x="27117" y="3110"/>
                    <a:pt x="28318" y="3401"/>
                    <a:pt x="29348" y="3830"/>
                  </a:cubicBezTo>
                  <a:cubicBezTo>
                    <a:pt x="30526" y="4321"/>
                    <a:pt x="31645" y="4992"/>
                    <a:pt x="32726" y="5642"/>
                  </a:cubicBezTo>
                  <a:cubicBezTo>
                    <a:pt x="33845" y="6316"/>
                    <a:pt x="35005" y="7013"/>
                    <a:pt x="36237" y="7513"/>
                  </a:cubicBezTo>
                  <a:cubicBezTo>
                    <a:pt x="37753" y="8128"/>
                    <a:pt x="39405" y="8435"/>
                    <a:pt x="41057" y="8435"/>
                  </a:cubicBezTo>
                  <a:cubicBezTo>
                    <a:pt x="42845" y="8435"/>
                    <a:pt x="44634" y="8075"/>
                    <a:pt x="46254" y="7359"/>
                  </a:cubicBezTo>
                  <a:cubicBezTo>
                    <a:pt x="49371" y="5983"/>
                    <a:pt x="51933" y="3252"/>
                    <a:pt x="53111" y="55"/>
                  </a:cubicBezTo>
                  <a:lnTo>
                    <a:pt x="52961" y="0"/>
                  </a:ln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444650" y="2574200"/>
              <a:ext cx="1258700" cy="593100"/>
            </a:xfrm>
            <a:custGeom>
              <a:avLst/>
              <a:gdLst/>
              <a:ahLst/>
              <a:cxnLst/>
              <a:rect l="l" t="t" r="r" b="b"/>
              <a:pathLst>
                <a:path w="50348" h="23724" extrusionOk="0">
                  <a:moveTo>
                    <a:pt x="202" y="0"/>
                  </a:moveTo>
                  <a:lnTo>
                    <a:pt x="0" y="16860"/>
                  </a:lnTo>
                  <a:cubicBezTo>
                    <a:pt x="1699" y="19734"/>
                    <a:pt x="4256" y="22213"/>
                    <a:pt x="7430" y="23246"/>
                  </a:cubicBezTo>
                  <a:cubicBezTo>
                    <a:pt x="8404" y="23563"/>
                    <a:pt x="9438" y="23724"/>
                    <a:pt x="10470" y="23724"/>
                  </a:cubicBezTo>
                  <a:cubicBezTo>
                    <a:pt x="12798" y="23724"/>
                    <a:pt x="15113" y="22905"/>
                    <a:pt x="16702" y="21223"/>
                  </a:cubicBezTo>
                  <a:cubicBezTo>
                    <a:pt x="17953" y="19899"/>
                    <a:pt x="18710" y="18138"/>
                    <a:pt x="20098" y="16958"/>
                  </a:cubicBezTo>
                  <a:cubicBezTo>
                    <a:pt x="21451" y="15808"/>
                    <a:pt x="23249" y="15357"/>
                    <a:pt x="25043" y="15357"/>
                  </a:cubicBezTo>
                  <a:cubicBezTo>
                    <a:pt x="25515" y="15357"/>
                    <a:pt x="25986" y="15388"/>
                    <a:pt x="26449" y="15446"/>
                  </a:cubicBezTo>
                  <a:cubicBezTo>
                    <a:pt x="28672" y="15725"/>
                    <a:pt x="30784" y="16546"/>
                    <a:pt x="32931" y="17182"/>
                  </a:cubicBezTo>
                  <a:cubicBezTo>
                    <a:pt x="34455" y="17633"/>
                    <a:pt x="36048" y="17993"/>
                    <a:pt x="37627" y="17993"/>
                  </a:cubicBezTo>
                  <a:cubicBezTo>
                    <a:pt x="38272" y="17993"/>
                    <a:pt x="38915" y="17933"/>
                    <a:pt x="39551" y="17794"/>
                  </a:cubicBezTo>
                  <a:cubicBezTo>
                    <a:pt x="42568" y="17134"/>
                    <a:pt x="44985" y="14756"/>
                    <a:pt x="46424" y="12022"/>
                  </a:cubicBezTo>
                  <a:cubicBezTo>
                    <a:pt x="47862" y="9287"/>
                    <a:pt x="48461" y="6201"/>
                    <a:pt x="49000" y="3160"/>
                  </a:cubicBezTo>
                  <a:cubicBezTo>
                    <a:pt x="49202" y="2026"/>
                    <a:pt x="49411" y="798"/>
                    <a:pt x="50347" y="129"/>
                  </a:cubicBezTo>
                  <a:lnTo>
                    <a:pt x="2507" y="129"/>
                  </a:lnTo>
                  <a:cubicBezTo>
                    <a:pt x="1776" y="92"/>
                    <a:pt x="933" y="0"/>
                    <a:pt x="202" y="0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5"/>
          <p:cNvSpPr/>
          <p:nvPr/>
        </p:nvSpPr>
        <p:spPr>
          <a:xfrm>
            <a:off x="5994150" y="223660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5"/>
          <p:cNvGrpSpPr/>
          <p:nvPr/>
        </p:nvGrpSpPr>
        <p:grpSpPr>
          <a:xfrm rot="5143689">
            <a:off x="414931" y="188802"/>
            <a:ext cx="293943" cy="478354"/>
            <a:chOff x="2082225" y="585025"/>
            <a:chExt cx="100300" cy="163225"/>
          </a:xfrm>
        </p:grpSpPr>
        <p:sp>
          <p:nvSpPr>
            <p:cNvPr id="118" name="Google Shape;118;p5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5"/>
          <p:cNvSpPr/>
          <p:nvPr/>
        </p:nvSpPr>
        <p:spPr>
          <a:xfrm>
            <a:off x="242575" y="888020"/>
            <a:ext cx="293954" cy="293850"/>
          </a:xfrm>
          <a:custGeom>
            <a:avLst/>
            <a:gdLst/>
            <a:ahLst/>
            <a:cxnLst/>
            <a:rect l="l" t="t" r="r" b="b"/>
            <a:pathLst>
              <a:path w="3043" h="3042" extrusionOk="0">
                <a:moveTo>
                  <a:pt x="914" y="0"/>
                </a:moveTo>
                <a:lnTo>
                  <a:pt x="914" y="911"/>
                </a:lnTo>
                <a:lnTo>
                  <a:pt x="1" y="911"/>
                </a:lnTo>
                <a:lnTo>
                  <a:pt x="1" y="2129"/>
                </a:lnTo>
                <a:lnTo>
                  <a:pt x="914" y="2129"/>
                </a:lnTo>
                <a:lnTo>
                  <a:pt x="914" y="3041"/>
                </a:lnTo>
                <a:lnTo>
                  <a:pt x="2130" y="3041"/>
                </a:lnTo>
                <a:lnTo>
                  <a:pt x="2130" y="2129"/>
                </a:lnTo>
                <a:lnTo>
                  <a:pt x="3043" y="2129"/>
                </a:lnTo>
                <a:lnTo>
                  <a:pt x="3043" y="911"/>
                </a:lnTo>
                <a:lnTo>
                  <a:pt x="2130" y="911"/>
                </a:lnTo>
                <a:lnTo>
                  <a:pt x="21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5"/>
          <p:cNvGrpSpPr/>
          <p:nvPr/>
        </p:nvGrpSpPr>
        <p:grpSpPr>
          <a:xfrm>
            <a:off x="8423999" y="888013"/>
            <a:ext cx="219599" cy="219686"/>
            <a:chOff x="3331975" y="2330200"/>
            <a:chExt cx="63125" cy="63150"/>
          </a:xfrm>
        </p:grpSpPr>
        <p:sp>
          <p:nvSpPr>
            <p:cNvPr id="124" name="Google Shape;124;p5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5"/>
          <p:cNvGrpSpPr/>
          <p:nvPr/>
        </p:nvGrpSpPr>
        <p:grpSpPr>
          <a:xfrm rot="8100000">
            <a:off x="-349790" y="3875361"/>
            <a:ext cx="1159935" cy="1005263"/>
            <a:chOff x="3906375" y="2478675"/>
            <a:chExt cx="551950" cy="478350"/>
          </a:xfrm>
        </p:grpSpPr>
        <p:sp>
          <p:nvSpPr>
            <p:cNvPr id="128" name="Google Shape;128;p5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5"/>
          <p:cNvGrpSpPr/>
          <p:nvPr/>
        </p:nvGrpSpPr>
        <p:grpSpPr>
          <a:xfrm rot="1390551">
            <a:off x="1254791" y="4712794"/>
            <a:ext cx="373399" cy="318232"/>
            <a:chOff x="1832650" y="462425"/>
            <a:chExt cx="182075" cy="155175"/>
          </a:xfrm>
        </p:grpSpPr>
        <p:sp>
          <p:nvSpPr>
            <p:cNvPr id="138" name="Google Shape;138;p5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/>
          <p:nvPr/>
        </p:nvSpPr>
        <p:spPr>
          <a:xfrm>
            <a:off x="5093300" y="4528608"/>
            <a:ext cx="293954" cy="293850"/>
          </a:xfrm>
          <a:custGeom>
            <a:avLst/>
            <a:gdLst/>
            <a:ahLst/>
            <a:cxnLst/>
            <a:rect l="l" t="t" r="r" b="b"/>
            <a:pathLst>
              <a:path w="3043" h="3042" extrusionOk="0">
                <a:moveTo>
                  <a:pt x="914" y="0"/>
                </a:moveTo>
                <a:lnTo>
                  <a:pt x="914" y="911"/>
                </a:lnTo>
                <a:lnTo>
                  <a:pt x="1" y="911"/>
                </a:lnTo>
                <a:lnTo>
                  <a:pt x="1" y="2129"/>
                </a:lnTo>
                <a:lnTo>
                  <a:pt x="914" y="2129"/>
                </a:lnTo>
                <a:lnTo>
                  <a:pt x="914" y="3041"/>
                </a:lnTo>
                <a:lnTo>
                  <a:pt x="2130" y="3041"/>
                </a:lnTo>
                <a:lnTo>
                  <a:pt x="2130" y="2129"/>
                </a:lnTo>
                <a:lnTo>
                  <a:pt x="3043" y="2129"/>
                </a:lnTo>
                <a:lnTo>
                  <a:pt x="3043" y="911"/>
                </a:lnTo>
                <a:lnTo>
                  <a:pt x="2130" y="911"/>
                </a:lnTo>
                <a:lnTo>
                  <a:pt x="21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8703525" y="2551820"/>
            <a:ext cx="293954" cy="293850"/>
          </a:xfrm>
          <a:custGeom>
            <a:avLst/>
            <a:gdLst/>
            <a:ahLst/>
            <a:cxnLst/>
            <a:rect l="l" t="t" r="r" b="b"/>
            <a:pathLst>
              <a:path w="3043" h="3042" extrusionOk="0">
                <a:moveTo>
                  <a:pt x="914" y="0"/>
                </a:moveTo>
                <a:lnTo>
                  <a:pt x="914" y="911"/>
                </a:lnTo>
                <a:lnTo>
                  <a:pt x="1" y="911"/>
                </a:lnTo>
                <a:lnTo>
                  <a:pt x="1" y="2129"/>
                </a:lnTo>
                <a:lnTo>
                  <a:pt x="914" y="2129"/>
                </a:lnTo>
                <a:lnTo>
                  <a:pt x="914" y="3041"/>
                </a:lnTo>
                <a:lnTo>
                  <a:pt x="2130" y="3041"/>
                </a:lnTo>
                <a:lnTo>
                  <a:pt x="2130" y="2129"/>
                </a:lnTo>
                <a:lnTo>
                  <a:pt x="3043" y="2129"/>
                </a:lnTo>
                <a:lnTo>
                  <a:pt x="3043" y="911"/>
                </a:lnTo>
                <a:lnTo>
                  <a:pt x="2130" y="911"/>
                </a:lnTo>
                <a:lnTo>
                  <a:pt x="21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4182100" y="1217850"/>
            <a:ext cx="42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4182100" y="1942950"/>
            <a:ext cx="4246800" cy="21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"/>
              <a:buChar char="+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-160176" y="-303722"/>
            <a:ext cx="5940354" cy="5732872"/>
            <a:chOff x="1260125" y="2475375"/>
            <a:chExt cx="999925" cy="965000"/>
          </a:xfrm>
        </p:grpSpPr>
        <p:sp>
          <p:nvSpPr>
            <p:cNvPr id="194" name="Google Shape;194;p7"/>
            <p:cNvSpPr/>
            <p:nvPr/>
          </p:nvSpPr>
          <p:spPr>
            <a:xfrm>
              <a:off x="1307675" y="2475375"/>
              <a:ext cx="952375" cy="965000"/>
            </a:xfrm>
            <a:custGeom>
              <a:avLst/>
              <a:gdLst/>
              <a:ahLst/>
              <a:cxnLst/>
              <a:rect l="l" t="t" r="r" b="b"/>
              <a:pathLst>
                <a:path w="38095" h="38600" extrusionOk="0">
                  <a:moveTo>
                    <a:pt x="827" y="1"/>
                  </a:moveTo>
                  <a:cubicBezTo>
                    <a:pt x="551" y="1"/>
                    <a:pt x="275" y="14"/>
                    <a:pt x="0" y="40"/>
                  </a:cubicBezTo>
                  <a:lnTo>
                    <a:pt x="14" y="179"/>
                  </a:lnTo>
                  <a:cubicBezTo>
                    <a:pt x="284" y="154"/>
                    <a:pt x="555" y="141"/>
                    <a:pt x="826" y="141"/>
                  </a:cubicBezTo>
                  <a:cubicBezTo>
                    <a:pt x="2740" y="141"/>
                    <a:pt x="4654" y="772"/>
                    <a:pt x="6182" y="1925"/>
                  </a:cubicBezTo>
                  <a:cubicBezTo>
                    <a:pt x="7926" y="3244"/>
                    <a:pt x="9153" y="5232"/>
                    <a:pt x="9549" y="7382"/>
                  </a:cubicBezTo>
                  <a:cubicBezTo>
                    <a:pt x="9863" y="9080"/>
                    <a:pt x="9669" y="10840"/>
                    <a:pt x="9482" y="12539"/>
                  </a:cubicBezTo>
                  <a:cubicBezTo>
                    <a:pt x="9394" y="13353"/>
                    <a:pt x="9301" y="14195"/>
                    <a:pt x="9265" y="15021"/>
                  </a:cubicBezTo>
                  <a:cubicBezTo>
                    <a:pt x="9197" y="16535"/>
                    <a:pt x="9323" y="20237"/>
                    <a:pt x="11949" y="21919"/>
                  </a:cubicBezTo>
                  <a:cubicBezTo>
                    <a:pt x="12797" y="22463"/>
                    <a:pt x="13857" y="22741"/>
                    <a:pt x="15031" y="22741"/>
                  </a:cubicBezTo>
                  <a:cubicBezTo>
                    <a:pt x="15603" y="22741"/>
                    <a:pt x="16202" y="22675"/>
                    <a:pt x="16817" y="22543"/>
                  </a:cubicBezTo>
                  <a:cubicBezTo>
                    <a:pt x="18086" y="22268"/>
                    <a:pt x="19303" y="21755"/>
                    <a:pt x="20480" y="21260"/>
                  </a:cubicBezTo>
                  <a:cubicBezTo>
                    <a:pt x="20821" y="21116"/>
                    <a:pt x="21161" y="20974"/>
                    <a:pt x="21504" y="20836"/>
                  </a:cubicBezTo>
                  <a:cubicBezTo>
                    <a:pt x="24151" y="19769"/>
                    <a:pt x="26360" y="19265"/>
                    <a:pt x="28422" y="19265"/>
                  </a:cubicBezTo>
                  <a:cubicBezTo>
                    <a:pt x="28539" y="19265"/>
                    <a:pt x="28655" y="19267"/>
                    <a:pt x="28770" y="19270"/>
                  </a:cubicBezTo>
                  <a:cubicBezTo>
                    <a:pt x="31479" y="19343"/>
                    <a:pt x="33912" y="20376"/>
                    <a:pt x="35442" y="22106"/>
                  </a:cubicBezTo>
                  <a:cubicBezTo>
                    <a:pt x="37397" y="24313"/>
                    <a:pt x="37944" y="27821"/>
                    <a:pt x="36836" y="31042"/>
                  </a:cubicBezTo>
                  <a:cubicBezTo>
                    <a:pt x="35933" y="33670"/>
                    <a:pt x="34012" y="36175"/>
                    <a:pt x="31123" y="38489"/>
                  </a:cubicBezTo>
                  <a:lnTo>
                    <a:pt x="31211" y="38599"/>
                  </a:lnTo>
                  <a:cubicBezTo>
                    <a:pt x="34120" y="36268"/>
                    <a:pt x="36057" y="33741"/>
                    <a:pt x="36972" y="31087"/>
                  </a:cubicBezTo>
                  <a:cubicBezTo>
                    <a:pt x="38094" y="27820"/>
                    <a:pt x="37537" y="24258"/>
                    <a:pt x="35550" y="22013"/>
                  </a:cubicBezTo>
                  <a:cubicBezTo>
                    <a:pt x="33993" y="20256"/>
                    <a:pt x="31525" y="19204"/>
                    <a:pt x="28776" y="19129"/>
                  </a:cubicBezTo>
                  <a:cubicBezTo>
                    <a:pt x="28664" y="19126"/>
                    <a:pt x="28551" y="19124"/>
                    <a:pt x="28437" y="19124"/>
                  </a:cubicBezTo>
                  <a:cubicBezTo>
                    <a:pt x="26355" y="19124"/>
                    <a:pt x="24124" y="19629"/>
                    <a:pt x="21454" y="20706"/>
                  </a:cubicBezTo>
                  <a:cubicBezTo>
                    <a:pt x="21112" y="20844"/>
                    <a:pt x="20771" y="20988"/>
                    <a:pt x="20429" y="21131"/>
                  </a:cubicBezTo>
                  <a:cubicBezTo>
                    <a:pt x="19257" y="21624"/>
                    <a:pt x="18047" y="22134"/>
                    <a:pt x="16790" y="22405"/>
                  </a:cubicBezTo>
                  <a:cubicBezTo>
                    <a:pt x="16185" y="22536"/>
                    <a:pt x="15596" y="22601"/>
                    <a:pt x="15035" y="22601"/>
                  </a:cubicBezTo>
                  <a:cubicBezTo>
                    <a:pt x="13887" y="22601"/>
                    <a:pt x="12852" y="22330"/>
                    <a:pt x="12026" y="21801"/>
                  </a:cubicBezTo>
                  <a:cubicBezTo>
                    <a:pt x="9462" y="20158"/>
                    <a:pt x="9339" y="16516"/>
                    <a:pt x="9405" y="15026"/>
                  </a:cubicBezTo>
                  <a:cubicBezTo>
                    <a:pt x="9442" y="14205"/>
                    <a:pt x="9534" y="13365"/>
                    <a:pt x="9623" y="12554"/>
                  </a:cubicBezTo>
                  <a:cubicBezTo>
                    <a:pt x="9809" y="10844"/>
                    <a:pt x="10004" y="9074"/>
                    <a:pt x="9689" y="7357"/>
                  </a:cubicBezTo>
                  <a:cubicBezTo>
                    <a:pt x="9286" y="5173"/>
                    <a:pt x="8040" y="3152"/>
                    <a:pt x="6268" y="1815"/>
                  </a:cubicBezTo>
                  <a:cubicBezTo>
                    <a:pt x="4715" y="642"/>
                    <a:pt x="2771" y="1"/>
                    <a:pt x="827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260125" y="2545375"/>
              <a:ext cx="890325" cy="858550"/>
            </a:xfrm>
            <a:custGeom>
              <a:avLst/>
              <a:gdLst/>
              <a:ahLst/>
              <a:cxnLst/>
              <a:rect l="l" t="t" r="r" b="b"/>
              <a:pathLst>
                <a:path w="35613" h="34342" extrusionOk="0">
                  <a:moveTo>
                    <a:pt x="3845" y="1"/>
                  </a:moveTo>
                  <a:cubicBezTo>
                    <a:pt x="2702" y="1"/>
                    <a:pt x="1551" y="244"/>
                    <a:pt x="498" y="690"/>
                  </a:cubicBezTo>
                  <a:cubicBezTo>
                    <a:pt x="1099" y="11704"/>
                    <a:pt x="868" y="23320"/>
                    <a:pt x="0" y="34316"/>
                  </a:cubicBezTo>
                  <a:lnTo>
                    <a:pt x="32990" y="34341"/>
                  </a:lnTo>
                  <a:cubicBezTo>
                    <a:pt x="35169" y="31690"/>
                    <a:pt x="35612" y="27736"/>
                    <a:pt x="34075" y="24669"/>
                  </a:cubicBezTo>
                  <a:cubicBezTo>
                    <a:pt x="32596" y="21714"/>
                    <a:pt x="29355" y="19738"/>
                    <a:pt x="26055" y="19738"/>
                  </a:cubicBezTo>
                  <a:cubicBezTo>
                    <a:pt x="25929" y="19738"/>
                    <a:pt x="25803" y="19741"/>
                    <a:pt x="25677" y="19747"/>
                  </a:cubicBezTo>
                  <a:cubicBezTo>
                    <a:pt x="23762" y="19833"/>
                    <a:pt x="21928" y="20534"/>
                    <a:pt x="20029" y="20810"/>
                  </a:cubicBezTo>
                  <a:cubicBezTo>
                    <a:pt x="19466" y="20891"/>
                    <a:pt x="18894" y="20933"/>
                    <a:pt x="18322" y="20933"/>
                  </a:cubicBezTo>
                  <a:cubicBezTo>
                    <a:pt x="16345" y="20933"/>
                    <a:pt x="14369" y="20433"/>
                    <a:pt x="12727" y="19343"/>
                  </a:cubicBezTo>
                  <a:cubicBezTo>
                    <a:pt x="10611" y="17942"/>
                    <a:pt x="9136" y="15503"/>
                    <a:pt x="9173" y="12964"/>
                  </a:cubicBezTo>
                  <a:cubicBezTo>
                    <a:pt x="9212" y="10358"/>
                    <a:pt x="10760" y="7876"/>
                    <a:pt x="10432" y="5289"/>
                  </a:cubicBezTo>
                  <a:cubicBezTo>
                    <a:pt x="10168" y="3192"/>
                    <a:pt x="8617" y="1366"/>
                    <a:pt x="6668" y="549"/>
                  </a:cubicBezTo>
                  <a:cubicBezTo>
                    <a:pt x="5774" y="175"/>
                    <a:pt x="4812" y="1"/>
                    <a:pt x="3845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7"/>
          <p:cNvGrpSpPr/>
          <p:nvPr/>
        </p:nvGrpSpPr>
        <p:grpSpPr>
          <a:xfrm rot="2540086">
            <a:off x="2650738" y="4105864"/>
            <a:ext cx="1159941" cy="1005268"/>
            <a:chOff x="3906375" y="2478675"/>
            <a:chExt cx="551950" cy="478350"/>
          </a:xfrm>
        </p:grpSpPr>
        <p:sp>
          <p:nvSpPr>
            <p:cNvPr id="197" name="Google Shape;197;p7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7"/>
          <p:cNvGrpSpPr/>
          <p:nvPr/>
        </p:nvGrpSpPr>
        <p:grpSpPr>
          <a:xfrm rot="-7366841">
            <a:off x="8428895" y="4091934"/>
            <a:ext cx="293939" cy="478347"/>
            <a:chOff x="2082225" y="585025"/>
            <a:chExt cx="100300" cy="163225"/>
          </a:xfrm>
        </p:grpSpPr>
        <p:sp>
          <p:nvSpPr>
            <p:cNvPr id="207" name="Google Shape;207;p7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7"/>
          <p:cNvSpPr/>
          <p:nvPr/>
        </p:nvSpPr>
        <p:spPr>
          <a:xfrm>
            <a:off x="8428888" y="2706872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2279325" y="371097"/>
            <a:ext cx="327817" cy="327801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7"/>
          <p:cNvGrpSpPr/>
          <p:nvPr/>
        </p:nvGrpSpPr>
        <p:grpSpPr>
          <a:xfrm rot="-3332721">
            <a:off x="2036142" y="4369334"/>
            <a:ext cx="293940" cy="478348"/>
            <a:chOff x="2082225" y="585025"/>
            <a:chExt cx="100300" cy="163225"/>
          </a:xfrm>
        </p:grpSpPr>
        <p:sp>
          <p:nvSpPr>
            <p:cNvPr id="214" name="Google Shape;214;p7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7"/>
          <p:cNvGrpSpPr/>
          <p:nvPr/>
        </p:nvGrpSpPr>
        <p:grpSpPr>
          <a:xfrm rot="8259914" flipH="1">
            <a:off x="4991588" y="-386736"/>
            <a:ext cx="1159941" cy="1005268"/>
            <a:chOff x="3906375" y="2478675"/>
            <a:chExt cx="551950" cy="478350"/>
          </a:xfrm>
        </p:grpSpPr>
        <p:sp>
          <p:nvSpPr>
            <p:cNvPr id="219" name="Google Shape;219;p7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7"/>
          <p:cNvGrpSpPr/>
          <p:nvPr/>
        </p:nvGrpSpPr>
        <p:grpSpPr>
          <a:xfrm rot="8259914" flipH="1">
            <a:off x="8287238" y="4337564"/>
            <a:ext cx="1159941" cy="1005268"/>
            <a:chOff x="3906375" y="2478675"/>
            <a:chExt cx="551950" cy="478350"/>
          </a:xfrm>
        </p:grpSpPr>
        <p:sp>
          <p:nvSpPr>
            <p:cNvPr id="229" name="Google Shape;229;p7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7"/>
          <p:cNvSpPr/>
          <p:nvPr/>
        </p:nvSpPr>
        <p:spPr>
          <a:xfrm>
            <a:off x="692750" y="4280697"/>
            <a:ext cx="327817" cy="327801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7"/>
          <p:cNvSpPr/>
          <p:nvPr/>
        </p:nvSpPr>
        <p:spPr>
          <a:xfrm>
            <a:off x="190488" y="698897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" name="Google Shape;240;p7"/>
          <p:cNvGrpSpPr/>
          <p:nvPr/>
        </p:nvGrpSpPr>
        <p:grpSpPr>
          <a:xfrm>
            <a:off x="5610841" y="4523808"/>
            <a:ext cx="169326" cy="169400"/>
            <a:chOff x="3331975" y="2330200"/>
            <a:chExt cx="63125" cy="63150"/>
          </a:xfrm>
        </p:grpSpPr>
        <p:sp>
          <p:nvSpPr>
            <p:cNvPr id="241" name="Google Shape;241;p7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7"/>
          <p:cNvGrpSpPr/>
          <p:nvPr/>
        </p:nvGrpSpPr>
        <p:grpSpPr>
          <a:xfrm>
            <a:off x="7014623" y="370549"/>
            <a:ext cx="390970" cy="328903"/>
            <a:chOff x="1876970" y="-81211"/>
            <a:chExt cx="5178410" cy="4356326"/>
          </a:xfrm>
        </p:grpSpPr>
        <p:sp>
          <p:nvSpPr>
            <p:cNvPr id="245" name="Google Shape;245;p7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" name="Google Shape;246;p7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247" name="Google Shape;247;p7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>
            <a:spLocks noGrp="1"/>
          </p:cNvSpPr>
          <p:nvPr>
            <p:ph type="title"/>
          </p:nvPr>
        </p:nvSpPr>
        <p:spPr>
          <a:xfrm>
            <a:off x="2241450" y="1391450"/>
            <a:ext cx="4661100" cy="189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0" name="Google Shape;310;p9"/>
          <p:cNvSpPr txBox="1">
            <a:spLocks noGrp="1"/>
          </p:cNvSpPr>
          <p:nvPr>
            <p:ph type="subTitle" idx="1"/>
          </p:nvPr>
        </p:nvSpPr>
        <p:spPr>
          <a:xfrm>
            <a:off x="2241450" y="3145550"/>
            <a:ext cx="46611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55075" y="-37449"/>
            <a:ext cx="7433790" cy="4243240"/>
          </a:xfrm>
          <a:custGeom>
            <a:avLst/>
            <a:gdLst/>
            <a:ahLst/>
            <a:cxnLst/>
            <a:rect l="l" t="t" r="r" b="b"/>
            <a:pathLst>
              <a:path w="32135" h="18343" extrusionOk="0">
                <a:moveTo>
                  <a:pt x="25297" y="0"/>
                </a:moveTo>
                <a:cubicBezTo>
                  <a:pt x="23652" y="0"/>
                  <a:pt x="21985" y="722"/>
                  <a:pt x="20740" y="2084"/>
                </a:cubicBezTo>
                <a:cubicBezTo>
                  <a:pt x="19342" y="3612"/>
                  <a:pt x="18157" y="5776"/>
                  <a:pt x="15866" y="5978"/>
                </a:cubicBezTo>
                <a:cubicBezTo>
                  <a:pt x="15758" y="5987"/>
                  <a:pt x="15651" y="5992"/>
                  <a:pt x="15544" y="5992"/>
                </a:cubicBezTo>
                <a:cubicBezTo>
                  <a:pt x="13970" y="5992"/>
                  <a:pt x="12514" y="4996"/>
                  <a:pt x="11278" y="4120"/>
                </a:cubicBezTo>
                <a:cubicBezTo>
                  <a:pt x="10029" y="3235"/>
                  <a:pt x="8705" y="2562"/>
                  <a:pt x="7183" y="2562"/>
                </a:cubicBezTo>
                <a:cubicBezTo>
                  <a:pt x="7019" y="2562"/>
                  <a:pt x="6853" y="2570"/>
                  <a:pt x="6684" y="2586"/>
                </a:cubicBezTo>
                <a:cubicBezTo>
                  <a:pt x="4837" y="2765"/>
                  <a:pt x="3072" y="3704"/>
                  <a:pt x="1889" y="5100"/>
                </a:cubicBezTo>
                <a:cubicBezTo>
                  <a:pt x="756" y="6437"/>
                  <a:pt x="136" y="8224"/>
                  <a:pt x="63" y="10025"/>
                </a:cubicBezTo>
                <a:cubicBezTo>
                  <a:pt x="1" y="11547"/>
                  <a:pt x="329" y="13080"/>
                  <a:pt x="1072" y="14361"/>
                </a:cubicBezTo>
                <a:cubicBezTo>
                  <a:pt x="1830" y="15667"/>
                  <a:pt x="2999" y="16725"/>
                  <a:pt x="4358" y="17374"/>
                </a:cubicBezTo>
                <a:cubicBezTo>
                  <a:pt x="5879" y="18099"/>
                  <a:pt x="7641" y="18139"/>
                  <a:pt x="9300" y="18217"/>
                </a:cubicBezTo>
                <a:cubicBezTo>
                  <a:pt x="10085" y="18255"/>
                  <a:pt x="10870" y="18287"/>
                  <a:pt x="11655" y="18309"/>
                </a:cubicBezTo>
                <a:cubicBezTo>
                  <a:pt x="12409" y="18330"/>
                  <a:pt x="13164" y="18342"/>
                  <a:pt x="13920" y="18342"/>
                </a:cubicBezTo>
                <a:cubicBezTo>
                  <a:pt x="17088" y="18342"/>
                  <a:pt x="20262" y="18125"/>
                  <a:pt x="23357" y="17424"/>
                </a:cubicBezTo>
                <a:cubicBezTo>
                  <a:pt x="26401" y="16735"/>
                  <a:pt x="29281" y="15326"/>
                  <a:pt x="30683" y="12360"/>
                </a:cubicBezTo>
                <a:cubicBezTo>
                  <a:pt x="32134" y="9289"/>
                  <a:pt x="31779" y="4970"/>
                  <a:pt x="29718" y="2247"/>
                </a:cubicBezTo>
                <a:cubicBezTo>
                  <a:pt x="28563" y="722"/>
                  <a:pt x="26941" y="0"/>
                  <a:pt x="25297" y="0"/>
                </a:cubicBezTo>
                <a:close/>
              </a:path>
            </a:pathLst>
          </a:custGeom>
          <a:solidFill>
            <a:srgbClr val="89DCE0">
              <a:alpha val="30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1762887" y="-139307"/>
            <a:ext cx="1204852" cy="1044238"/>
            <a:chOff x="3906375" y="2478675"/>
            <a:chExt cx="551950" cy="478350"/>
          </a:xfrm>
        </p:grpSpPr>
        <p:sp>
          <p:nvSpPr>
            <p:cNvPr id="313" name="Google Shape;313;p9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9"/>
          <p:cNvGrpSpPr/>
          <p:nvPr/>
        </p:nvGrpSpPr>
        <p:grpSpPr>
          <a:xfrm>
            <a:off x="7361450" y="3821143"/>
            <a:ext cx="1204852" cy="1044238"/>
            <a:chOff x="3906375" y="2478675"/>
            <a:chExt cx="551950" cy="478350"/>
          </a:xfrm>
        </p:grpSpPr>
        <p:sp>
          <p:nvSpPr>
            <p:cNvPr id="323" name="Google Shape;323;p9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9"/>
          <p:cNvSpPr/>
          <p:nvPr/>
        </p:nvSpPr>
        <p:spPr>
          <a:xfrm>
            <a:off x="8605776" y="1997921"/>
            <a:ext cx="386845" cy="386845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9"/>
          <p:cNvSpPr/>
          <p:nvPr/>
        </p:nvSpPr>
        <p:spPr>
          <a:xfrm>
            <a:off x="1836776" y="2882771"/>
            <a:ext cx="386845" cy="386845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9"/>
          <p:cNvSpPr/>
          <p:nvPr/>
        </p:nvSpPr>
        <p:spPr>
          <a:xfrm>
            <a:off x="7033625" y="2137372"/>
            <a:ext cx="327817" cy="327801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9"/>
          <p:cNvSpPr/>
          <p:nvPr/>
        </p:nvSpPr>
        <p:spPr>
          <a:xfrm>
            <a:off x="151326" y="1684946"/>
            <a:ext cx="386845" cy="386845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9"/>
          <p:cNvSpPr/>
          <p:nvPr/>
        </p:nvSpPr>
        <p:spPr>
          <a:xfrm>
            <a:off x="6515801" y="4489246"/>
            <a:ext cx="386845" cy="386845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9"/>
          <p:cNvSpPr/>
          <p:nvPr/>
        </p:nvSpPr>
        <p:spPr>
          <a:xfrm>
            <a:off x="1866288" y="4355497"/>
            <a:ext cx="327817" cy="327801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9"/>
          <p:cNvGrpSpPr/>
          <p:nvPr/>
        </p:nvGrpSpPr>
        <p:grpSpPr>
          <a:xfrm rot="-2700087">
            <a:off x="8158238" y="3003987"/>
            <a:ext cx="1123160" cy="942764"/>
            <a:chOff x="4980800" y="405075"/>
            <a:chExt cx="402725" cy="338050"/>
          </a:xfrm>
        </p:grpSpPr>
        <p:sp>
          <p:nvSpPr>
            <p:cNvPr id="339" name="Google Shape;339;p9"/>
            <p:cNvSpPr/>
            <p:nvPr/>
          </p:nvSpPr>
          <p:spPr>
            <a:xfrm>
              <a:off x="4980800" y="405075"/>
              <a:ext cx="402675" cy="338050"/>
            </a:xfrm>
            <a:custGeom>
              <a:avLst/>
              <a:gdLst/>
              <a:ahLst/>
              <a:cxnLst/>
              <a:rect l="l" t="t" r="r" b="b"/>
              <a:pathLst>
                <a:path w="16107" h="13522" extrusionOk="0">
                  <a:moveTo>
                    <a:pt x="16107" y="0"/>
                  </a:moveTo>
                  <a:cubicBezTo>
                    <a:pt x="16106" y="1"/>
                    <a:pt x="16106" y="1"/>
                    <a:pt x="16106" y="2"/>
                  </a:cubicBezTo>
                  <a:lnTo>
                    <a:pt x="16107" y="2"/>
                  </a:lnTo>
                  <a:lnTo>
                    <a:pt x="16107" y="0"/>
                  </a:lnTo>
                  <a:close/>
                  <a:moveTo>
                    <a:pt x="16050" y="2"/>
                  </a:moveTo>
                  <a:cubicBezTo>
                    <a:pt x="14593" y="3"/>
                    <a:pt x="13150" y="181"/>
                    <a:pt x="11745" y="518"/>
                  </a:cubicBezTo>
                  <a:cubicBezTo>
                    <a:pt x="11685" y="532"/>
                    <a:pt x="11624" y="547"/>
                    <a:pt x="11564" y="562"/>
                  </a:cubicBezTo>
                  <a:cubicBezTo>
                    <a:pt x="10597" y="803"/>
                    <a:pt x="9648" y="1122"/>
                    <a:pt x="8726" y="1511"/>
                  </a:cubicBezTo>
                  <a:cubicBezTo>
                    <a:pt x="8669" y="1536"/>
                    <a:pt x="8615" y="1560"/>
                    <a:pt x="8558" y="1584"/>
                  </a:cubicBezTo>
                  <a:cubicBezTo>
                    <a:pt x="7598" y="1999"/>
                    <a:pt x="6667" y="2491"/>
                    <a:pt x="5779" y="3057"/>
                  </a:cubicBezTo>
                  <a:cubicBezTo>
                    <a:pt x="5867" y="2636"/>
                    <a:pt x="5955" y="2233"/>
                    <a:pt x="6046" y="1813"/>
                  </a:cubicBezTo>
                  <a:lnTo>
                    <a:pt x="6046" y="1813"/>
                  </a:lnTo>
                  <a:cubicBezTo>
                    <a:pt x="5611" y="2054"/>
                    <a:pt x="5205" y="2334"/>
                    <a:pt x="4830" y="2649"/>
                  </a:cubicBezTo>
                  <a:cubicBezTo>
                    <a:pt x="4773" y="2696"/>
                    <a:pt x="4717" y="2745"/>
                    <a:pt x="4662" y="2795"/>
                  </a:cubicBezTo>
                  <a:cubicBezTo>
                    <a:pt x="3828" y="3537"/>
                    <a:pt x="3168" y="4458"/>
                    <a:pt x="2723" y="5505"/>
                  </a:cubicBezTo>
                  <a:cubicBezTo>
                    <a:pt x="2745" y="5085"/>
                    <a:pt x="2756" y="4657"/>
                    <a:pt x="2779" y="4238"/>
                  </a:cubicBezTo>
                  <a:lnTo>
                    <a:pt x="2779" y="4238"/>
                  </a:lnTo>
                  <a:cubicBezTo>
                    <a:pt x="2223" y="5036"/>
                    <a:pt x="1750" y="5890"/>
                    <a:pt x="1362" y="6779"/>
                  </a:cubicBezTo>
                  <a:cubicBezTo>
                    <a:pt x="1308" y="6904"/>
                    <a:pt x="1253" y="7031"/>
                    <a:pt x="1205" y="7157"/>
                  </a:cubicBezTo>
                  <a:cubicBezTo>
                    <a:pt x="386" y="9167"/>
                    <a:pt x="0" y="11352"/>
                    <a:pt x="93" y="13521"/>
                  </a:cubicBezTo>
                  <a:cubicBezTo>
                    <a:pt x="119" y="13518"/>
                    <a:pt x="145" y="13514"/>
                    <a:pt x="171" y="13511"/>
                  </a:cubicBezTo>
                  <a:cubicBezTo>
                    <a:pt x="235" y="13503"/>
                    <a:pt x="299" y="13495"/>
                    <a:pt x="364" y="13487"/>
                  </a:cubicBezTo>
                  <a:cubicBezTo>
                    <a:pt x="3759" y="13048"/>
                    <a:pt x="7245" y="12167"/>
                    <a:pt x="10197" y="10444"/>
                  </a:cubicBezTo>
                  <a:cubicBezTo>
                    <a:pt x="10279" y="10396"/>
                    <a:pt x="10364" y="10348"/>
                    <a:pt x="10446" y="10296"/>
                  </a:cubicBezTo>
                  <a:cubicBezTo>
                    <a:pt x="10866" y="10041"/>
                    <a:pt x="11274" y="9771"/>
                    <a:pt x="11669" y="9481"/>
                  </a:cubicBezTo>
                  <a:lnTo>
                    <a:pt x="11669" y="9481"/>
                  </a:lnTo>
                  <a:cubicBezTo>
                    <a:pt x="11150" y="9553"/>
                    <a:pt x="10752" y="9610"/>
                    <a:pt x="10276" y="9612"/>
                  </a:cubicBezTo>
                  <a:cubicBezTo>
                    <a:pt x="11363" y="8880"/>
                    <a:pt x="12304" y="7935"/>
                    <a:pt x="13035" y="6850"/>
                  </a:cubicBezTo>
                  <a:cubicBezTo>
                    <a:pt x="13070" y="6799"/>
                    <a:pt x="13105" y="6748"/>
                    <a:pt x="13137" y="6697"/>
                  </a:cubicBezTo>
                  <a:cubicBezTo>
                    <a:pt x="13437" y="6232"/>
                    <a:pt x="13699" y="5745"/>
                    <a:pt x="13921" y="5239"/>
                  </a:cubicBezTo>
                  <a:lnTo>
                    <a:pt x="13921" y="5239"/>
                  </a:lnTo>
                  <a:cubicBezTo>
                    <a:pt x="13568" y="5439"/>
                    <a:pt x="13238" y="5583"/>
                    <a:pt x="12884" y="5783"/>
                  </a:cubicBezTo>
                  <a:cubicBezTo>
                    <a:pt x="13256" y="5110"/>
                    <a:pt x="13630" y="4443"/>
                    <a:pt x="14000" y="3777"/>
                  </a:cubicBezTo>
                  <a:cubicBezTo>
                    <a:pt x="14029" y="3726"/>
                    <a:pt x="14059" y="3676"/>
                    <a:pt x="14086" y="3624"/>
                  </a:cubicBezTo>
                  <a:cubicBezTo>
                    <a:pt x="14725" y="2479"/>
                    <a:pt x="15362" y="1340"/>
                    <a:pt x="16006" y="183"/>
                  </a:cubicBezTo>
                  <a:cubicBezTo>
                    <a:pt x="16039" y="124"/>
                    <a:pt x="16072" y="63"/>
                    <a:pt x="16106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985050" y="405075"/>
              <a:ext cx="398475" cy="337775"/>
            </a:xfrm>
            <a:custGeom>
              <a:avLst/>
              <a:gdLst/>
              <a:ahLst/>
              <a:cxnLst/>
              <a:rect l="l" t="t" r="r" b="b"/>
              <a:pathLst>
                <a:path w="15939" h="13511" extrusionOk="0">
                  <a:moveTo>
                    <a:pt x="15883" y="0"/>
                  </a:moveTo>
                  <a:cubicBezTo>
                    <a:pt x="15071" y="373"/>
                    <a:pt x="14271" y="775"/>
                    <a:pt x="13487" y="1206"/>
                  </a:cubicBezTo>
                  <a:cubicBezTo>
                    <a:pt x="12543" y="1723"/>
                    <a:pt x="11624" y="2285"/>
                    <a:pt x="10726" y="2878"/>
                  </a:cubicBezTo>
                  <a:cubicBezTo>
                    <a:pt x="10953" y="2072"/>
                    <a:pt x="11237" y="1283"/>
                    <a:pt x="11578" y="516"/>
                  </a:cubicBezTo>
                  <a:lnTo>
                    <a:pt x="11578" y="516"/>
                  </a:lnTo>
                  <a:cubicBezTo>
                    <a:pt x="11517" y="530"/>
                    <a:pt x="11456" y="546"/>
                    <a:pt x="11397" y="561"/>
                  </a:cubicBezTo>
                  <a:cubicBezTo>
                    <a:pt x="11061" y="1331"/>
                    <a:pt x="10780" y="2125"/>
                    <a:pt x="10557" y="2936"/>
                  </a:cubicBezTo>
                  <a:cubicBezTo>
                    <a:pt x="10552" y="2955"/>
                    <a:pt x="10555" y="2971"/>
                    <a:pt x="10561" y="2985"/>
                  </a:cubicBezTo>
                  <a:cubicBezTo>
                    <a:pt x="10242" y="3198"/>
                    <a:pt x="9927" y="3418"/>
                    <a:pt x="9614" y="3641"/>
                  </a:cubicBezTo>
                  <a:cubicBezTo>
                    <a:pt x="8992" y="4086"/>
                    <a:pt x="8384" y="4549"/>
                    <a:pt x="7786" y="5030"/>
                  </a:cubicBezTo>
                  <a:cubicBezTo>
                    <a:pt x="7998" y="3847"/>
                    <a:pt x="8256" y="2672"/>
                    <a:pt x="8559" y="1510"/>
                  </a:cubicBezTo>
                  <a:lnTo>
                    <a:pt x="8559" y="1510"/>
                  </a:lnTo>
                  <a:cubicBezTo>
                    <a:pt x="8502" y="1535"/>
                    <a:pt x="8447" y="1558"/>
                    <a:pt x="8390" y="1583"/>
                  </a:cubicBezTo>
                  <a:cubicBezTo>
                    <a:pt x="8192" y="2347"/>
                    <a:pt x="8013" y="3115"/>
                    <a:pt x="7856" y="3888"/>
                  </a:cubicBezTo>
                  <a:cubicBezTo>
                    <a:pt x="7776" y="4281"/>
                    <a:pt x="7699" y="4677"/>
                    <a:pt x="7630" y="5071"/>
                  </a:cubicBezTo>
                  <a:cubicBezTo>
                    <a:pt x="7625" y="5100"/>
                    <a:pt x="7637" y="5124"/>
                    <a:pt x="7655" y="5139"/>
                  </a:cubicBezTo>
                  <a:cubicBezTo>
                    <a:pt x="7104" y="5587"/>
                    <a:pt x="6566" y="6048"/>
                    <a:pt x="6041" y="6525"/>
                  </a:cubicBezTo>
                  <a:cubicBezTo>
                    <a:pt x="5582" y="6944"/>
                    <a:pt x="5133" y="7377"/>
                    <a:pt x="4694" y="7815"/>
                  </a:cubicBezTo>
                  <a:cubicBezTo>
                    <a:pt x="4410" y="6155"/>
                    <a:pt x="4391" y="4448"/>
                    <a:pt x="4640" y="2781"/>
                  </a:cubicBezTo>
                  <a:cubicBezTo>
                    <a:pt x="4648" y="2737"/>
                    <a:pt x="4653" y="2693"/>
                    <a:pt x="4662" y="2647"/>
                  </a:cubicBezTo>
                  <a:lnTo>
                    <a:pt x="4662" y="2647"/>
                  </a:lnTo>
                  <a:cubicBezTo>
                    <a:pt x="4606" y="2694"/>
                    <a:pt x="4548" y="2744"/>
                    <a:pt x="4493" y="2794"/>
                  </a:cubicBezTo>
                  <a:cubicBezTo>
                    <a:pt x="4313" y="4011"/>
                    <a:pt x="4273" y="5252"/>
                    <a:pt x="4376" y="6480"/>
                  </a:cubicBezTo>
                  <a:cubicBezTo>
                    <a:pt x="4418" y="6965"/>
                    <a:pt x="4482" y="7446"/>
                    <a:pt x="4566" y="7926"/>
                  </a:cubicBezTo>
                  <a:cubicBezTo>
                    <a:pt x="4566" y="7930"/>
                    <a:pt x="4569" y="7935"/>
                    <a:pt x="4570" y="7939"/>
                  </a:cubicBezTo>
                  <a:cubicBezTo>
                    <a:pt x="3977" y="8540"/>
                    <a:pt x="3399" y="9158"/>
                    <a:pt x="2844" y="9797"/>
                  </a:cubicBezTo>
                  <a:cubicBezTo>
                    <a:pt x="2400" y="10309"/>
                    <a:pt x="1971" y="10834"/>
                    <a:pt x="1556" y="11370"/>
                  </a:cubicBezTo>
                  <a:cubicBezTo>
                    <a:pt x="1247" y="9861"/>
                    <a:pt x="1125" y="8316"/>
                    <a:pt x="1192" y="6779"/>
                  </a:cubicBezTo>
                  <a:lnTo>
                    <a:pt x="1192" y="6779"/>
                  </a:lnTo>
                  <a:cubicBezTo>
                    <a:pt x="1138" y="6904"/>
                    <a:pt x="1083" y="7031"/>
                    <a:pt x="1035" y="7157"/>
                  </a:cubicBezTo>
                  <a:cubicBezTo>
                    <a:pt x="1012" y="8068"/>
                    <a:pt x="1057" y="8978"/>
                    <a:pt x="1166" y="9883"/>
                  </a:cubicBezTo>
                  <a:cubicBezTo>
                    <a:pt x="1232" y="10428"/>
                    <a:pt x="1322" y="10972"/>
                    <a:pt x="1434" y="11510"/>
                  </a:cubicBezTo>
                  <a:cubicBezTo>
                    <a:pt x="1434" y="11515"/>
                    <a:pt x="1437" y="11516"/>
                    <a:pt x="1437" y="11519"/>
                  </a:cubicBezTo>
                  <a:cubicBezTo>
                    <a:pt x="958" y="12141"/>
                    <a:pt x="496" y="12778"/>
                    <a:pt x="58" y="13428"/>
                  </a:cubicBezTo>
                  <a:lnTo>
                    <a:pt x="1" y="13511"/>
                  </a:lnTo>
                  <a:cubicBezTo>
                    <a:pt x="65" y="13503"/>
                    <a:pt x="129" y="13495"/>
                    <a:pt x="194" y="13487"/>
                  </a:cubicBezTo>
                  <a:cubicBezTo>
                    <a:pt x="938" y="12386"/>
                    <a:pt x="1740" y="11325"/>
                    <a:pt x="2596" y="10310"/>
                  </a:cubicBezTo>
                  <a:cubicBezTo>
                    <a:pt x="2658" y="10237"/>
                    <a:pt x="2722" y="10168"/>
                    <a:pt x="2784" y="10095"/>
                  </a:cubicBezTo>
                  <a:cubicBezTo>
                    <a:pt x="2790" y="10100"/>
                    <a:pt x="2799" y="10102"/>
                    <a:pt x="2808" y="10103"/>
                  </a:cubicBezTo>
                  <a:cubicBezTo>
                    <a:pt x="4195" y="10234"/>
                    <a:pt x="5586" y="10327"/>
                    <a:pt x="6977" y="10382"/>
                  </a:cubicBezTo>
                  <a:cubicBezTo>
                    <a:pt x="7993" y="10422"/>
                    <a:pt x="9010" y="10444"/>
                    <a:pt x="10027" y="10446"/>
                  </a:cubicBezTo>
                  <a:cubicBezTo>
                    <a:pt x="10109" y="10397"/>
                    <a:pt x="10194" y="10349"/>
                    <a:pt x="10275" y="10297"/>
                  </a:cubicBezTo>
                  <a:lnTo>
                    <a:pt x="10275" y="10297"/>
                  </a:lnTo>
                  <a:cubicBezTo>
                    <a:pt x="10155" y="10298"/>
                    <a:pt x="10034" y="10298"/>
                    <a:pt x="9913" y="10298"/>
                  </a:cubicBezTo>
                  <a:cubicBezTo>
                    <a:pt x="9718" y="10298"/>
                    <a:pt x="9523" y="10298"/>
                    <a:pt x="9328" y="10296"/>
                  </a:cubicBezTo>
                  <a:cubicBezTo>
                    <a:pt x="7935" y="10283"/>
                    <a:pt x="6543" y="10231"/>
                    <a:pt x="5151" y="10143"/>
                  </a:cubicBezTo>
                  <a:cubicBezTo>
                    <a:pt x="4400" y="10095"/>
                    <a:pt x="3648" y="10035"/>
                    <a:pt x="2897" y="9966"/>
                  </a:cubicBezTo>
                  <a:cubicBezTo>
                    <a:pt x="3791" y="8930"/>
                    <a:pt x="4737" y="7940"/>
                    <a:pt x="5737" y="7005"/>
                  </a:cubicBezTo>
                  <a:cubicBezTo>
                    <a:pt x="5868" y="6882"/>
                    <a:pt x="6002" y="6763"/>
                    <a:pt x="6136" y="6641"/>
                  </a:cubicBezTo>
                  <a:cubicBezTo>
                    <a:pt x="6147" y="6658"/>
                    <a:pt x="6166" y="6671"/>
                    <a:pt x="6190" y="6674"/>
                  </a:cubicBezTo>
                  <a:cubicBezTo>
                    <a:pt x="7591" y="6851"/>
                    <a:pt x="9003" y="6941"/>
                    <a:pt x="10415" y="6941"/>
                  </a:cubicBezTo>
                  <a:cubicBezTo>
                    <a:pt x="11232" y="6941"/>
                    <a:pt x="12049" y="6911"/>
                    <a:pt x="12865" y="6850"/>
                  </a:cubicBezTo>
                  <a:cubicBezTo>
                    <a:pt x="12900" y="6799"/>
                    <a:pt x="12935" y="6748"/>
                    <a:pt x="12967" y="6697"/>
                  </a:cubicBezTo>
                  <a:lnTo>
                    <a:pt x="12967" y="6697"/>
                  </a:lnTo>
                  <a:cubicBezTo>
                    <a:pt x="12115" y="6762"/>
                    <a:pt x="11261" y="6795"/>
                    <a:pt x="10407" y="6795"/>
                  </a:cubicBezTo>
                  <a:cubicBezTo>
                    <a:pt x="9642" y="6795"/>
                    <a:pt x="8876" y="6768"/>
                    <a:pt x="8112" y="6716"/>
                  </a:cubicBezTo>
                  <a:cubicBezTo>
                    <a:pt x="7491" y="6674"/>
                    <a:pt x="6872" y="6613"/>
                    <a:pt x="6253" y="6536"/>
                  </a:cubicBezTo>
                  <a:cubicBezTo>
                    <a:pt x="7208" y="5674"/>
                    <a:pt x="8202" y="4856"/>
                    <a:pt x="9237" y="4094"/>
                  </a:cubicBezTo>
                  <a:cubicBezTo>
                    <a:pt x="9367" y="3999"/>
                    <a:pt x="9498" y="3908"/>
                    <a:pt x="9628" y="3815"/>
                  </a:cubicBezTo>
                  <a:cubicBezTo>
                    <a:pt x="9639" y="3821"/>
                    <a:pt x="9649" y="3826"/>
                    <a:pt x="9663" y="3827"/>
                  </a:cubicBezTo>
                  <a:cubicBezTo>
                    <a:pt x="10225" y="3853"/>
                    <a:pt x="10786" y="3867"/>
                    <a:pt x="11347" y="3867"/>
                  </a:cubicBezTo>
                  <a:cubicBezTo>
                    <a:pt x="12175" y="3867"/>
                    <a:pt x="13002" y="3838"/>
                    <a:pt x="13830" y="3779"/>
                  </a:cubicBezTo>
                  <a:cubicBezTo>
                    <a:pt x="13859" y="3728"/>
                    <a:pt x="13889" y="3677"/>
                    <a:pt x="13916" y="3625"/>
                  </a:cubicBezTo>
                  <a:lnTo>
                    <a:pt x="13916" y="3625"/>
                  </a:lnTo>
                  <a:cubicBezTo>
                    <a:pt x="13047" y="3689"/>
                    <a:pt x="12176" y="3720"/>
                    <a:pt x="11305" y="3720"/>
                  </a:cubicBezTo>
                  <a:cubicBezTo>
                    <a:pt x="11167" y="3720"/>
                    <a:pt x="11029" y="3719"/>
                    <a:pt x="10890" y="3717"/>
                  </a:cubicBezTo>
                  <a:cubicBezTo>
                    <a:pt x="10530" y="3712"/>
                    <a:pt x="10169" y="3700"/>
                    <a:pt x="9809" y="3686"/>
                  </a:cubicBezTo>
                  <a:cubicBezTo>
                    <a:pt x="10857" y="2941"/>
                    <a:pt x="11944" y="2247"/>
                    <a:pt x="13061" y="1612"/>
                  </a:cubicBezTo>
                  <a:cubicBezTo>
                    <a:pt x="13966" y="1098"/>
                    <a:pt x="14891" y="619"/>
                    <a:pt x="15839" y="182"/>
                  </a:cubicBezTo>
                  <a:cubicBezTo>
                    <a:pt x="15872" y="123"/>
                    <a:pt x="15906" y="62"/>
                    <a:pt x="15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9"/>
          <p:cNvGrpSpPr/>
          <p:nvPr/>
        </p:nvGrpSpPr>
        <p:grpSpPr>
          <a:xfrm rot="2161014">
            <a:off x="3083301" y="442121"/>
            <a:ext cx="373517" cy="318330"/>
            <a:chOff x="1832650" y="462425"/>
            <a:chExt cx="182075" cy="155175"/>
          </a:xfrm>
        </p:grpSpPr>
        <p:sp>
          <p:nvSpPr>
            <p:cNvPr id="342" name="Google Shape;342;p9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6056988" y="378384"/>
            <a:ext cx="372328" cy="313220"/>
            <a:chOff x="1876970" y="-81211"/>
            <a:chExt cx="5178410" cy="4356326"/>
          </a:xfrm>
        </p:grpSpPr>
        <p:sp>
          <p:nvSpPr>
            <p:cNvPr id="346" name="Google Shape;346;p9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9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9"/>
          <p:cNvGrpSpPr/>
          <p:nvPr/>
        </p:nvGrpSpPr>
        <p:grpSpPr>
          <a:xfrm>
            <a:off x="315810" y="2374682"/>
            <a:ext cx="219681" cy="219775"/>
            <a:chOff x="3331975" y="2330200"/>
            <a:chExt cx="63125" cy="63150"/>
          </a:xfrm>
        </p:grpSpPr>
        <p:sp>
          <p:nvSpPr>
            <p:cNvPr id="352" name="Google Shape;352;p9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13"/>
          <p:cNvGrpSpPr/>
          <p:nvPr/>
        </p:nvGrpSpPr>
        <p:grpSpPr>
          <a:xfrm>
            <a:off x="-790432" y="97"/>
            <a:ext cx="5605980" cy="5410273"/>
            <a:chOff x="1260125" y="2475375"/>
            <a:chExt cx="999925" cy="965000"/>
          </a:xfrm>
        </p:grpSpPr>
        <p:sp>
          <p:nvSpPr>
            <p:cNvPr id="435" name="Google Shape;435;p13"/>
            <p:cNvSpPr/>
            <p:nvPr/>
          </p:nvSpPr>
          <p:spPr>
            <a:xfrm>
              <a:off x="1307675" y="2475375"/>
              <a:ext cx="952375" cy="965000"/>
            </a:xfrm>
            <a:custGeom>
              <a:avLst/>
              <a:gdLst/>
              <a:ahLst/>
              <a:cxnLst/>
              <a:rect l="l" t="t" r="r" b="b"/>
              <a:pathLst>
                <a:path w="38095" h="38600" extrusionOk="0">
                  <a:moveTo>
                    <a:pt x="827" y="1"/>
                  </a:moveTo>
                  <a:cubicBezTo>
                    <a:pt x="551" y="1"/>
                    <a:pt x="275" y="14"/>
                    <a:pt x="0" y="40"/>
                  </a:cubicBezTo>
                  <a:lnTo>
                    <a:pt x="14" y="179"/>
                  </a:lnTo>
                  <a:cubicBezTo>
                    <a:pt x="284" y="154"/>
                    <a:pt x="555" y="141"/>
                    <a:pt x="826" y="141"/>
                  </a:cubicBezTo>
                  <a:cubicBezTo>
                    <a:pt x="2740" y="141"/>
                    <a:pt x="4654" y="772"/>
                    <a:pt x="6182" y="1925"/>
                  </a:cubicBezTo>
                  <a:cubicBezTo>
                    <a:pt x="7926" y="3244"/>
                    <a:pt x="9153" y="5232"/>
                    <a:pt x="9549" y="7382"/>
                  </a:cubicBezTo>
                  <a:cubicBezTo>
                    <a:pt x="9863" y="9080"/>
                    <a:pt x="9669" y="10840"/>
                    <a:pt x="9482" y="12539"/>
                  </a:cubicBezTo>
                  <a:cubicBezTo>
                    <a:pt x="9394" y="13353"/>
                    <a:pt x="9301" y="14195"/>
                    <a:pt x="9265" y="15021"/>
                  </a:cubicBezTo>
                  <a:cubicBezTo>
                    <a:pt x="9197" y="16535"/>
                    <a:pt x="9323" y="20237"/>
                    <a:pt x="11949" y="21919"/>
                  </a:cubicBezTo>
                  <a:cubicBezTo>
                    <a:pt x="12797" y="22463"/>
                    <a:pt x="13857" y="22741"/>
                    <a:pt x="15031" y="22741"/>
                  </a:cubicBezTo>
                  <a:cubicBezTo>
                    <a:pt x="15603" y="22741"/>
                    <a:pt x="16202" y="22675"/>
                    <a:pt x="16817" y="22543"/>
                  </a:cubicBezTo>
                  <a:cubicBezTo>
                    <a:pt x="18086" y="22268"/>
                    <a:pt x="19303" y="21755"/>
                    <a:pt x="20480" y="21260"/>
                  </a:cubicBezTo>
                  <a:cubicBezTo>
                    <a:pt x="20821" y="21116"/>
                    <a:pt x="21161" y="20974"/>
                    <a:pt x="21504" y="20836"/>
                  </a:cubicBezTo>
                  <a:cubicBezTo>
                    <a:pt x="24151" y="19769"/>
                    <a:pt x="26360" y="19265"/>
                    <a:pt x="28422" y="19265"/>
                  </a:cubicBezTo>
                  <a:cubicBezTo>
                    <a:pt x="28539" y="19265"/>
                    <a:pt x="28655" y="19267"/>
                    <a:pt x="28770" y="19270"/>
                  </a:cubicBezTo>
                  <a:cubicBezTo>
                    <a:pt x="31479" y="19343"/>
                    <a:pt x="33912" y="20376"/>
                    <a:pt x="35442" y="22106"/>
                  </a:cubicBezTo>
                  <a:cubicBezTo>
                    <a:pt x="37397" y="24313"/>
                    <a:pt x="37944" y="27821"/>
                    <a:pt x="36836" y="31042"/>
                  </a:cubicBezTo>
                  <a:cubicBezTo>
                    <a:pt x="35933" y="33670"/>
                    <a:pt x="34012" y="36175"/>
                    <a:pt x="31123" y="38489"/>
                  </a:cubicBezTo>
                  <a:lnTo>
                    <a:pt x="31211" y="38599"/>
                  </a:lnTo>
                  <a:cubicBezTo>
                    <a:pt x="34120" y="36268"/>
                    <a:pt x="36057" y="33741"/>
                    <a:pt x="36972" y="31087"/>
                  </a:cubicBezTo>
                  <a:cubicBezTo>
                    <a:pt x="38094" y="27820"/>
                    <a:pt x="37537" y="24258"/>
                    <a:pt x="35550" y="22013"/>
                  </a:cubicBezTo>
                  <a:cubicBezTo>
                    <a:pt x="33993" y="20256"/>
                    <a:pt x="31525" y="19204"/>
                    <a:pt x="28776" y="19129"/>
                  </a:cubicBezTo>
                  <a:cubicBezTo>
                    <a:pt x="28664" y="19126"/>
                    <a:pt x="28551" y="19124"/>
                    <a:pt x="28437" y="19124"/>
                  </a:cubicBezTo>
                  <a:cubicBezTo>
                    <a:pt x="26355" y="19124"/>
                    <a:pt x="24124" y="19629"/>
                    <a:pt x="21454" y="20706"/>
                  </a:cubicBezTo>
                  <a:cubicBezTo>
                    <a:pt x="21112" y="20844"/>
                    <a:pt x="20771" y="20988"/>
                    <a:pt x="20429" y="21131"/>
                  </a:cubicBezTo>
                  <a:cubicBezTo>
                    <a:pt x="19257" y="21624"/>
                    <a:pt x="18047" y="22134"/>
                    <a:pt x="16790" y="22405"/>
                  </a:cubicBezTo>
                  <a:cubicBezTo>
                    <a:pt x="16185" y="22536"/>
                    <a:pt x="15596" y="22601"/>
                    <a:pt x="15035" y="22601"/>
                  </a:cubicBezTo>
                  <a:cubicBezTo>
                    <a:pt x="13887" y="22601"/>
                    <a:pt x="12852" y="22330"/>
                    <a:pt x="12026" y="21801"/>
                  </a:cubicBezTo>
                  <a:cubicBezTo>
                    <a:pt x="9462" y="20158"/>
                    <a:pt x="9339" y="16516"/>
                    <a:pt x="9405" y="15026"/>
                  </a:cubicBezTo>
                  <a:cubicBezTo>
                    <a:pt x="9442" y="14205"/>
                    <a:pt x="9534" y="13365"/>
                    <a:pt x="9623" y="12554"/>
                  </a:cubicBezTo>
                  <a:cubicBezTo>
                    <a:pt x="9809" y="10844"/>
                    <a:pt x="10004" y="9074"/>
                    <a:pt x="9689" y="7357"/>
                  </a:cubicBezTo>
                  <a:cubicBezTo>
                    <a:pt x="9286" y="5173"/>
                    <a:pt x="8040" y="3152"/>
                    <a:pt x="6268" y="1815"/>
                  </a:cubicBezTo>
                  <a:cubicBezTo>
                    <a:pt x="4715" y="642"/>
                    <a:pt x="2771" y="1"/>
                    <a:pt x="827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1260125" y="2545375"/>
              <a:ext cx="890325" cy="858550"/>
            </a:xfrm>
            <a:custGeom>
              <a:avLst/>
              <a:gdLst/>
              <a:ahLst/>
              <a:cxnLst/>
              <a:rect l="l" t="t" r="r" b="b"/>
              <a:pathLst>
                <a:path w="35613" h="34342" extrusionOk="0">
                  <a:moveTo>
                    <a:pt x="3845" y="1"/>
                  </a:moveTo>
                  <a:cubicBezTo>
                    <a:pt x="2702" y="1"/>
                    <a:pt x="1551" y="244"/>
                    <a:pt x="498" y="690"/>
                  </a:cubicBezTo>
                  <a:cubicBezTo>
                    <a:pt x="1099" y="11704"/>
                    <a:pt x="868" y="23320"/>
                    <a:pt x="0" y="34316"/>
                  </a:cubicBezTo>
                  <a:lnTo>
                    <a:pt x="32990" y="34341"/>
                  </a:lnTo>
                  <a:cubicBezTo>
                    <a:pt x="35169" y="31690"/>
                    <a:pt x="35612" y="27736"/>
                    <a:pt x="34075" y="24669"/>
                  </a:cubicBezTo>
                  <a:cubicBezTo>
                    <a:pt x="32596" y="21714"/>
                    <a:pt x="29355" y="19738"/>
                    <a:pt x="26055" y="19738"/>
                  </a:cubicBezTo>
                  <a:cubicBezTo>
                    <a:pt x="25929" y="19738"/>
                    <a:pt x="25803" y="19741"/>
                    <a:pt x="25677" y="19747"/>
                  </a:cubicBezTo>
                  <a:cubicBezTo>
                    <a:pt x="23762" y="19833"/>
                    <a:pt x="21928" y="20534"/>
                    <a:pt x="20029" y="20810"/>
                  </a:cubicBezTo>
                  <a:cubicBezTo>
                    <a:pt x="19466" y="20891"/>
                    <a:pt x="18894" y="20933"/>
                    <a:pt x="18322" y="20933"/>
                  </a:cubicBezTo>
                  <a:cubicBezTo>
                    <a:pt x="16345" y="20933"/>
                    <a:pt x="14369" y="20433"/>
                    <a:pt x="12727" y="19343"/>
                  </a:cubicBezTo>
                  <a:cubicBezTo>
                    <a:pt x="10611" y="17942"/>
                    <a:pt x="9136" y="15503"/>
                    <a:pt x="9173" y="12964"/>
                  </a:cubicBezTo>
                  <a:cubicBezTo>
                    <a:pt x="9212" y="10358"/>
                    <a:pt x="10760" y="7876"/>
                    <a:pt x="10432" y="5289"/>
                  </a:cubicBezTo>
                  <a:cubicBezTo>
                    <a:pt x="10168" y="3192"/>
                    <a:pt x="8617" y="1366"/>
                    <a:pt x="6668" y="549"/>
                  </a:cubicBezTo>
                  <a:cubicBezTo>
                    <a:pt x="5774" y="175"/>
                    <a:pt x="4812" y="1"/>
                    <a:pt x="3845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" name="Google Shape;437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874885"/>
            <a:ext cx="642600" cy="593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38" name="Google Shape;438;p13"/>
          <p:cNvSpPr txBox="1">
            <a:spLocks noGrp="1"/>
          </p:cNvSpPr>
          <p:nvPr>
            <p:ph type="subTitle" idx="1"/>
          </p:nvPr>
        </p:nvSpPr>
        <p:spPr>
          <a:xfrm>
            <a:off x="1510100" y="2050205"/>
            <a:ext cx="2537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3367635"/>
            <a:ext cx="642600" cy="593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0" name="Google Shape;440;p13"/>
          <p:cNvSpPr txBox="1">
            <a:spLocks noGrp="1"/>
          </p:cNvSpPr>
          <p:nvPr>
            <p:ph type="subTitle" idx="3"/>
          </p:nvPr>
        </p:nvSpPr>
        <p:spPr>
          <a:xfrm>
            <a:off x="1510100" y="3542949"/>
            <a:ext cx="2537400" cy="57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4" hasCustomPrompt="1"/>
          </p:nvPr>
        </p:nvSpPr>
        <p:spPr>
          <a:xfrm>
            <a:off x="4572051" y="1874885"/>
            <a:ext cx="642600" cy="593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5"/>
          </p:nvPr>
        </p:nvSpPr>
        <p:spPr>
          <a:xfrm>
            <a:off x="5367050" y="2050199"/>
            <a:ext cx="2537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6" hasCustomPrompt="1"/>
          </p:nvPr>
        </p:nvSpPr>
        <p:spPr>
          <a:xfrm>
            <a:off x="4572051" y="3367635"/>
            <a:ext cx="642600" cy="593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44" name="Google Shape;444;p13"/>
          <p:cNvSpPr txBox="1">
            <a:spLocks noGrp="1"/>
          </p:cNvSpPr>
          <p:nvPr>
            <p:ph type="subTitle" idx="7"/>
          </p:nvPr>
        </p:nvSpPr>
        <p:spPr>
          <a:xfrm>
            <a:off x="5367050" y="3542949"/>
            <a:ext cx="2537400" cy="57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3"/>
          <p:cNvSpPr txBox="1">
            <a:spLocks noGrp="1"/>
          </p:cNvSpPr>
          <p:nvPr>
            <p:ph type="title" idx="8"/>
          </p:nvPr>
        </p:nvSpPr>
        <p:spPr>
          <a:xfrm>
            <a:off x="720000" y="5309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subTitle" idx="9"/>
          </p:nvPr>
        </p:nvSpPr>
        <p:spPr>
          <a:xfrm>
            <a:off x="1510100" y="1720250"/>
            <a:ext cx="2537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subTitle" idx="13"/>
          </p:nvPr>
        </p:nvSpPr>
        <p:spPr>
          <a:xfrm>
            <a:off x="1510100" y="3213000"/>
            <a:ext cx="25374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14"/>
          </p:nvPr>
        </p:nvSpPr>
        <p:spPr>
          <a:xfrm>
            <a:off x="5367050" y="1720250"/>
            <a:ext cx="2537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subTitle" idx="15"/>
          </p:nvPr>
        </p:nvSpPr>
        <p:spPr>
          <a:xfrm>
            <a:off x="5367050" y="3213000"/>
            <a:ext cx="25374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13"/>
          <p:cNvSpPr/>
          <p:nvPr/>
        </p:nvSpPr>
        <p:spPr>
          <a:xfrm>
            <a:off x="1063750" y="206235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13"/>
          <p:cNvGrpSpPr/>
          <p:nvPr/>
        </p:nvGrpSpPr>
        <p:grpSpPr>
          <a:xfrm rot="5143689">
            <a:off x="220681" y="1042302"/>
            <a:ext cx="293943" cy="478354"/>
            <a:chOff x="2082225" y="585025"/>
            <a:chExt cx="100300" cy="163225"/>
          </a:xfrm>
        </p:grpSpPr>
        <p:sp>
          <p:nvSpPr>
            <p:cNvPr id="452" name="Google Shape;452;p13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13"/>
          <p:cNvSpPr/>
          <p:nvPr/>
        </p:nvSpPr>
        <p:spPr>
          <a:xfrm>
            <a:off x="2799350" y="4751495"/>
            <a:ext cx="293954" cy="293850"/>
          </a:xfrm>
          <a:custGeom>
            <a:avLst/>
            <a:gdLst/>
            <a:ahLst/>
            <a:cxnLst/>
            <a:rect l="l" t="t" r="r" b="b"/>
            <a:pathLst>
              <a:path w="3043" h="3042" extrusionOk="0">
                <a:moveTo>
                  <a:pt x="914" y="0"/>
                </a:moveTo>
                <a:lnTo>
                  <a:pt x="914" y="911"/>
                </a:lnTo>
                <a:lnTo>
                  <a:pt x="1" y="911"/>
                </a:lnTo>
                <a:lnTo>
                  <a:pt x="1" y="2129"/>
                </a:lnTo>
                <a:lnTo>
                  <a:pt x="914" y="2129"/>
                </a:lnTo>
                <a:lnTo>
                  <a:pt x="914" y="3041"/>
                </a:lnTo>
                <a:lnTo>
                  <a:pt x="2130" y="3041"/>
                </a:lnTo>
                <a:lnTo>
                  <a:pt x="2130" y="2129"/>
                </a:lnTo>
                <a:lnTo>
                  <a:pt x="3043" y="2129"/>
                </a:lnTo>
                <a:lnTo>
                  <a:pt x="3043" y="911"/>
                </a:lnTo>
                <a:lnTo>
                  <a:pt x="2130" y="911"/>
                </a:lnTo>
                <a:lnTo>
                  <a:pt x="21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13"/>
          <p:cNvGrpSpPr/>
          <p:nvPr/>
        </p:nvGrpSpPr>
        <p:grpSpPr>
          <a:xfrm>
            <a:off x="7049562" y="230422"/>
            <a:ext cx="203477" cy="203545"/>
            <a:chOff x="3331975" y="2330200"/>
            <a:chExt cx="63125" cy="63150"/>
          </a:xfrm>
        </p:grpSpPr>
        <p:sp>
          <p:nvSpPr>
            <p:cNvPr id="458" name="Google Shape;458;p13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13"/>
          <p:cNvGrpSpPr/>
          <p:nvPr/>
        </p:nvGrpSpPr>
        <p:grpSpPr>
          <a:xfrm rot="8100000">
            <a:off x="8035085" y="72811"/>
            <a:ext cx="1159935" cy="1005263"/>
            <a:chOff x="3906375" y="2478675"/>
            <a:chExt cx="551950" cy="478350"/>
          </a:xfrm>
        </p:grpSpPr>
        <p:sp>
          <p:nvSpPr>
            <p:cNvPr id="462" name="Google Shape;462;p13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13"/>
          <p:cNvGrpSpPr/>
          <p:nvPr/>
        </p:nvGrpSpPr>
        <p:grpSpPr>
          <a:xfrm>
            <a:off x="4231749" y="215495"/>
            <a:ext cx="390970" cy="328903"/>
            <a:chOff x="1876970" y="-81211"/>
            <a:chExt cx="5178410" cy="4356326"/>
          </a:xfrm>
        </p:grpSpPr>
        <p:sp>
          <p:nvSpPr>
            <p:cNvPr id="472" name="Google Shape;472;p13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3" name="Google Shape;473;p13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" name="Google Shape;477;p13"/>
          <p:cNvGrpSpPr/>
          <p:nvPr/>
        </p:nvGrpSpPr>
        <p:grpSpPr>
          <a:xfrm rot="3599962">
            <a:off x="8428367" y="2412635"/>
            <a:ext cx="373392" cy="318227"/>
            <a:chOff x="1832650" y="462425"/>
            <a:chExt cx="182075" cy="155175"/>
          </a:xfrm>
        </p:grpSpPr>
        <p:sp>
          <p:nvSpPr>
            <p:cNvPr id="478" name="Google Shape;478;p13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13"/>
          <p:cNvGrpSpPr/>
          <p:nvPr/>
        </p:nvGrpSpPr>
        <p:grpSpPr>
          <a:xfrm rot="7969910">
            <a:off x="7381400" y="4422740"/>
            <a:ext cx="293944" cy="478356"/>
            <a:chOff x="2082225" y="585025"/>
            <a:chExt cx="100300" cy="163225"/>
          </a:xfrm>
        </p:grpSpPr>
        <p:sp>
          <p:nvSpPr>
            <p:cNvPr id="482" name="Google Shape;482;p13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13"/>
          <p:cNvSpPr/>
          <p:nvPr/>
        </p:nvSpPr>
        <p:spPr>
          <a:xfrm>
            <a:off x="6742625" y="4680510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13"/>
          <p:cNvGrpSpPr/>
          <p:nvPr/>
        </p:nvGrpSpPr>
        <p:grpSpPr>
          <a:xfrm rot="-7073870">
            <a:off x="-145377" y="4240485"/>
            <a:ext cx="1159941" cy="1005268"/>
            <a:chOff x="3906375" y="2478675"/>
            <a:chExt cx="551950" cy="478350"/>
          </a:xfrm>
        </p:grpSpPr>
        <p:sp>
          <p:nvSpPr>
            <p:cNvPr id="488" name="Google Shape;488;p13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17"/>
          <p:cNvGrpSpPr/>
          <p:nvPr/>
        </p:nvGrpSpPr>
        <p:grpSpPr>
          <a:xfrm rot="5400000">
            <a:off x="4604390" y="963891"/>
            <a:ext cx="6100776" cy="3184974"/>
            <a:chOff x="2034200" y="1733575"/>
            <a:chExt cx="1265275" cy="660550"/>
          </a:xfrm>
        </p:grpSpPr>
        <p:sp>
          <p:nvSpPr>
            <p:cNvPr id="670" name="Google Shape;670;p17"/>
            <p:cNvSpPr/>
            <p:nvPr/>
          </p:nvSpPr>
          <p:spPr>
            <a:xfrm>
              <a:off x="2034200" y="2005950"/>
              <a:ext cx="1265275" cy="388175"/>
            </a:xfrm>
            <a:custGeom>
              <a:avLst/>
              <a:gdLst/>
              <a:ahLst/>
              <a:cxnLst/>
              <a:rect l="l" t="t" r="r" b="b"/>
              <a:pathLst>
                <a:path w="50611" h="15527" extrusionOk="0">
                  <a:moveTo>
                    <a:pt x="37123" y="1"/>
                  </a:moveTo>
                  <a:cubicBezTo>
                    <a:pt x="36918" y="1"/>
                    <a:pt x="36716" y="14"/>
                    <a:pt x="36517" y="41"/>
                  </a:cubicBezTo>
                  <a:cubicBezTo>
                    <a:pt x="34566" y="303"/>
                    <a:pt x="33061" y="1800"/>
                    <a:pt x="31967" y="3076"/>
                  </a:cubicBezTo>
                  <a:cubicBezTo>
                    <a:pt x="31172" y="4004"/>
                    <a:pt x="30419" y="4998"/>
                    <a:pt x="29692" y="5959"/>
                  </a:cubicBezTo>
                  <a:cubicBezTo>
                    <a:pt x="28335" y="7753"/>
                    <a:pt x="26931" y="9606"/>
                    <a:pt x="25203" y="11087"/>
                  </a:cubicBezTo>
                  <a:cubicBezTo>
                    <a:pt x="21428" y="14322"/>
                    <a:pt x="16916" y="15367"/>
                    <a:pt x="12661" y="15367"/>
                  </a:cubicBezTo>
                  <a:cubicBezTo>
                    <a:pt x="7479" y="15367"/>
                    <a:pt x="2680" y="13816"/>
                    <a:pt x="60" y="12784"/>
                  </a:cubicBezTo>
                  <a:lnTo>
                    <a:pt x="0" y="12933"/>
                  </a:lnTo>
                  <a:cubicBezTo>
                    <a:pt x="2632" y="13971"/>
                    <a:pt x="7454" y="15527"/>
                    <a:pt x="12663" y="15527"/>
                  </a:cubicBezTo>
                  <a:cubicBezTo>
                    <a:pt x="16949" y="15527"/>
                    <a:pt x="21499" y="14473"/>
                    <a:pt x="25308" y="11207"/>
                  </a:cubicBezTo>
                  <a:cubicBezTo>
                    <a:pt x="27049" y="9715"/>
                    <a:pt x="28458" y="7854"/>
                    <a:pt x="29820" y="6054"/>
                  </a:cubicBezTo>
                  <a:cubicBezTo>
                    <a:pt x="30545" y="5096"/>
                    <a:pt x="31298" y="4104"/>
                    <a:pt x="32089" y="3179"/>
                  </a:cubicBezTo>
                  <a:cubicBezTo>
                    <a:pt x="33163" y="1925"/>
                    <a:pt x="34640" y="453"/>
                    <a:pt x="36538" y="200"/>
                  </a:cubicBezTo>
                  <a:cubicBezTo>
                    <a:pt x="36729" y="174"/>
                    <a:pt x="36924" y="161"/>
                    <a:pt x="37121" y="161"/>
                  </a:cubicBezTo>
                  <a:cubicBezTo>
                    <a:pt x="38365" y="161"/>
                    <a:pt x="39738" y="668"/>
                    <a:pt x="41297" y="1701"/>
                  </a:cubicBezTo>
                  <a:cubicBezTo>
                    <a:pt x="41682" y="1955"/>
                    <a:pt x="42064" y="2227"/>
                    <a:pt x="42435" y="2492"/>
                  </a:cubicBezTo>
                  <a:cubicBezTo>
                    <a:pt x="43452" y="3215"/>
                    <a:pt x="44504" y="3963"/>
                    <a:pt x="45687" y="4422"/>
                  </a:cubicBezTo>
                  <a:cubicBezTo>
                    <a:pt x="46306" y="4661"/>
                    <a:pt x="47062" y="4827"/>
                    <a:pt x="47831" y="4827"/>
                  </a:cubicBezTo>
                  <a:cubicBezTo>
                    <a:pt x="48827" y="4827"/>
                    <a:pt x="49844" y="4547"/>
                    <a:pt x="50610" y="3786"/>
                  </a:cubicBezTo>
                  <a:lnTo>
                    <a:pt x="50497" y="3672"/>
                  </a:lnTo>
                  <a:cubicBezTo>
                    <a:pt x="49765" y="4400"/>
                    <a:pt x="48790" y="4667"/>
                    <a:pt x="47832" y="4667"/>
                  </a:cubicBezTo>
                  <a:cubicBezTo>
                    <a:pt x="47085" y="4667"/>
                    <a:pt x="46348" y="4505"/>
                    <a:pt x="45745" y="4272"/>
                  </a:cubicBezTo>
                  <a:cubicBezTo>
                    <a:pt x="44581" y="3822"/>
                    <a:pt x="43538" y="3080"/>
                    <a:pt x="42529" y="2362"/>
                  </a:cubicBezTo>
                  <a:cubicBezTo>
                    <a:pt x="42157" y="2096"/>
                    <a:pt x="41773" y="1823"/>
                    <a:pt x="41387" y="1568"/>
                  </a:cubicBezTo>
                  <a:cubicBezTo>
                    <a:pt x="39801" y="517"/>
                    <a:pt x="38399" y="1"/>
                    <a:pt x="37123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2041675" y="1733575"/>
              <a:ext cx="1247975" cy="643350"/>
            </a:xfrm>
            <a:custGeom>
              <a:avLst/>
              <a:gdLst/>
              <a:ahLst/>
              <a:cxnLst/>
              <a:rect l="l" t="t" r="r" b="b"/>
              <a:pathLst>
                <a:path w="49919" h="25734" extrusionOk="0">
                  <a:moveTo>
                    <a:pt x="1227" y="1"/>
                  </a:moveTo>
                  <a:cubicBezTo>
                    <a:pt x="1545" y="4064"/>
                    <a:pt x="1" y="9783"/>
                    <a:pt x="798" y="13779"/>
                  </a:cubicBezTo>
                  <a:cubicBezTo>
                    <a:pt x="1759" y="18594"/>
                    <a:pt x="4973" y="23063"/>
                    <a:pt x="9528" y="24898"/>
                  </a:cubicBezTo>
                  <a:cubicBezTo>
                    <a:pt x="10920" y="25458"/>
                    <a:pt x="12428" y="25734"/>
                    <a:pt x="13935" y="25734"/>
                  </a:cubicBezTo>
                  <a:cubicBezTo>
                    <a:pt x="17357" y="25734"/>
                    <a:pt x="20774" y="24314"/>
                    <a:pt x="22828" y="21592"/>
                  </a:cubicBezTo>
                  <a:cubicBezTo>
                    <a:pt x="24731" y="19072"/>
                    <a:pt x="25344" y="15820"/>
                    <a:pt x="26808" y="13021"/>
                  </a:cubicBezTo>
                  <a:cubicBezTo>
                    <a:pt x="27941" y="10858"/>
                    <a:pt x="29629" y="8942"/>
                    <a:pt x="31791" y="7807"/>
                  </a:cubicBezTo>
                  <a:cubicBezTo>
                    <a:pt x="33079" y="7130"/>
                    <a:pt x="34542" y="6755"/>
                    <a:pt x="35992" y="6755"/>
                  </a:cubicBezTo>
                  <a:cubicBezTo>
                    <a:pt x="36977" y="6755"/>
                    <a:pt x="37956" y="6928"/>
                    <a:pt x="38871" y="7298"/>
                  </a:cubicBezTo>
                  <a:cubicBezTo>
                    <a:pt x="40805" y="8081"/>
                    <a:pt x="42312" y="9644"/>
                    <a:pt x="44144" y="10641"/>
                  </a:cubicBezTo>
                  <a:cubicBezTo>
                    <a:pt x="45049" y="11133"/>
                    <a:pt x="46138" y="11447"/>
                    <a:pt x="47171" y="11447"/>
                  </a:cubicBezTo>
                  <a:cubicBezTo>
                    <a:pt x="48228" y="11447"/>
                    <a:pt x="49226" y="11118"/>
                    <a:pt x="49908" y="10314"/>
                  </a:cubicBezTo>
                  <a:lnTo>
                    <a:pt x="49918" y="352"/>
                  </a:lnTo>
                  <a:cubicBezTo>
                    <a:pt x="49216" y="352"/>
                    <a:pt x="48514" y="1"/>
                    <a:pt x="47812" y="1"/>
                  </a:cubicBezTo>
                  <a:close/>
                </a:path>
              </a:pathLst>
            </a:custGeom>
            <a:solidFill>
              <a:srgbClr val="89DCE0">
                <a:alpha val="30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17"/>
          <p:cNvSpPr txBox="1">
            <a:spLocks noGrp="1"/>
          </p:cNvSpPr>
          <p:nvPr>
            <p:ph type="subTitle" idx="1"/>
          </p:nvPr>
        </p:nvSpPr>
        <p:spPr>
          <a:xfrm>
            <a:off x="4724450" y="2501900"/>
            <a:ext cx="2781300" cy="10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7"/>
          <p:cNvSpPr txBox="1">
            <a:spLocks noGrp="1"/>
          </p:cNvSpPr>
          <p:nvPr>
            <p:ph type="title"/>
          </p:nvPr>
        </p:nvSpPr>
        <p:spPr>
          <a:xfrm>
            <a:off x="4724450" y="1886800"/>
            <a:ext cx="2781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74" name="Google Shape;674;p17"/>
          <p:cNvGrpSpPr/>
          <p:nvPr/>
        </p:nvGrpSpPr>
        <p:grpSpPr>
          <a:xfrm>
            <a:off x="5819949" y="4102250"/>
            <a:ext cx="1399304" cy="1212761"/>
            <a:chOff x="3906375" y="2478675"/>
            <a:chExt cx="551950" cy="478350"/>
          </a:xfrm>
        </p:grpSpPr>
        <p:sp>
          <p:nvSpPr>
            <p:cNvPr id="675" name="Google Shape;675;p17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7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7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7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7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17"/>
          <p:cNvGrpSpPr/>
          <p:nvPr/>
        </p:nvGrpSpPr>
        <p:grpSpPr>
          <a:xfrm>
            <a:off x="8836702" y="3797040"/>
            <a:ext cx="189886" cy="189962"/>
            <a:chOff x="3331975" y="2330200"/>
            <a:chExt cx="63125" cy="63150"/>
          </a:xfrm>
        </p:grpSpPr>
        <p:sp>
          <p:nvSpPr>
            <p:cNvPr id="685" name="Google Shape;685;p17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7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7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17"/>
          <p:cNvGrpSpPr/>
          <p:nvPr/>
        </p:nvGrpSpPr>
        <p:grpSpPr>
          <a:xfrm flipH="1">
            <a:off x="-256401" y="2730650"/>
            <a:ext cx="1399304" cy="1212761"/>
            <a:chOff x="3906375" y="2478675"/>
            <a:chExt cx="551950" cy="478350"/>
          </a:xfrm>
        </p:grpSpPr>
        <p:sp>
          <p:nvSpPr>
            <p:cNvPr id="689" name="Google Shape;689;p17"/>
            <p:cNvSpPr/>
            <p:nvPr/>
          </p:nvSpPr>
          <p:spPr>
            <a:xfrm>
              <a:off x="4009025" y="26564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5" y="2454"/>
                  </a:lnTo>
                  <a:lnTo>
                    <a:pt x="4147" y="4738"/>
                  </a:lnTo>
                  <a:lnTo>
                    <a:pt x="1510" y="4738"/>
                  </a:lnTo>
                  <a:lnTo>
                    <a:pt x="190" y="2454"/>
                  </a:lnTo>
                  <a:lnTo>
                    <a:pt x="1510" y="170"/>
                  </a:lnTo>
                  <a:close/>
                  <a:moveTo>
                    <a:pt x="1460" y="0"/>
                  </a:moveTo>
                  <a:cubicBezTo>
                    <a:pt x="1429" y="0"/>
                    <a:pt x="1400" y="16"/>
                    <a:pt x="1384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5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40"/>
                    <a:pt x="5640" y="2413"/>
                  </a:cubicBezTo>
                  <a:lnTo>
                    <a:pt x="4272" y="43"/>
                  </a:lnTo>
                  <a:cubicBezTo>
                    <a:pt x="4256" y="17"/>
                    <a:pt x="4227" y="0"/>
                    <a:pt x="4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4008800" y="2597200"/>
              <a:ext cx="39175" cy="63550"/>
            </a:xfrm>
            <a:custGeom>
              <a:avLst/>
              <a:gdLst/>
              <a:ahLst/>
              <a:cxnLst/>
              <a:rect l="l" t="t" r="r" b="b"/>
              <a:pathLst>
                <a:path w="1567" h="2542" extrusionOk="0">
                  <a:moveTo>
                    <a:pt x="99" y="0"/>
                  </a:moveTo>
                  <a:cubicBezTo>
                    <a:pt x="85" y="0"/>
                    <a:pt x="70" y="4"/>
                    <a:pt x="56" y="12"/>
                  </a:cubicBezTo>
                  <a:cubicBezTo>
                    <a:pt x="15" y="35"/>
                    <a:pt x="0" y="88"/>
                    <a:pt x="25" y="130"/>
                  </a:cubicBezTo>
                  <a:lnTo>
                    <a:pt x="1393" y="2499"/>
                  </a:lnTo>
                  <a:cubicBezTo>
                    <a:pt x="1411" y="2526"/>
                    <a:pt x="1439" y="2541"/>
                    <a:pt x="1469" y="2541"/>
                  </a:cubicBezTo>
                  <a:cubicBezTo>
                    <a:pt x="1482" y="2541"/>
                    <a:pt x="1499" y="2537"/>
                    <a:pt x="1511" y="2530"/>
                  </a:cubicBezTo>
                  <a:cubicBezTo>
                    <a:pt x="1552" y="2506"/>
                    <a:pt x="1567" y="2454"/>
                    <a:pt x="1542" y="2412"/>
                  </a:cubicBezTo>
                  <a:lnTo>
                    <a:pt x="173" y="43"/>
                  </a:lnTo>
                  <a:cubicBezTo>
                    <a:pt x="158" y="15"/>
                    <a:pt x="129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4111675" y="2597200"/>
              <a:ext cx="141375" cy="122775"/>
            </a:xfrm>
            <a:custGeom>
              <a:avLst/>
              <a:gdLst/>
              <a:ahLst/>
              <a:cxnLst/>
              <a:rect l="l" t="t" r="r" b="b"/>
              <a:pathLst>
                <a:path w="5655" h="4911" extrusionOk="0">
                  <a:moveTo>
                    <a:pt x="4145" y="170"/>
                  </a:moveTo>
                  <a:lnTo>
                    <a:pt x="5464" y="2455"/>
                  </a:lnTo>
                  <a:lnTo>
                    <a:pt x="4145" y="4740"/>
                  </a:lnTo>
                  <a:lnTo>
                    <a:pt x="1508" y="4740"/>
                  </a:lnTo>
                  <a:lnTo>
                    <a:pt x="190" y="2455"/>
                  </a:lnTo>
                  <a:lnTo>
                    <a:pt x="1508" y="170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1" y="2439"/>
                    <a:pt x="1" y="2472"/>
                    <a:pt x="16" y="2499"/>
                  </a:cubicBezTo>
                  <a:lnTo>
                    <a:pt x="1385" y="4869"/>
                  </a:lnTo>
                  <a:cubicBezTo>
                    <a:pt x="1400" y="4894"/>
                    <a:pt x="1429" y="4911"/>
                    <a:pt x="1460" y="4911"/>
                  </a:cubicBezTo>
                  <a:lnTo>
                    <a:pt x="4196" y="4911"/>
                  </a:lnTo>
                  <a:cubicBezTo>
                    <a:pt x="4227" y="4911"/>
                    <a:pt x="4255" y="4895"/>
                    <a:pt x="4270" y="4869"/>
                  </a:cubicBezTo>
                  <a:lnTo>
                    <a:pt x="5639" y="2499"/>
                  </a:lnTo>
                  <a:cubicBezTo>
                    <a:pt x="5655" y="2472"/>
                    <a:pt x="5655" y="2439"/>
                    <a:pt x="5639" y="2412"/>
                  </a:cubicBezTo>
                  <a:lnTo>
                    <a:pt x="4272" y="43"/>
                  </a:lnTo>
                  <a:cubicBezTo>
                    <a:pt x="4257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248600" y="2656425"/>
              <a:ext cx="72775" cy="4325"/>
            </a:xfrm>
            <a:custGeom>
              <a:avLst/>
              <a:gdLst/>
              <a:ahLst/>
              <a:cxnLst/>
              <a:rect l="l" t="t" r="r" b="b"/>
              <a:pathLst>
                <a:path w="2911" h="173" extrusionOk="0">
                  <a:moveTo>
                    <a:pt x="87" y="0"/>
                  </a:moveTo>
                  <a:cubicBezTo>
                    <a:pt x="40" y="0"/>
                    <a:pt x="0" y="38"/>
                    <a:pt x="0" y="86"/>
                  </a:cubicBezTo>
                  <a:cubicBezTo>
                    <a:pt x="0" y="134"/>
                    <a:pt x="40" y="172"/>
                    <a:pt x="87" y="172"/>
                  </a:cubicBezTo>
                  <a:lnTo>
                    <a:pt x="2825" y="172"/>
                  </a:lnTo>
                  <a:cubicBezTo>
                    <a:pt x="2873" y="172"/>
                    <a:pt x="2911" y="134"/>
                    <a:pt x="2911" y="86"/>
                  </a:cubicBezTo>
                  <a:cubicBezTo>
                    <a:pt x="2911" y="38"/>
                    <a:pt x="2873" y="0"/>
                    <a:pt x="2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111675" y="2715700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5" y="171"/>
                  </a:moveTo>
                  <a:lnTo>
                    <a:pt x="5464" y="2456"/>
                  </a:lnTo>
                  <a:lnTo>
                    <a:pt x="4145" y="4741"/>
                  </a:lnTo>
                  <a:lnTo>
                    <a:pt x="1508" y="4741"/>
                  </a:lnTo>
                  <a:lnTo>
                    <a:pt x="190" y="2456"/>
                  </a:lnTo>
                  <a:lnTo>
                    <a:pt x="1508" y="171"/>
                  </a:lnTo>
                  <a:close/>
                  <a:moveTo>
                    <a:pt x="1460" y="1"/>
                  </a:moveTo>
                  <a:cubicBezTo>
                    <a:pt x="1429" y="1"/>
                    <a:pt x="1400" y="16"/>
                    <a:pt x="1385" y="44"/>
                  </a:cubicBezTo>
                  <a:lnTo>
                    <a:pt x="16" y="2413"/>
                  </a:lnTo>
                  <a:cubicBezTo>
                    <a:pt x="1" y="2440"/>
                    <a:pt x="1" y="2472"/>
                    <a:pt x="16" y="2500"/>
                  </a:cubicBezTo>
                  <a:lnTo>
                    <a:pt x="1385" y="4870"/>
                  </a:lnTo>
                  <a:cubicBezTo>
                    <a:pt x="1400" y="4895"/>
                    <a:pt x="1429" y="4912"/>
                    <a:pt x="1460" y="4912"/>
                  </a:cubicBezTo>
                  <a:lnTo>
                    <a:pt x="4196" y="4912"/>
                  </a:lnTo>
                  <a:cubicBezTo>
                    <a:pt x="4227" y="4912"/>
                    <a:pt x="4255" y="4895"/>
                    <a:pt x="4272" y="4870"/>
                  </a:cubicBezTo>
                  <a:lnTo>
                    <a:pt x="5641" y="2500"/>
                  </a:lnTo>
                  <a:cubicBezTo>
                    <a:pt x="5656" y="2472"/>
                    <a:pt x="5656" y="2440"/>
                    <a:pt x="5641" y="2413"/>
                  </a:cubicBezTo>
                  <a:lnTo>
                    <a:pt x="4272" y="44"/>
                  </a:lnTo>
                  <a:cubicBezTo>
                    <a:pt x="4257" y="18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4316925" y="2597200"/>
              <a:ext cx="141400" cy="122775"/>
            </a:xfrm>
            <a:custGeom>
              <a:avLst/>
              <a:gdLst/>
              <a:ahLst/>
              <a:cxnLst/>
              <a:rect l="l" t="t" r="r" b="b"/>
              <a:pathLst>
                <a:path w="5656" h="4911" extrusionOk="0">
                  <a:moveTo>
                    <a:pt x="4147" y="170"/>
                  </a:moveTo>
                  <a:lnTo>
                    <a:pt x="5466" y="2455"/>
                  </a:lnTo>
                  <a:lnTo>
                    <a:pt x="4147" y="4740"/>
                  </a:lnTo>
                  <a:lnTo>
                    <a:pt x="1509" y="4740"/>
                  </a:lnTo>
                  <a:lnTo>
                    <a:pt x="191" y="2455"/>
                  </a:lnTo>
                  <a:lnTo>
                    <a:pt x="1509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4" y="43"/>
                  </a:cubicBezTo>
                  <a:lnTo>
                    <a:pt x="16" y="2412"/>
                  </a:lnTo>
                  <a:cubicBezTo>
                    <a:pt x="0" y="2439"/>
                    <a:pt x="0" y="2472"/>
                    <a:pt x="16" y="2499"/>
                  </a:cubicBezTo>
                  <a:lnTo>
                    <a:pt x="1384" y="4869"/>
                  </a:lnTo>
                  <a:cubicBezTo>
                    <a:pt x="1400" y="4894"/>
                    <a:pt x="1428" y="4911"/>
                    <a:pt x="1459" y="4911"/>
                  </a:cubicBezTo>
                  <a:lnTo>
                    <a:pt x="4196" y="4911"/>
                  </a:lnTo>
                  <a:cubicBezTo>
                    <a:pt x="4227" y="4911"/>
                    <a:pt x="4256" y="4895"/>
                    <a:pt x="4272" y="4869"/>
                  </a:cubicBezTo>
                  <a:lnTo>
                    <a:pt x="5640" y="2499"/>
                  </a:lnTo>
                  <a:cubicBezTo>
                    <a:pt x="5656" y="2472"/>
                    <a:pt x="5656" y="2439"/>
                    <a:pt x="5640" y="2412"/>
                  </a:cubicBezTo>
                  <a:lnTo>
                    <a:pt x="4272" y="43"/>
                  </a:lnTo>
                  <a:cubicBezTo>
                    <a:pt x="4256" y="17"/>
                    <a:pt x="4227" y="1"/>
                    <a:pt x="4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3906375" y="283422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0"/>
                  </a:moveTo>
                  <a:lnTo>
                    <a:pt x="5464" y="2454"/>
                  </a:lnTo>
                  <a:lnTo>
                    <a:pt x="4147" y="4739"/>
                  </a:lnTo>
                  <a:lnTo>
                    <a:pt x="1510" y="4739"/>
                  </a:lnTo>
                  <a:lnTo>
                    <a:pt x="191" y="2454"/>
                  </a:lnTo>
                  <a:lnTo>
                    <a:pt x="1510" y="170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3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70"/>
                  </a:lnTo>
                  <a:cubicBezTo>
                    <a:pt x="1399" y="4895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5"/>
                    <a:pt x="4271" y="4870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3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7"/>
            <p:cNvSpPr/>
            <p:nvPr/>
          </p:nvSpPr>
          <p:spPr>
            <a:xfrm>
              <a:off x="4008850" y="2774950"/>
              <a:ext cx="39150" cy="63550"/>
            </a:xfrm>
            <a:custGeom>
              <a:avLst/>
              <a:gdLst/>
              <a:ahLst/>
              <a:cxnLst/>
              <a:rect l="l" t="t" r="r" b="b"/>
              <a:pathLst>
                <a:path w="1566" h="2542" extrusionOk="0">
                  <a:moveTo>
                    <a:pt x="1466" y="0"/>
                  </a:moveTo>
                  <a:cubicBezTo>
                    <a:pt x="1437" y="0"/>
                    <a:pt x="1408" y="16"/>
                    <a:pt x="1393" y="43"/>
                  </a:cubicBezTo>
                  <a:lnTo>
                    <a:pt x="24" y="2413"/>
                  </a:lnTo>
                  <a:cubicBezTo>
                    <a:pt x="0" y="2454"/>
                    <a:pt x="14" y="2507"/>
                    <a:pt x="55" y="2531"/>
                  </a:cubicBezTo>
                  <a:cubicBezTo>
                    <a:pt x="68" y="2538"/>
                    <a:pt x="84" y="2542"/>
                    <a:pt x="98" y="2542"/>
                  </a:cubicBezTo>
                  <a:cubicBezTo>
                    <a:pt x="127" y="2542"/>
                    <a:pt x="157" y="2526"/>
                    <a:pt x="172" y="2500"/>
                  </a:cubicBezTo>
                  <a:lnTo>
                    <a:pt x="1541" y="130"/>
                  </a:lnTo>
                  <a:cubicBezTo>
                    <a:pt x="1566" y="89"/>
                    <a:pt x="1551" y="35"/>
                    <a:pt x="1510" y="13"/>
                  </a:cubicBezTo>
                  <a:cubicBezTo>
                    <a:pt x="1496" y="4"/>
                    <a:pt x="1481" y="0"/>
                    <a:pt x="1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3906375" y="2478675"/>
              <a:ext cx="141400" cy="122800"/>
            </a:xfrm>
            <a:custGeom>
              <a:avLst/>
              <a:gdLst/>
              <a:ahLst/>
              <a:cxnLst/>
              <a:rect l="l" t="t" r="r" b="b"/>
              <a:pathLst>
                <a:path w="5656" h="4912" extrusionOk="0">
                  <a:moveTo>
                    <a:pt x="4147" y="171"/>
                  </a:moveTo>
                  <a:lnTo>
                    <a:pt x="5464" y="2455"/>
                  </a:lnTo>
                  <a:lnTo>
                    <a:pt x="4147" y="4740"/>
                  </a:lnTo>
                  <a:lnTo>
                    <a:pt x="1510" y="4740"/>
                  </a:lnTo>
                  <a:lnTo>
                    <a:pt x="191" y="2455"/>
                  </a:lnTo>
                  <a:lnTo>
                    <a:pt x="1510" y="171"/>
                  </a:lnTo>
                  <a:close/>
                  <a:moveTo>
                    <a:pt x="1459" y="1"/>
                  </a:moveTo>
                  <a:cubicBezTo>
                    <a:pt x="1428" y="1"/>
                    <a:pt x="1400" y="16"/>
                    <a:pt x="1385" y="43"/>
                  </a:cubicBezTo>
                  <a:lnTo>
                    <a:pt x="16" y="2412"/>
                  </a:lnTo>
                  <a:cubicBezTo>
                    <a:pt x="0" y="2440"/>
                    <a:pt x="0" y="2472"/>
                    <a:pt x="16" y="2499"/>
                  </a:cubicBezTo>
                  <a:lnTo>
                    <a:pt x="1385" y="4869"/>
                  </a:lnTo>
                  <a:cubicBezTo>
                    <a:pt x="1399" y="4894"/>
                    <a:pt x="1428" y="4912"/>
                    <a:pt x="1459" y="4912"/>
                  </a:cubicBezTo>
                  <a:lnTo>
                    <a:pt x="4197" y="4912"/>
                  </a:lnTo>
                  <a:cubicBezTo>
                    <a:pt x="4228" y="4912"/>
                    <a:pt x="4256" y="4897"/>
                    <a:pt x="4271" y="4869"/>
                  </a:cubicBezTo>
                  <a:lnTo>
                    <a:pt x="5640" y="2499"/>
                  </a:lnTo>
                  <a:cubicBezTo>
                    <a:pt x="5655" y="2472"/>
                    <a:pt x="5655" y="2440"/>
                    <a:pt x="5640" y="2412"/>
                  </a:cubicBezTo>
                  <a:lnTo>
                    <a:pt x="4271" y="43"/>
                  </a:lnTo>
                  <a:cubicBezTo>
                    <a:pt x="4256" y="17"/>
                    <a:pt x="4228" y="1"/>
                    <a:pt x="41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17"/>
          <p:cNvSpPr/>
          <p:nvPr/>
        </p:nvSpPr>
        <p:spPr>
          <a:xfrm>
            <a:off x="8349476" y="2635681"/>
            <a:ext cx="487229" cy="487229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7"/>
          <p:cNvSpPr/>
          <p:nvPr/>
        </p:nvSpPr>
        <p:spPr>
          <a:xfrm>
            <a:off x="8047950" y="4518157"/>
            <a:ext cx="380958" cy="380926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7"/>
          <p:cNvSpPr/>
          <p:nvPr/>
        </p:nvSpPr>
        <p:spPr>
          <a:xfrm>
            <a:off x="1142901" y="-155907"/>
            <a:ext cx="487229" cy="487229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Medium"/>
              <a:buChar char="●"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Medium"/>
              <a:buChar char="○"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Medium"/>
              <a:buChar char="■"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Medium"/>
              <a:buChar char="●"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Medium"/>
              <a:buChar char="○"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Medium"/>
              <a:buChar char="■"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Medium"/>
              <a:buChar char="●"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Medium"/>
              <a:buChar char="○"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Montserrat Medium"/>
              <a:buChar char="■"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3" r:id="rId9"/>
    <p:sldLayoutId id="2147483667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80" r:id="rId17"/>
    <p:sldLayoutId id="2147483681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diagramData" Target="../diagrams/data8.xml"/><Relationship Id="rId26" Type="http://schemas.openxmlformats.org/officeDocument/2006/relationships/diagramColors" Target="../diagrams/colors9.xml"/><Relationship Id="rId3" Type="http://schemas.openxmlformats.org/officeDocument/2006/relationships/diagramData" Target="../diagrams/data5.xml"/><Relationship Id="rId21" Type="http://schemas.openxmlformats.org/officeDocument/2006/relationships/diagramColors" Target="../diagrams/colors8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5" Type="http://schemas.openxmlformats.org/officeDocument/2006/relationships/diagramQuickStyle" Target="../diagrams/quickStyle9.xml"/><Relationship Id="rId2" Type="http://schemas.openxmlformats.org/officeDocument/2006/relationships/notesSlide" Target="../notesSlides/notesSlide12.xml"/><Relationship Id="rId16" Type="http://schemas.openxmlformats.org/officeDocument/2006/relationships/diagramColors" Target="../diagrams/colors7.xml"/><Relationship Id="rId20" Type="http://schemas.openxmlformats.org/officeDocument/2006/relationships/diagramQuickStyle" Target="../diagrams/quickStyle8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24" Type="http://schemas.openxmlformats.org/officeDocument/2006/relationships/diagramLayout" Target="../diagrams/layout9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23" Type="http://schemas.openxmlformats.org/officeDocument/2006/relationships/diagramData" Target="../diagrams/data9.xml"/><Relationship Id="rId10" Type="http://schemas.openxmlformats.org/officeDocument/2006/relationships/diagramQuickStyle" Target="../diagrams/quickStyle6.xml"/><Relationship Id="rId19" Type="http://schemas.openxmlformats.org/officeDocument/2006/relationships/diagramLayout" Target="../diagrams/layout8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Relationship Id="rId22" Type="http://schemas.microsoft.com/office/2007/relationships/diagramDrawing" Target="../diagrams/drawing8.xml"/><Relationship Id="rId27" Type="http://schemas.microsoft.com/office/2007/relationships/diagramDrawing" Target="../diagrams/drawin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i-bd.com/about-us/aci-environmental-policy.html" TargetMode="External"/><Relationship Id="rId7" Type="http://schemas.openxmlformats.org/officeDocument/2006/relationships/hyperlink" Target="https://www.aci-bd.com/medicus/HospitalClinics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cipharma.net/" TargetMode="External"/><Relationship Id="rId5" Type="http://schemas.openxmlformats.org/officeDocument/2006/relationships/hyperlink" Target="https://www.scribd.com/document/248167506/Swot-of-ACI" TargetMode="External"/><Relationship Id="rId4" Type="http://schemas.openxmlformats.org/officeDocument/2006/relationships/hyperlink" Target="https://www.aci-bd.com/interviews/innovative-marketing-strategy-key-to-attract-consumers-attention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FDFF"/>
        </a:solidFill>
        <a:effectLst/>
      </p:bgPr>
    </p:bg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8" name="Google Shape;2198;p42"/>
          <p:cNvGrpSpPr/>
          <p:nvPr/>
        </p:nvGrpSpPr>
        <p:grpSpPr>
          <a:xfrm rot="1195952">
            <a:off x="7591859" y="1780472"/>
            <a:ext cx="1443522" cy="1788246"/>
            <a:chOff x="4463600" y="387275"/>
            <a:chExt cx="449175" cy="556425"/>
          </a:xfrm>
        </p:grpSpPr>
        <p:sp>
          <p:nvSpPr>
            <p:cNvPr id="2199" name="Google Shape;2199;p42"/>
            <p:cNvSpPr/>
            <p:nvPr/>
          </p:nvSpPr>
          <p:spPr>
            <a:xfrm>
              <a:off x="4463900" y="396050"/>
              <a:ext cx="159475" cy="126800"/>
            </a:xfrm>
            <a:custGeom>
              <a:avLst/>
              <a:gdLst/>
              <a:ahLst/>
              <a:cxnLst/>
              <a:rect l="l" t="t" r="r" b="b"/>
              <a:pathLst>
                <a:path w="6379" h="5072" extrusionOk="0">
                  <a:moveTo>
                    <a:pt x="1655" y="0"/>
                  </a:moveTo>
                  <a:cubicBezTo>
                    <a:pt x="1640" y="0"/>
                    <a:pt x="1625" y="0"/>
                    <a:pt x="1610" y="1"/>
                  </a:cubicBezTo>
                  <a:cubicBezTo>
                    <a:pt x="1087" y="16"/>
                    <a:pt x="588" y="329"/>
                    <a:pt x="320" y="780"/>
                  </a:cubicBezTo>
                  <a:cubicBezTo>
                    <a:pt x="303" y="810"/>
                    <a:pt x="286" y="841"/>
                    <a:pt x="271" y="872"/>
                  </a:cubicBezTo>
                  <a:cubicBezTo>
                    <a:pt x="256" y="897"/>
                    <a:pt x="245" y="925"/>
                    <a:pt x="233" y="950"/>
                  </a:cubicBezTo>
                  <a:cubicBezTo>
                    <a:pt x="0" y="1491"/>
                    <a:pt x="92" y="2155"/>
                    <a:pt x="448" y="2624"/>
                  </a:cubicBezTo>
                  <a:cubicBezTo>
                    <a:pt x="851" y="3155"/>
                    <a:pt x="1511" y="3405"/>
                    <a:pt x="2139" y="3631"/>
                  </a:cubicBezTo>
                  <a:lnTo>
                    <a:pt x="4786" y="4587"/>
                  </a:lnTo>
                  <a:cubicBezTo>
                    <a:pt x="5142" y="4715"/>
                    <a:pt x="5736" y="5025"/>
                    <a:pt x="6112" y="5067"/>
                  </a:cubicBezTo>
                  <a:cubicBezTo>
                    <a:pt x="6136" y="5070"/>
                    <a:pt x="6158" y="5071"/>
                    <a:pt x="6178" y="5071"/>
                  </a:cubicBezTo>
                  <a:cubicBezTo>
                    <a:pt x="6223" y="5071"/>
                    <a:pt x="6258" y="5064"/>
                    <a:pt x="6283" y="5051"/>
                  </a:cubicBezTo>
                  <a:cubicBezTo>
                    <a:pt x="6320" y="5035"/>
                    <a:pt x="6341" y="5005"/>
                    <a:pt x="6347" y="4969"/>
                  </a:cubicBezTo>
                  <a:cubicBezTo>
                    <a:pt x="6378" y="4818"/>
                    <a:pt x="6200" y="4533"/>
                    <a:pt x="6096" y="4318"/>
                  </a:cubicBezTo>
                  <a:cubicBezTo>
                    <a:pt x="5442" y="2926"/>
                    <a:pt x="4468" y="1683"/>
                    <a:pt x="3269" y="722"/>
                  </a:cubicBezTo>
                  <a:cubicBezTo>
                    <a:pt x="2799" y="346"/>
                    <a:pt x="2253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2"/>
            <p:cNvSpPr/>
            <p:nvPr/>
          </p:nvSpPr>
          <p:spPr>
            <a:xfrm>
              <a:off x="4470650" y="415525"/>
              <a:ext cx="401775" cy="528175"/>
            </a:xfrm>
            <a:custGeom>
              <a:avLst/>
              <a:gdLst/>
              <a:ahLst/>
              <a:cxnLst/>
              <a:rect l="l" t="t" r="r" b="b"/>
              <a:pathLst>
                <a:path w="16071" h="21127" extrusionOk="0">
                  <a:moveTo>
                    <a:pt x="50" y="0"/>
                  </a:moveTo>
                  <a:cubicBezTo>
                    <a:pt x="33" y="30"/>
                    <a:pt x="16" y="61"/>
                    <a:pt x="1" y="92"/>
                  </a:cubicBezTo>
                  <a:cubicBezTo>
                    <a:pt x="1015" y="637"/>
                    <a:pt x="2002" y="1235"/>
                    <a:pt x="2953" y="1888"/>
                  </a:cubicBezTo>
                  <a:cubicBezTo>
                    <a:pt x="4020" y="2620"/>
                    <a:pt x="5042" y="3416"/>
                    <a:pt x="6013" y="4271"/>
                  </a:cubicBezTo>
                  <a:cubicBezTo>
                    <a:pt x="6435" y="4646"/>
                    <a:pt x="6849" y="5029"/>
                    <a:pt x="7252" y="5423"/>
                  </a:cubicBezTo>
                  <a:cubicBezTo>
                    <a:pt x="8611" y="6758"/>
                    <a:pt x="9848" y="8214"/>
                    <a:pt x="10943" y="9771"/>
                  </a:cubicBezTo>
                  <a:cubicBezTo>
                    <a:pt x="12071" y="11373"/>
                    <a:pt x="13050" y="13080"/>
                    <a:pt x="13863" y="14861"/>
                  </a:cubicBezTo>
                  <a:cubicBezTo>
                    <a:pt x="14677" y="16640"/>
                    <a:pt x="15327" y="18495"/>
                    <a:pt x="15798" y="20394"/>
                  </a:cubicBezTo>
                  <a:cubicBezTo>
                    <a:pt x="15855" y="20624"/>
                    <a:pt x="15911" y="20859"/>
                    <a:pt x="15963" y="21092"/>
                  </a:cubicBezTo>
                  <a:cubicBezTo>
                    <a:pt x="15968" y="21116"/>
                    <a:pt x="15985" y="21126"/>
                    <a:pt x="16004" y="21126"/>
                  </a:cubicBezTo>
                  <a:cubicBezTo>
                    <a:pt x="16035" y="21126"/>
                    <a:pt x="16071" y="21096"/>
                    <a:pt x="16062" y="21056"/>
                  </a:cubicBezTo>
                  <a:cubicBezTo>
                    <a:pt x="15628" y="19132"/>
                    <a:pt x="15017" y="17252"/>
                    <a:pt x="14235" y="15443"/>
                  </a:cubicBezTo>
                  <a:cubicBezTo>
                    <a:pt x="13459" y="13643"/>
                    <a:pt x="12517" y="11913"/>
                    <a:pt x="11425" y="10286"/>
                  </a:cubicBezTo>
                  <a:cubicBezTo>
                    <a:pt x="10359" y="8699"/>
                    <a:pt x="9147" y="7211"/>
                    <a:pt x="7814" y="5841"/>
                  </a:cubicBezTo>
                  <a:cubicBezTo>
                    <a:pt x="7257" y="5268"/>
                    <a:pt x="6676" y="4718"/>
                    <a:pt x="6076" y="4190"/>
                  </a:cubicBezTo>
                  <a:cubicBezTo>
                    <a:pt x="5272" y="3481"/>
                    <a:pt x="4433" y="2812"/>
                    <a:pt x="3562" y="2188"/>
                  </a:cubicBezTo>
                  <a:cubicBezTo>
                    <a:pt x="2440" y="1383"/>
                    <a:pt x="1267" y="652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2"/>
            <p:cNvSpPr/>
            <p:nvPr/>
          </p:nvSpPr>
          <p:spPr>
            <a:xfrm>
              <a:off x="4596250" y="387275"/>
              <a:ext cx="92950" cy="180025"/>
            </a:xfrm>
            <a:custGeom>
              <a:avLst/>
              <a:gdLst/>
              <a:ahLst/>
              <a:cxnLst/>
              <a:rect l="l" t="t" r="r" b="b"/>
              <a:pathLst>
                <a:path w="3718" h="7201" extrusionOk="0">
                  <a:moveTo>
                    <a:pt x="1654" y="0"/>
                  </a:moveTo>
                  <a:cubicBezTo>
                    <a:pt x="1474" y="0"/>
                    <a:pt x="1293" y="30"/>
                    <a:pt x="1123" y="89"/>
                  </a:cubicBezTo>
                  <a:cubicBezTo>
                    <a:pt x="1091" y="101"/>
                    <a:pt x="1057" y="113"/>
                    <a:pt x="1025" y="128"/>
                  </a:cubicBezTo>
                  <a:cubicBezTo>
                    <a:pt x="999" y="138"/>
                    <a:pt x="971" y="150"/>
                    <a:pt x="945" y="164"/>
                  </a:cubicBezTo>
                  <a:cubicBezTo>
                    <a:pt x="419" y="428"/>
                    <a:pt x="65" y="995"/>
                    <a:pt x="35" y="1583"/>
                  </a:cubicBezTo>
                  <a:cubicBezTo>
                    <a:pt x="1" y="2248"/>
                    <a:pt x="345" y="2865"/>
                    <a:pt x="680" y="3442"/>
                  </a:cubicBezTo>
                  <a:lnTo>
                    <a:pt x="2092" y="5876"/>
                  </a:lnTo>
                  <a:cubicBezTo>
                    <a:pt x="2281" y="6202"/>
                    <a:pt x="2539" y="6821"/>
                    <a:pt x="2799" y="7097"/>
                  </a:cubicBezTo>
                  <a:cubicBezTo>
                    <a:pt x="2854" y="7155"/>
                    <a:pt x="2901" y="7186"/>
                    <a:pt x="2941" y="7196"/>
                  </a:cubicBezTo>
                  <a:cubicBezTo>
                    <a:pt x="2952" y="7199"/>
                    <a:pt x="2962" y="7200"/>
                    <a:pt x="2972" y="7200"/>
                  </a:cubicBezTo>
                  <a:cubicBezTo>
                    <a:pt x="2998" y="7200"/>
                    <a:pt x="3022" y="7191"/>
                    <a:pt x="3043" y="7174"/>
                  </a:cubicBezTo>
                  <a:cubicBezTo>
                    <a:pt x="3163" y="7078"/>
                    <a:pt x="3209" y="6744"/>
                    <a:pt x="3270" y="6514"/>
                  </a:cubicBezTo>
                  <a:cubicBezTo>
                    <a:pt x="3663" y="5028"/>
                    <a:pt x="3718" y="3450"/>
                    <a:pt x="3417" y="1942"/>
                  </a:cubicBezTo>
                  <a:cubicBezTo>
                    <a:pt x="3296" y="1337"/>
                    <a:pt x="3095" y="705"/>
                    <a:pt x="2612" y="323"/>
                  </a:cubicBezTo>
                  <a:cubicBezTo>
                    <a:pt x="2342" y="108"/>
                    <a:pt x="1998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2"/>
            <p:cNvSpPr/>
            <p:nvPr/>
          </p:nvSpPr>
          <p:spPr>
            <a:xfrm>
              <a:off x="4621875" y="389500"/>
              <a:ext cx="50450" cy="177800"/>
            </a:xfrm>
            <a:custGeom>
              <a:avLst/>
              <a:gdLst/>
              <a:ahLst/>
              <a:cxnLst/>
              <a:rect l="l" t="t" r="r" b="b"/>
              <a:pathLst>
                <a:path w="2018" h="7112" extrusionOk="0">
                  <a:moveTo>
                    <a:pt x="98" y="1"/>
                  </a:moveTo>
                  <a:cubicBezTo>
                    <a:pt x="66" y="12"/>
                    <a:pt x="32" y="24"/>
                    <a:pt x="0" y="39"/>
                  </a:cubicBezTo>
                  <a:cubicBezTo>
                    <a:pt x="429" y="1108"/>
                    <a:pt x="799" y="2202"/>
                    <a:pt x="1107" y="3313"/>
                  </a:cubicBezTo>
                  <a:cubicBezTo>
                    <a:pt x="1452" y="4559"/>
                    <a:pt x="1724" y="5827"/>
                    <a:pt x="1916" y="7107"/>
                  </a:cubicBezTo>
                  <a:cubicBezTo>
                    <a:pt x="1927" y="7110"/>
                    <a:pt x="1937" y="7111"/>
                    <a:pt x="1947" y="7111"/>
                  </a:cubicBezTo>
                  <a:cubicBezTo>
                    <a:pt x="1973" y="7111"/>
                    <a:pt x="1997" y="7102"/>
                    <a:pt x="2018" y="7085"/>
                  </a:cubicBezTo>
                  <a:cubicBezTo>
                    <a:pt x="1859" y="6025"/>
                    <a:pt x="1645" y="4973"/>
                    <a:pt x="1379" y="3935"/>
                  </a:cubicBezTo>
                  <a:cubicBezTo>
                    <a:pt x="1038" y="2597"/>
                    <a:pt x="610" y="1282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2"/>
            <p:cNvSpPr/>
            <p:nvPr/>
          </p:nvSpPr>
          <p:spPr>
            <a:xfrm>
              <a:off x="4690225" y="439125"/>
              <a:ext cx="85875" cy="183000"/>
            </a:xfrm>
            <a:custGeom>
              <a:avLst/>
              <a:gdLst/>
              <a:ahLst/>
              <a:cxnLst/>
              <a:rect l="l" t="t" r="r" b="b"/>
              <a:pathLst>
                <a:path w="3435" h="7320" extrusionOk="0">
                  <a:moveTo>
                    <a:pt x="1794" y="0"/>
                  </a:moveTo>
                  <a:cubicBezTo>
                    <a:pt x="1760" y="0"/>
                    <a:pt x="1724" y="0"/>
                    <a:pt x="1688" y="3"/>
                  </a:cubicBezTo>
                  <a:cubicBezTo>
                    <a:pt x="1660" y="3"/>
                    <a:pt x="1632" y="5"/>
                    <a:pt x="1602" y="10"/>
                  </a:cubicBezTo>
                  <a:cubicBezTo>
                    <a:pt x="1017" y="77"/>
                    <a:pt x="488" y="485"/>
                    <a:pt x="259" y="1029"/>
                  </a:cubicBezTo>
                  <a:cubicBezTo>
                    <a:pt x="0" y="1641"/>
                    <a:pt x="111" y="2341"/>
                    <a:pt x="227" y="2996"/>
                  </a:cubicBezTo>
                  <a:cubicBezTo>
                    <a:pt x="390" y="3921"/>
                    <a:pt x="553" y="4844"/>
                    <a:pt x="717" y="5768"/>
                  </a:cubicBezTo>
                  <a:cubicBezTo>
                    <a:pt x="782" y="6140"/>
                    <a:pt x="812" y="6809"/>
                    <a:pt x="961" y="7156"/>
                  </a:cubicBezTo>
                  <a:cubicBezTo>
                    <a:pt x="993" y="7228"/>
                    <a:pt x="1027" y="7275"/>
                    <a:pt x="1060" y="7299"/>
                  </a:cubicBezTo>
                  <a:cubicBezTo>
                    <a:pt x="1081" y="7313"/>
                    <a:pt x="1102" y="7320"/>
                    <a:pt x="1124" y="7320"/>
                  </a:cubicBezTo>
                  <a:cubicBezTo>
                    <a:pt x="1137" y="7320"/>
                    <a:pt x="1150" y="7317"/>
                    <a:pt x="1163" y="7312"/>
                  </a:cubicBezTo>
                  <a:cubicBezTo>
                    <a:pt x="1308" y="7265"/>
                    <a:pt x="1467" y="6966"/>
                    <a:pt x="1603" y="6772"/>
                  </a:cubicBezTo>
                  <a:cubicBezTo>
                    <a:pt x="2484" y="5511"/>
                    <a:pt x="3077" y="4049"/>
                    <a:pt x="3313" y="2529"/>
                  </a:cubicBezTo>
                  <a:cubicBezTo>
                    <a:pt x="3407" y="1920"/>
                    <a:pt x="3435" y="1257"/>
                    <a:pt x="3113" y="732"/>
                  </a:cubicBezTo>
                  <a:cubicBezTo>
                    <a:pt x="2838" y="283"/>
                    <a:pt x="2319" y="9"/>
                    <a:pt x="1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2"/>
            <p:cNvSpPr/>
            <p:nvPr/>
          </p:nvSpPr>
          <p:spPr>
            <a:xfrm>
              <a:off x="4716700" y="439125"/>
              <a:ext cx="19375" cy="183000"/>
            </a:xfrm>
            <a:custGeom>
              <a:avLst/>
              <a:gdLst/>
              <a:ahLst/>
              <a:cxnLst/>
              <a:rect l="l" t="t" r="r" b="b"/>
              <a:pathLst>
                <a:path w="775" h="7320" extrusionOk="0">
                  <a:moveTo>
                    <a:pt x="735" y="0"/>
                  </a:moveTo>
                  <a:cubicBezTo>
                    <a:pt x="701" y="0"/>
                    <a:pt x="665" y="0"/>
                    <a:pt x="629" y="3"/>
                  </a:cubicBezTo>
                  <a:cubicBezTo>
                    <a:pt x="665" y="1154"/>
                    <a:pt x="636" y="2309"/>
                    <a:pt x="544" y="3457"/>
                  </a:cubicBezTo>
                  <a:cubicBezTo>
                    <a:pt x="441" y="4746"/>
                    <a:pt x="259" y="6030"/>
                    <a:pt x="1" y="7299"/>
                  </a:cubicBezTo>
                  <a:cubicBezTo>
                    <a:pt x="22" y="7313"/>
                    <a:pt x="43" y="7320"/>
                    <a:pt x="65" y="7320"/>
                  </a:cubicBezTo>
                  <a:cubicBezTo>
                    <a:pt x="78" y="7320"/>
                    <a:pt x="91" y="7317"/>
                    <a:pt x="104" y="7312"/>
                  </a:cubicBezTo>
                  <a:cubicBezTo>
                    <a:pt x="319" y="6262"/>
                    <a:pt x="480" y="5201"/>
                    <a:pt x="587" y="4137"/>
                  </a:cubicBezTo>
                  <a:cubicBezTo>
                    <a:pt x="724" y="2761"/>
                    <a:pt x="775" y="1380"/>
                    <a:pt x="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2"/>
            <p:cNvSpPr/>
            <p:nvPr/>
          </p:nvSpPr>
          <p:spPr>
            <a:xfrm>
              <a:off x="4759825" y="543075"/>
              <a:ext cx="85350" cy="181850"/>
            </a:xfrm>
            <a:custGeom>
              <a:avLst/>
              <a:gdLst/>
              <a:ahLst/>
              <a:cxnLst/>
              <a:rect l="l" t="t" r="r" b="b"/>
              <a:pathLst>
                <a:path w="3414" h="7274" extrusionOk="0">
                  <a:moveTo>
                    <a:pt x="1784" y="0"/>
                  </a:moveTo>
                  <a:cubicBezTo>
                    <a:pt x="1749" y="0"/>
                    <a:pt x="1714" y="0"/>
                    <a:pt x="1680" y="3"/>
                  </a:cubicBezTo>
                  <a:cubicBezTo>
                    <a:pt x="1651" y="3"/>
                    <a:pt x="1623" y="5"/>
                    <a:pt x="1593" y="9"/>
                  </a:cubicBezTo>
                  <a:cubicBezTo>
                    <a:pt x="1011" y="76"/>
                    <a:pt x="488" y="483"/>
                    <a:pt x="258" y="1022"/>
                  </a:cubicBezTo>
                  <a:cubicBezTo>
                    <a:pt x="0" y="1632"/>
                    <a:pt x="112" y="2326"/>
                    <a:pt x="226" y="2978"/>
                  </a:cubicBezTo>
                  <a:cubicBezTo>
                    <a:pt x="390" y="3896"/>
                    <a:pt x="552" y="4813"/>
                    <a:pt x="715" y="5732"/>
                  </a:cubicBezTo>
                  <a:cubicBezTo>
                    <a:pt x="780" y="6100"/>
                    <a:pt x="810" y="6766"/>
                    <a:pt x="957" y="7111"/>
                  </a:cubicBezTo>
                  <a:cubicBezTo>
                    <a:pt x="988" y="7183"/>
                    <a:pt x="1021" y="7228"/>
                    <a:pt x="1055" y="7251"/>
                  </a:cubicBezTo>
                  <a:cubicBezTo>
                    <a:pt x="1076" y="7266"/>
                    <a:pt x="1097" y="7273"/>
                    <a:pt x="1119" y="7273"/>
                  </a:cubicBezTo>
                  <a:cubicBezTo>
                    <a:pt x="1132" y="7273"/>
                    <a:pt x="1145" y="7270"/>
                    <a:pt x="1158" y="7265"/>
                  </a:cubicBezTo>
                  <a:cubicBezTo>
                    <a:pt x="1303" y="7219"/>
                    <a:pt x="1460" y="6924"/>
                    <a:pt x="1594" y="6728"/>
                  </a:cubicBezTo>
                  <a:cubicBezTo>
                    <a:pt x="2469" y="5475"/>
                    <a:pt x="3057" y="4022"/>
                    <a:pt x="3291" y="2512"/>
                  </a:cubicBezTo>
                  <a:cubicBezTo>
                    <a:pt x="3384" y="1906"/>
                    <a:pt x="3413" y="1248"/>
                    <a:pt x="3093" y="727"/>
                  </a:cubicBezTo>
                  <a:cubicBezTo>
                    <a:pt x="2821" y="281"/>
                    <a:pt x="2305" y="8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2"/>
            <p:cNvSpPr/>
            <p:nvPr/>
          </p:nvSpPr>
          <p:spPr>
            <a:xfrm>
              <a:off x="4786200" y="543075"/>
              <a:ext cx="19225" cy="181850"/>
            </a:xfrm>
            <a:custGeom>
              <a:avLst/>
              <a:gdLst/>
              <a:ahLst/>
              <a:cxnLst/>
              <a:rect l="l" t="t" r="r" b="b"/>
              <a:pathLst>
                <a:path w="769" h="7274" extrusionOk="0">
                  <a:moveTo>
                    <a:pt x="729" y="0"/>
                  </a:moveTo>
                  <a:cubicBezTo>
                    <a:pt x="694" y="0"/>
                    <a:pt x="659" y="0"/>
                    <a:pt x="625" y="3"/>
                  </a:cubicBezTo>
                  <a:cubicBezTo>
                    <a:pt x="659" y="1147"/>
                    <a:pt x="631" y="2294"/>
                    <a:pt x="539" y="3436"/>
                  </a:cubicBezTo>
                  <a:cubicBezTo>
                    <a:pt x="437" y="4716"/>
                    <a:pt x="256" y="5992"/>
                    <a:pt x="0" y="7251"/>
                  </a:cubicBezTo>
                  <a:cubicBezTo>
                    <a:pt x="21" y="7266"/>
                    <a:pt x="42" y="7273"/>
                    <a:pt x="64" y="7273"/>
                  </a:cubicBezTo>
                  <a:cubicBezTo>
                    <a:pt x="77" y="7273"/>
                    <a:pt x="90" y="7270"/>
                    <a:pt x="103" y="7265"/>
                  </a:cubicBezTo>
                  <a:cubicBezTo>
                    <a:pt x="316" y="6223"/>
                    <a:pt x="476" y="5169"/>
                    <a:pt x="581" y="4109"/>
                  </a:cubicBezTo>
                  <a:cubicBezTo>
                    <a:pt x="719" y="2744"/>
                    <a:pt x="769" y="1372"/>
                    <a:pt x="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2"/>
            <p:cNvSpPr/>
            <p:nvPr/>
          </p:nvSpPr>
          <p:spPr>
            <a:xfrm>
              <a:off x="4826450" y="640075"/>
              <a:ext cx="86325" cy="177525"/>
            </a:xfrm>
            <a:custGeom>
              <a:avLst/>
              <a:gdLst/>
              <a:ahLst/>
              <a:cxnLst/>
              <a:rect l="l" t="t" r="r" b="b"/>
              <a:pathLst>
                <a:path w="3453" h="7101" extrusionOk="0">
                  <a:moveTo>
                    <a:pt x="1784" y="1"/>
                  </a:moveTo>
                  <a:cubicBezTo>
                    <a:pt x="1222" y="1"/>
                    <a:pt x="672" y="314"/>
                    <a:pt x="374" y="790"/>
                  </a:cubicBezTo>
                  <a:cubicBezTo>
                    <a:pt x="22" y="1350"/>
                    <a:pt x="21" y="2053"/>
                    <a:pt x="29" y="2715"/>
                  </a:cubicBezTo>
                  <a:cubicBezTo>
                    <a:pt x="43" y="3648"/>
                    <a:pt x="57" y="4578"/>
                    <a:pt x="70" y="5511"/>
                  </a:cubicBezTo>
                  <a:cubicBezTo>
                    <a:pt x="75" y="5887"/>
                    <a:pt x="0" y="6549"/>
                    <a:pt x="90" y="6912"/>
                  </a:cubicBezTo>
                  <a:cubicBezTo>
                    <a:pt x="109" y="6988"/>
                    <a:pt x="135" y="7039"/>
                    <a:pt x="165" y="7067"/>
                  </a:cubicBezTo>
                  <a:cubicBezTo>
                    <a:pt x="188" y="7090"/>
                    <a:pt x="215" y="7100"/>
                    <a:pt x="243" y="7100"/>
                  </a:cubicBezTo>
                  <a:cubicBezTo>
                    <a:pt x="250" y="7100"/>
                    <a:pt x="257" y="7100"/>
                    <a:pt x="264" y="7099"/>
                  </a:cubicBezTo>
                  <a:cubicBezTo>
                    <a:pt x="414" y="7074"/>
                    <a:pt x="616" y="6808"/>
                    <a:pt x="780" y="6635"/>
                  </a:cubicBezTo>
                  <a:cubicBezTo>
                    <a:pt x="1844" y="5538"/>
                    <a:pt x="2658" y="4198"/>
                    <a:pt x="3130" y="2745"/>
                  </a:cubicBezTo>
                  <a:cubicBezTo>
                    <a:pt x="3319" y="2162"/>
                    <a:pt x="3452" y="1517"/>
                    <a:pt x="3220" y="950"/>
                  </a:cubicBezTo>
                  <a:cubicBezTo>
                    <a:pt x="3021" y="467"/>
                    <a:pt x="2556" y="114"/>
                    <a:pt x="2043" y="23"/>
                  </a:cubicBezTo>
                  <a:cubicBezTo>
                    <a:pt x="2008" y="17"/>
                    <a:pt x="1973" y="12"/>
                    <a:pt x="1938" y="10"/>
                  </a:cubicBezTo>
                  <a:cubicBezTo>
                    <a:pt x="1910" y="7"/>
                    <a:pt x="1881" y="5"/>
                    <a:pt x="1852" y="3"/>
                  </a:cubicBezTo>
                  <a:cubicBezTo>
                    <a:pt x="1830" y="2"/>
                    <a:pt x="180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2"/>
            <p:cNvSpPr/>
            <p:nvPr/>
          </p:nvSpPr>
          <p:spPr>
            <a:xfrm>
              <a:off x="4830575" y="640325"/>
              <a:ext cx="47000" cy="177275"/>
            </a:xfrm>
            <a:custGeom>
              <a:avLst/>
              <a:gdLst/>
              <a:ahLst/>
              <a:cxnLst/>
              <a:rect l="l" t="t" r="r" b="b"/>
              <a:pathLst>
                <a:path w="1880" h="7091" extrusionOk="0">
                  <a:moveTo>
                    <a:pt x="1775" y="1"/>
                  </a:moveTo>
                  <a:cubicBezTo>
                    <a:pt x="1627" y="1135"/>
                    <a:pt x="1415" y="2263"/>
                    <a:pt x="1143" y="3375"/>
                  </a:cubicBezTo>
                  <a:cubicBezTo>
                    <a:pt x="837" y="4624"/>
                    <a:pt x="454" y="5854"/>
                    <a:pt x="0" y="7057"/>
                  </a:cubicBezTo>
                  <a:cubicBezTo>
                    <a:pt x="23" y="7080"/>
                    <a:pt x="50" y="7090"/>
                    <a:pt x="78" y="7090"/>
                  </a:cubicBezTo>
                  <a:cubicBezTo>
                    <a:pt x="85" y="7090"/>
                    <a:pt x="92" y="7090"/>
                    <a:pt x="99" y="7089"/>
                  </a:cubicBezTo>
                  <a:cubicBezTo>
                    <a:pt x="476" y="6093"/>
                    <a:pt x="802" y="5077"/>
                    <a:pt x="1079" y="4047"/>
                  </a:cubicBezTo>
                  <a:cubicBezTo>
                    <a:pt x="1432" y="2721"/>
                    <a:pt x="1700" y="1374"/>
                    <a:pt x="1879" y="15"/>
                  </a:cubicBezTo>
                  <a:cubicBezTo>
                    <a:pt x="1844" y="8"/>
                    <a:pt x="1809" y="3"/>
                    <a:pt x="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2"/>
            <p:cNvSpPr/>
            <p:nvPr/>
          </p:nvSpPr>
          <p:spPr>
            <a:xfrm>
              <a:off x="4463600" y="498550"/>
              <a:ext cx="185400" cy="82950"/>
            </a:xfrm>
            <a:custGeom>
              <a:avLst/>
              <a:gdLst/>
              <a:ahLst/>
              <a:cxnLst/>
              <a:rect l="l" t="t" r="r" b="b"/>
              <a:pathLst>
                <a:path w="7416" h="3318" extrusionOk="0">
                  <a:moveTo>
                    <a:pt x="1795" y="0"/>
                  </a:moveTo>
                  <a:cubicBezTo>
                    <a:pt x="1652" y="0"/>
                    <a:pt x="1509" y="14"/>
                    <a:pt x="1367" y="46"/>
                  </a:cubicBezTo>
                  <a:cubicBezTo>
                    <a:pt x="792" y="176"/>
                    <a:pt x="296" y="624"/>
                    <a:pt x="127" y="1188"/>
                  </a:cubicBezTo>
                  <a:cubicBezTo>
                    <a:pt x="119" y="1217"/>
                    <a:pt x="111" y="1245"/>
                    <a:pt x="105" y="1271"/>
                  </a:cubicBezTo>
                  <a:cubicBezTo>
                    <a:pt x="96" y="1305"/>
                    <a:pt x="90" y="1341"/>
                    <a:pt x="85" y="1375"/>
                  </a:cubicBezTo>
                  <a:cubicBezTo>
                    <a:pt x="0" y="1893"/>
                    <a:pt x="181" y="2452"/>
                    <a:pt x="573" y="2802"/>
                  </a:cubicBezTo>
                  <a:cubicBezTo>
                    <a:pt x="1033" y="3211"/>
                    <a:pt x="1689" y="3299"/>
                    <a:pt x="2307" y="3315"/>
                  </a:cubicBezTo>
                  <a:cubicBezTo>
                    <a:pt x="2382" y="3316"/>
                    <a:pt x="2457" y="3317"/>
                    <a:pt x="2532" y="3317"/>
                  </a:cubicBezTo>
                  <a:cubicBezTo>
                    <a:pt x="3995" y="3317"/>
                    <a:pt x="5456" y="2993"/>
                    <a:pt x="6783" y="2380"/>
                  </a:cubicBezTo>
                  <a:cubicBezTo>
                    <a:pt x="7001" y="2282"/>
                    <a:pt x="7322" y="2180"/>
                    <a:pt x="7394" y="2044"/>
                  </a:cubicBezTo>
                  <a:cubicBezTo>
                    <a:pt x="7412" y="2012"/>
                    <a:pt x="7416" y="1977"/>
                    <a:pt x="7397" y="1940"/>
                  </a:cubicBezTo>
                  <a:cubicBezTo>
                    <a:pt x="7381" y="1903"/>
                    <a:pt x="7342" y="1862"/>
                    <a:pt x="7276" y="1817"/>
                  </a:cubicBezTo>
                  <a:cubicBezTo>
                    <a:pt x="6959" y="1610"/>
                    <a:pt x="6306" y="1462"/>
                    <a:pt x="5952" y="1332"/>
                  </a:cubicBezTo>
                  <a:cubicBezTo>
                    <a:pt x="5071" y="1008"/>
                    <a:pt x="4191" y="684"/>
                    <a:pt x="3310" y="361"/>
                  </a:cubicBezTo>
                  <a:cubicBezTo>
                    <a:pt x="2821" y="181"/>
                    <a:pt x="2307" y="0"/>
                    <a:pt x="1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2"/>
            <p:cNvSpPr/>
            <p:nvPr/>
          </p:nvSpPr>
          <p:spPr>
            <a:xfrm>
              <a:off x="4465700" y="530400"/>
              <a:ext cx="183300" cy="19525"/>
            </a:xfrm>
            <a:custGeom>
              <a:avLst/>
              <a:gdLst/>
              <a:ahLst/>
              <a:cxnLst/>
              <a:rect l="l" t="t" r="r" b="b"/>
              <a:pathLst>
                <a:path w="7332" h="781" extrusionOk="0">
                  <a:moveTo>
                    <a:pt x="21" y="0"/>
                  </a:moveTo>
                  <a:cubicBezTo>
                    <a:pt x="12" y="34"/>
                    <a:pt x="6" y="69"/>
                    <a:pt x="1" y="104"/>
                  </a:cubicBezTo>
                  <a:cubicBezTo>
                    <a:pt x="1352" y="386"/>
                    <a:pt x="2720" y="580"/>
                    <a:pt x="4098" y="687"/>
                  </a:cubicBezTo>
                  <a:cubicBezTo>
                    <a:pt x="4904" y="749"/>
                    <a:pt x="5713" y="780"/>
                    <a:pt x="6522" y="780"/>
                  </a:cubicBezTo>
                  <a:cubicBezTo>
                    <a:pt x="6785" y="780"/>
                    <a:pt x="7048" y="777"/>
                    <a:pt x="7310" y="770"/>
                  </a:cubicBezTo>
                  <a:cubicBezTo>
                    <a:pt x="7328" y="738"/>
                    <a:pt x="7332" y="703"/>
                    <a:pt x="7313" y="666"/>
                  </a:cubicBezTo>
                  <a:lnTo>
                    <a:pt x="7313" y="666"/>
                  </a:lnTo>
                  <a:cubicBezTo>
                    <a:pt x="7056" y="672"/>
                    <a:pt x="6798" y="675"/>
                    <a:pt x="6541" y="675"/>
                  </a:cubicBezTo>
                  <a:cubicBezTo>
                    <a:pt x="5505" y="675"/>
                    <a:pt x="4469" y="625"/>
                    <a:pt x="3437" y="524"/>
                  </a:cubicBezTo>
                  <a:cubicBezTo>
                    <a:pt x="2291" y="412"/>
                    <a:pt x="1149" y="237"/>
                    <a:pt x="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2"/>
            <p:cNvSpPr/>
            <p:nvPr/>
          </p:nvSpPr>
          <p:spPr>
            <a:xfrm>
              <a:off x="4529750" y="585700"/>
              <a:ext cx="182950" cy="81375"/>
            </a:xfrm>
            <a:custGeom>
              <a:avLst/>
              <a:gdLst/>
              <a:ahLst/>
              <a:cxnLst/>
              <a:rect l="l" t="t" r="r" b="b"/>
              <a:pathLst>
                <a:path w="7318" h="3255" extrusionOk="0">
                  <a:moveTo>
                    <a:pt x="1837" y="1"/>
                  </a:moveTo>
                  <a:cubicBezTo>
                    <a:pt x="1589" y="1"/>
                    <a:pt x="1344" y="34"/>
                    <a:pt x="1110" y="121"/>
                  </a:cubicBezTo>
                  <a:cubicBezTo>
                    <a:pt x="559" y="323"/>
                    <a:pt x="129" y="828"/>
                    <a:pt x="34" y="1406"/>
                  </a:cubicBezTo>
                  <a:cubicBezTo>
                    <a:pt x="29" y="1434"/>
                    <a:pt x="26" y="1463"/>
                    <a:pt x="23" y="1491"/>
                  </a:cubicBezTo>
                  <a:cubicBezTo>
                    <a:pt x="19" y="1526"/>
                    <a:pt x="17" y="1561"/>
                    <a:pt x="17" y="1597"/>
                  </a:cubicBezTo>
                  <a:cubicBezTo>
                    <a:pt x="0" y="2118"/>
                    <a:pt x="249" y="2645"/>
                    <a:pt x="679" y="2939"/>
                  </a:cubicBezTo>
                  <a:cubicBezTo>
                    <a:pt x="1035" y="3182"/>
                    <a:pt x="1467" y="3255"/>
                    <a:pt x="1904" y="3255"/>
                  </a:cubicBezTo>
                  <a:cubicBezTo>
                    <a:pt x="2088" y="3255"/>
                    <a:pt x="2273" y="3242"/>
                    <a:pt x="2453" y="3223"/>
                  </a:cubicBezTo>
                  <a:cubicBezTo>
                    <a:pt x="3973" y="3060"/>
                    <a:pt x="5452" y="2542"/>
                    <a:pt x="6745" y="1727"/>
                  </a:cubicBezTo>
                  <a:cubicBezTo>
                    <a:pt x="6946" y="1598"/>
                    <a:pt x="7250" y="1455"/>
                    <a:pt x="7304" y="1314"/>
                  </a:cubicBezTo>
                  <a:cubicBezTo>
                    <a:pt x="7318" y="1281"/>
                    <a:pt x="7317" y="1244"/>
                    <a:pt x="7293" y="1211"/>
                  </a:cubicBezTo>
                  <a:cubicBezTo>
                    <a:pt x="7272" y="1176"/>
                    <a:pt x="7227" y="1140"/>
                    <a:pt x="7157" y="1106"/>
                  </a:cubicBezTo>
                  <a:cubicBezTo>
                    <a:pt x="6819" y="942"/>
                    <a:pt x="6156" y="881"/>
                    <a:pt x="5791" y="798"/>
                  </a:cubicBezTo>
                  <a:cubicBezTo>
                    <a:pt x="4881" y="592"/>
                    <a:pt x="3971" y="386"/>
                    <a:pt x="3063" y="182"/>
                  </a:cubicBezTo>
                  <a:cubicBezTo>
                    <a:pt x="2662" y="91"/>
                    <a:pt x="2245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2"/>
            <p:cNvSpPr/>
            <p:nvPr/>
          </p:nvSpPr>
          <p:spPr>
            <a:xfrm>
              <a:off x="4530150" y="615950"/>
              <a:ext cx="182550" cy="11975"/>
            </a:xfrm>
            <a:custGeom>
              <a:avLst/>
              <a:gdLst/>
              <a:ahLst/>
              <a:cxnLst/>
              <a:rect l="l" t="t" r="r" b="b"/>
              <a:pathLst>
                <a:path w="7302" h="479" extrusionOk="0">
                  <a:moveTo>
                    <a:pt x="7277" y="1"/>
                  </a:moveTo>
                  <a:cubicBezTo>
                    <a:pt x="6007" y="198"/>
                    <a:pt x="4724" y="317"/>
                    <a:pt x="3439" y="359"/>
                  </a:cubicBezTo>
                  <a:cubicBezTo>
                    <a:pt x="3098" y="370"/>
                    <a:pt x="2756" y="376"/>
                    <a:pt x="2415" y="376"/>
                  </a:cubicBezTo>
                  <a:cubicBezTo>
                    <a:pt x="1611" y="376"/>
                    <a:pt x="807" y="344"/>
                    <a:pt x="7" y="281"/>
                  </a:cubicBezTo>
                  <a:cubicBezTo>
                    <a:pt x="3" y="316"/>
                    <a:pt x="1" y="351"/>
                    <a:pt x="1" y="387"/>
                  </a:cubicBezTo>
                  <a:cubicBezTo>
                    <a:pt x="806" y="448"/>
                    <a:pt x="1614" y="479"/>
                    <a:pt x="2422" y="479"/>
                  </a:cubicBezTo>
                  <a:cubicBezTo>
                    <a:pt x="2986" y="479"/>
                    <a:pt x="3549" y="464"/>
                    <a:pt x="4112" y="434"/>
                  </a:cubicBezTo>
                  <a:cubicBezTo>
                    <a:pt x="5175" y="377"/>
                    <a:pt x="6236" y="268"/>
                    <a:pt x="7288" y="104"/>
                  </a:cubicBezTo>
                  <a:cubicBezTo>
                    <a:pt x="7302" y="71"/>
                    <a:pt x="7301" y="34"/>
                    <a:pt x="7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2"/>
            <p:cNvSpPr/>
            <p:nvPr/>
          </p:nvSpPr>
          <p:spPr>
            <a:xfrm>
              <a:off x="4592775" y="670525"/>
              <a:ext cx="183850" cy="81550"/>
            </a:xfrm>
            <a:custGeom>
              <a:avLst/>
              <a:gdLst/>
              <a:ahLst/>
              <a:cxnLst/>
              <a:rect l="l" t="t" r="r" b="b"/>
              <a:pathLst>
                <a:path w="7354" h="3262" extrusionOk="0">
                  <a:moveTo>
                    <a:pt x="1814" y="0"/>
                  </a:moveTo>
                  <a:cubicBezTo>
                    <a:pt x="1610" y="0"/>
                    <a:pt x="1408" y="25"/>
                    <a:pt x="1211" y="87"/>
                  </a:cubicBezTo>
                  <a:cubicBezTo>
                    <a:pt x="653" y="261"/>
                    <a:pt x="195" y="743"/>
                    <a:pt x="73" y="1316"/>
                  </a:cubicBezTo>
                  <a:cubicBezTo>
                    <a:pt x="66" y="1345"/>
                    <a:pt x="61" y="1373"/>
                    <a:pt x="57" y="1402"/>
                  </a:cubicBezTo>
                  <a:cubicBezTo>
                    <a:pt x="51" y="1436"/>
                    <a:pt x="47" y="1471"/>
                    <a:pt x="45" y="1506"/>
                  </a:cubicBezTo>
                  <a:cubicBezTo>
                    <a:pt x="0" y="2026"/>
                    <a:pt x="223" y="2565"/>
                    <a:pt x="640" y="2880"/>
                  </a:cubicBezTo>
                  <a:cubicBezTo>
                    <a:pt x="1040" y="3182"/>
                    <a:pt x="1554" y="3261"/>
                    <a:pt x="2063" y="3261"/>
                  </a:cubicBezTo>
                  <a:cubicBezTo>
                    <a:pt x="2175" y="3261"/>
                    <a:pt x="2287" y="3257"/>
                    <a:pt x="2398" y="3251"/>
                  </a:cubicBezTo>
                  <a:cubicBezTo>
                    <a:pt x="3924" y="3164"/>
                    <a:pt x="5427" y="2721"/>
                    <a:pt x="6759" y="1971"/>
                  </a:cubicBezTo>
                  <a:cubicBezTo>
                    <a:pt x="6966" y="1853"/>
                    <a:pt x="7276" y="1725"/>
                    <a:pt x="7338" y="1585"/>
                  </a:cubicBezTo>
                  <a:cubicBezTo>
                    <a:pt x="7353" y="1552"/>
                    <a:pt x="7353" y="1517"/>
                    <a:pt x="7333" y="1482"/>
                  </a:cubicBezTo>
                  <a:cubicBezTo>
                    <a:pt x="7314" y="1446"/>
                    <a:pt x="7271" y="1409"/>
                    <a:pt x="7203" y="1372"/>
                  </a:cubicBezTo>
                  <a:cubicBezTo>
                    <a:pt x="6873" y="1191"/>
                    <a:pt x="6215" y="1097"/>
                    <a:pt x="5854" y="996"/>
                  </a:cubicBezTo>
                  <a:cubicBezTo>
                    <a:pt x="4956" y="746"/>
                    <a:pt x="4058" y="495"/>
                    <a:pt x="3160" y="244"/>
                  </a:cubicBezTo>
                  <a:cubicBezTo>
                    <a:pt x="2722" y="122"/>
                    <a:pt x="2263" y="0"/>
                    <a:pt x="1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2"/>
            <p:cNvSpPr/>
            <p:nvPr/>
          </p:nvSpPr>
          <p:spPr>
            <a:xfrm>
              <a:off x="4593875" y="705500"/>
              <a:ext cx="182750" cy="8975"/>
            </a:xfrm>
            <a:custGeom>
              <a:avLst/>
              <a:gdLst/>
              <a:ahLst/>
              <a:cxnLst/>
              <a:rect l="l" t="t" r="r" b="b"/>
              <a:pathLst>
                <a:path w="7310" h="359" extrusionOk="0">
                  <a:moveTo>
                    <a:pt x="13" y="1"/>
                  </a:moveTo>
                  <a:cubicBezTo>
                    <a:pt x="7" y="36"/>
                    <a:pt x="3" y="71"/>
                    <a:pt x="1" y="106"/>
                  </a:cubicBezTo>
                  <a:cubicBezTo>
                    <a:pt x="1338" y="275"/>
                    <a:pt x="2682" y="359"/>
                    <a:pt x="4030" y="359"/>
                  </a:cubicBezTo>
                  <a:cubicBezTo>
                    <a:pt x="4055" y="359"/>
                    <a:pt x="4079" y="359"/>
                    <a:pt x="4104" y="359"/>
                  </a:cubicBezTo>
                  <a:cubicBezTo>
                    <a:pt x="5170" y="355"/>
                    <a:pt x="6235" y="299"/>
                    <a:pt x="7294" y="186"/>
                  </a:cubicBezTo>
                  <a:cubicBezTo>
                    <a:pt x="7309" y="153"/>
                    <a:pt x="7309" y="118"/>
                    <a:pt x="7289" y="83"/>
                  </a:cubicBezTo>
                  <a:cubicBezTo>
                    <a:pt x="6190" y="198"/>
                    <a:pt x="5083" y="255"/>
                    <a:pt x="3978" y="255"/>
                  </a:cubicBezTo>
                  <a:cubicBezTo>
                    <a:pt x="3798" y="255"/>
                    <a:pt x="3618" y="253"/>
                    <a:pt x="3438" y="250"/>
                  </a:cubicBezTo>
                  <a:cubicBezTo>
                    <a:pt x="2293" y="231"/>
                    <a:pt x="1148" y="147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2"/>
            <p:cNvSpPr/>
            <p:nvPr/>
          </p:nvSpPr>
          <p:spPr>
            <a:xfrm>
              <a:off x="4658000" y="754900"/>
              <a:ext cx="179700" cy="91050"/>
            </a:xfrm>
            <a:custGeom>
              <a:avLst/>
              <a:gdLst/>
              <a:ahLst/>
              <a:cxnLst/>
              <a:rect l="l" t="t" r="r" b="b"/>
              <a:pathLst>
                <a:path w="7188" h="3642" extrusionOk="0">
                  <a:moveTo>
                    <a:pt x="1732" y="1"/>
                  </a:moveTo>
                  <a:cubicBezTo>
                    <a:pt x="1725" y="1"/>
                    <a:pt x="1718" y="1"/>
                    <a:pt x="1710" y="1"/>
                  </a:cubicBezTo>
                  <a:cubicBezTo>
                    <a:pt x="1125" y="9"/>
                    <a:pt x="551" y="341"/>
                    <a:pt x="270" y="855"/>
                  </a:cubicBezTo>
                  <a:cubicBezTo>
                    <a:pt x="255" y="881"/>
                    <a:pt x="243" y="907"/>
                    <a:pt x="231" y="933"/>
                  </a:cubicBezTo>
                  <a:cubicBezTo>
                    <a:pt x="215" y="964"/>
                    <a:pt x="201" y="996"/>
                    <a:pt x="189" y="1030"/>
                  </a:cubicBezTo>
                  <a:cubicBezTo>
                    <a:pt x="0" y="1515"/>
                    <a:pt x="59" y="2096"/>
                    <a:pt x="369" y="2517"/>
                  </a:cubicBezTo>
                  <a:cubicBezTo>
                    <a:pt x="731" y="3009"/>
                    <a:pt x="1352" y="3231"/>
                    <a:pt x="1947" y="3375"/>
                  </a:cubicBezTo>
                  <a:cubicBezTo>
                    <a:pt x="2701" y="3553"/>
                    <a:pt x="3475" y="3642"/>
                    <a:pt x="4250" y="3642"/>
                  </a:cubicBezTo>
                  <a:cubicBezTo>
                    <a:pt x="5004" y="3642"/>
                    <a:pt x="5757" y="3558"/>
                    <a:pt x="6491" y="3391"/>
                  </a:cubicBezTo>
                  <a:cubicBezTo>
                    <a:pt x="6721" y="3337"/>
                    <a:pt x="7055" y="3303"/>
                    <a:pt x="7153" y="3188"/>
                  </a:cubicBezTo>
                  <a:cubicBezTo>
                    <a:pt x="7178" y="3161"/>
                    <a:pt x="7188" y="3127"/>
                    <a:pt x="7179" y="3087"/>
                  </a:cubicBezTo>
                  <a:cubicBezTo>
                    <a:pt x="7169" y="3047"/>
                    <a:pt x="7141" y="2999"/>
                    <a:pt x="7086" y="2942"/>
                  </a:cubicBezTo>
                  <a:cubicBezTo>
                    <a:pt x="6822" y="2676"/>
                    <a:pt x="6217" y="2397"/>
                    <a:pt x="5900" y="2198"/>
                  </a:cubicBezTo>
                  <a:cubicBezTo>
                    <a:pt x="5111" y="1702"/>
                    <a:pt x="4323" y="1205"/>
                    <a:pt x="3534" y="708"/>
                  </a:cubicBezTo>
                  <a:cubicBezTo>
                    <a:pt x="2980" y="360"/>
                    <a:pt x="2386" y="1"/>
                    <a:pt x="1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2"/>
            <p:cNvSpPr/>
            <p:nvPr/>
          </p:nvSpPr>
          <p:spPr>
            <a:xfrm>
              <a:off x="4662650" y="778200"/>
              <a:ext cx="175050" cy="56400"/>
            </a:xfrm>
            <a:custGeom>
              <a:avLst/>
              <a:gdLst/>
              <a:ahLst/>
              <a:cxnLst/>
              <a:rect l="l" t="t" r="r" b="b"/>
              <a:pathLst>
                <a:path w="7002" h="2256" extrusionOk="0">
                  <a:moveTo>
                    <a:pt x="42" y="1"/>
                  </a:moveTo>
                  <a:cubicBezTo>
                    <a:pt x="27" y="32"/>
                    <a:pt x="12" y="64"/>
                    <a:pt x="1" y="98"/>
                  </a:cubicBezTo>
                  <a:cubicBezTo>
                    <a:pt x="1255" y="651"/>
                    <a:pt x="2546" y="1123"/>
                    <a:pt x="3862" y="1510"/>
                  </a:cubicBezTo>
                  <a:cubicBezTo>
                    <a:pt x="4883" y="1811"/>
                    <a:pt x="5920" y="2061"/>
                    <a:pt x="6967" y="2256"/>
                  </a:cubicBezTo>
                  <a:cubicBezTo>
                    <a:pt x="6992" y="2229"/>
                    <a:pt x="7002" y="2195"/>
                    <a:pt x="6993" y="2155"/>
                  </a:cubicBezTo>
                  <a:cubicBezTo>
                    <a:pt x="5730" y="1917"/>
                    <a:pt x="4480" y="1605"/>
                    <a:pt x="3255" y="1215"/>
                  </a:cubicBezTo>
                  <a:cubicBezTo>
                    <a:pt x="2163" y="870"/>
                    <a:pt x="1090" y="464"/>
                    <a:pt x="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7" name="Google Shape;2217;p42"/>
          <p:cNvGrpSpPr/>
          <p:nvPr/>
        </p:nvGrpSpPr>
        <p:grpSpPr>
          <a:xfrm rot="-514551" flipH="1">
            <a:off x="6585751" y="2764154"/>
            <a:ext cx="1313351" cy="1102436"/>
            <a:chOff x="4980800" y="405075"/>
            <a:chExt cx="402725" cy="338050"/>
          </a:xfrm>
        </p:grpSpPr>
        <p:sp>
          <p:nvSpPr>
            <p:cNvPr id="2218" name="Google Shape;2218;p42"/>
            <p:cNvSpPr/>
            <p:nvPr/>
          </p:nvSpPr>
          <p:spPr>
            <a:xfrm>
              <a:off x="4980800" y="405075"/>
              <a:ext cx="402675" cy="338050"/>
            </a:xfrm>
            <a:custGeom>
              <a:avLst/>
              <a:gdLst/>
              <a:ahLst/>
              <a:cxnLst/>
              <a:rect l="l" t="t" r="r" b="b"/>
              <a:pathLst>
                <a:path w="16107" h="13522" extrusionOk="0">
                  <a:moveTo>
                    <a:pt x="16107" y="0"/>
                  </a:moveTo>
                  <a:cubicBezTo>
                    <a:pt x="16106" y="1"/>
                    <a:pt x="16106" y="1"/>
                    <a:pt x="16106" y="2"/>
                  </a:cubicBezTo>
                  <a:lnTo>
                    <a:pt x="16107" y="2"/>
                  </a:lnTo>
                  <a:lnTo>
                    <a:pt x="16107" y="0"/>
                  </a:lnTo>
                  <a:close/>
                  <a:moveTo>
                    <a:pt x="16050" y="2"/>
                  </a:moveTo>
                  <a:cubicBezTo>
                    <a:pt x="14593" y="3"/>
                    <a:pt x="13150" y="181"/>
                    <a:pt x="11745" y="518"/>
                  </a:cubicBezTo>
                  <a:cubicBezTo>
                    <a:pt x="11685" y="532"/>
                    <a:pt x="11624" y="547"/>
                    <a:pt x="11564" y="562"/>
                  </a:cubicBezTo>
                  <a:cubicBezTo>
                    <a:pt x="10597" y="803"/>
                    <a:pt x="9648" y="1122"/>
                    <a:pt x="8726" y="1511"/>
                  </a:cubicBezTo>
                  <a:cubicBezTo>
                    <a:pt x="8669" y="1536"/>
                    <a:pt x="8615" y="1560"/>
                    <a:pt x="8558" y="1584"/>
                  </a:cubicBezTo>
                  <a:cubicBezTo>
                    <a:pt x="7598" y="1999"/>
                    <a:pt x="6667" y="2491"/>
                    <a:pt x="5779" y="3057"/>
                  </a:cubicBezTo>
                  <a:cubicBezTo>
                    <a:pt x="5867" y="2636"/>
                    <a:pt x="5955" y="2233"/>
                    <a:pt x="6046" y="1813"/>
                  </a:cubicBezTo>
                  <a:lnTo>
                    <a:pt x="6046" y="1813"/>
                  </a:lnTo>
                  <a:cubicBezTo>
                    <a:pt x="5611" y="2054"/>
                    <a:pt x="5205" y="2334"/>
                    <a:pt x="4830" y="2649"/>
                  </a:cubicBezTo>
                  <a:cubicBezTo>
                    <a:pt x="4773" y="2696"/>
                    <a:pt x="4717" y="2745"/>
                    <a:pt x="4662" y="2795"/>
                  </a:cubicBezTo>
                  <a:cubicBezTo>
                    <a:pt x="3828" y="3537"/>
                    <a:pt x="3168" y="4458"/>
                    <a:pt x="2723" y="5505"/>
                  </a:cubicBezTo>
                  <a:cubicBezTo>
                    <a:pt x="2745" y="5085"/>
                    <a:pt x="2756" y="4657"/>
                    <a:pt x="2779" y="4238"/>
                  </a:cubicBezTo>
                  <a:lnTo>
                    <a:pt x="2779" y="4238"/>
                  </a:lnTo>
                  <a:cubicBezTo>
                    <a:pt x="2223" y="5036"/>
                    <a:pt x="1750" y="5890"/>
                    <a:pt x="1362" y="6779"/>
                  </a:cubicBezTo>
                  <a:cubicBezTo>
                    <a:pt x="1308" y="6904"/>
                    <a:pt x="1253" y="7031"/>
                    <a:pt x="1205" y="7157"/>
                  </a:cubicBezTo>
                  <a:cubicBezTo>
                    <a:pt x="386" y="9167"/>
                    <a:pt x="0" y="11352"/>
                    <a:pt x="93" y="13521"/>
                  </a:cubicBezTo>
                  <a:cubicBezTo>
                    <a:pt x="119" y="13518"/>
                    <a:pt x="145" y="13514"/>
                    <a:pt x="171" y="13511"/>
                  </a:cubicBezTo>
                  <a:cubicBezTo>
                    <a:pt x="235" y="13503"/>
                    <a:pt x="299" y="13495"/>
                    <a:pt x="364" y="13487"/>
                  </a:cubicBezTo>
                  <a:cubicBezTo>
                    <a:pt x="3759" y="13048"/>
                    <a:pt x="7245" y="12167"/>
                    <a:pt x="10197" y="10444"/>
                  </a:cubicBezTo>
                  <a:cubicBezTo>
                    <a:pt x="10279" y="10396"/>
                    <a:pt x="10364" y="10348"/>
                    <a:pt x="10446" y="10296"/>
                  </a:cubicBezTo>
                  <a:cubicBezTo>
                    <a:pt x="10866" y="10041"/>
                    <a:pt x="11274" y="9771"/>
                    <a:pt x="11669" y="9481"/>
                  </a:cubicBezTo>
                  <a:lnTo>
                    <a:pt x="11669" y="9481"/>
                  </a:lnTo>
                  <a:cubicBezTo>
                    <a:pt x="11150" y="9553"/>
                    <a:pt x="10752" y="9610"/>
                    <a:pt x="10276" y="9612"/>
                  </a:cubicBezTo>
                  <a:cubicBezTo>
                    <a:pt x="11363" y="8880"/>
                    <a:pt x="12304" y="7935"/>
                    <a:pt x="13035" y="6850"/>
                  </a:cubicBezTo>
                  <a:cubicBezTo>
                    <a:pt x="13070" y="6799"/>
                    <a:pt x="13105" y="6748"/>
                    <a:pt x="13137" y="6697"/>
                  </a:cubicBezTo>
                  <a:cubicBezTo>
                    <a:pt x="13437" y="6232"/>
                    <a:pt x="13699" y="5745"/>
                    <a:pt x="13921" y="5239"/>
                  </a:cubicBezTo>
                  <a:lnTo>
                    <a:pt x="13921" y="5239"/>
                  </a:lnTo>
                  <a:cubicBezTo>
                    <a:pt x="13568" y="5439"/>
                    <a:pt x="13238" y="5583"/>
                    <a:pt x="12884" y="5783"/>
                  </a:cubicBezTo>
                  <a:cubicBezTo>
                    <a:pt x="13256" y="5110"/>
                    <a:pt x="13630" y="4443"/>
                    <a:pt x="14000" y="3777"/>
                  </a:cubicBezTo>
                  <a:cubicBezTo>
                    <a:pt x="14029" y="3726"/>
                    <a:pt x="14059" y="3676"/>
                    <a:pt x="14086" y="3624"/>
                  </a:cubicBezTo>
                  <a:cubicBezTo>
                    <a:pt x="14725" y="2479"/>
                    <a:pt x="15362" y="1340"/>
                    <a:pt x="16006" y="183"/>
                  </a:cubicBezTo>
                  <a:cubicBezTo>
                    <a:pt x="16039" y="124"/>
                    <a:pt x="16072" y="63"/>
                    <a:pt x="16106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2"/>
            <p:cNvSpPr/>
            <p:nvPr/>
          </p:nvSpPr>
          <p:spPr>
            <a:xfrm>
              <a:off x="4985050" y="405075"/>
              <a:ext cx="398475" cy="337775"/>
            </a:xfrm>
            <a:custGeom>
              <a:avLst/>
              <a:gdLst/>
              <a:ahLst/>
              <a:cxnLst/>
              <a:rect l="l" t="t" r="r" b="b"/>
              <a:pathLst>
                <a:path w="15939" h="13511" extrusionOk="0">
                  <a:moveTo>
                    <a:pt x="15883" y="0"/>
                  </a:moveTo>
                  <a:cubicBezTo>
                    <a:pt x="15071" y="373"/>
                    <a:pt x="14271" y="775"/>
                    <a:pt x="13487" y="1206"/>
                  </a:cubicBezTo>
                  <a:cubicBezTo>
                    <a:pt x="12543" y="1723"/>
                    <a:pt x="11624" y="2285"/>
                    <a:pt x="10726" y="2878"/>
                  </a:cubicBezTo>
                  <a:cubicBezTo>
                    <a:pt x="10953" y="2072"/>
                    <a:pt x="11237" y="1283"/>
                    <a:pt x="11578" y="516"/>
                  </a:cubicBezTo>
                  <a:lnTo>
                    <a:pt x="11578" y="516"/>
                  </a:lnTo>
                  <a:cubicBezTo>
                    <a:pt x="11517" y="530"/>
                    <a:pt x="11456" y="546"/>
                    <a:pt x="11397" y="561"/>
                  </a:cubicBezTo>
                  <a:cubicBezTo>
                    <a:pt x="11061" y="1331"/>
                    <a:pt x="10780" y="2125"/>
                    <a:pt x="10557" y="2936"/>
                  </a:cubicBezTo>
                  <a:cubicBezTo>
                    <a:pt x="10552" y="2955"/>
                    <a:pt x="10555" y="2971"/>
                    <a:pt x="10561" y="2985"/>
                  </a:cubicBezTo>
                  <a:cubicBezTo>
                    <a:pt x="10242" y="3198"/>
                    <a:pt x="9927" y="3418"/>
                    <a:pt x="9614" y="3641"/>
                  </a:cubicBezTo>
                  <a:cubicBezTo>
                    <a:pt x="8992" y="4086"/>
                    <a:pt x="8384" y="4549"/>
                    <a:pt x="7786" y="5030"/>
                  </a:cubicBezTo>
                  <a:cubicBezTo>
                    <a:pt x="7998" y="3847"/>
                    <a:pt x="8256" y="2672"/>
                    <a:pt x="8559" y="1510"/>
                  </a:cubicBezTo>
                  <a:lnTo>
                    <a:pt x="8559" y="1510"/>
                  </a:lnTo>
                  <a:cubicBezTo>
                    <a:pt x="8502" y="1535"/>
                    <a:pt x="8447" y="1558"/>
                    <a:pt x="8390" y="1583"/>
                  </a:cubicBezTo>
                  <a:cubicBezTo>
                    <a:pt x="8192" y="2347"/>
                    <a:pt x="8013" y="3115"/>
                    <a:pt x="7856" y="3888"/>
                  </a:cubicBezTo>
                  <a:cubicBezTo>
                    <a:pt x="7776" y="4281"/>
                    <a:pt x="7699" y="4677"/>
                    <a:pt x="7630" y="5071"/>
                  </a:cubicBezTo>
                  <a:cubicBezTo>
                    <a:pt x="7625" y="5100"/>
                    <a:pt x="7637" y="5124"/>
                    <a:pt x="7655" y="5139"/>
                  </a:cubicBezTo>
                  <a:cubicBezTo>
                    <a:pt x="7104" y="5587"/>
                    <a:pt x="6566" y="6048"/>
                    <a:pt x="6041" y="6525"/>
                  </a:cubicBezTo>
                  <a:cubicBezTo>
                    <a:pt x="5582" y="6944"/>
                    <a:pt x="5133" y="7377"/>
                    <a:pt x="4694" y="7815"/>
                  </a:cubicBezTo>
                  <a:cubicBezTo>
                    <a:pt x="4410" y="6155"/>
                    <a:pt x="4391" y="4448"/>
                    <a:pt x="4640" y="2781"/>
                  </a:cubicBezTo>
                  <a:cubicBezTo>
                    <a:pt x="4648" y="2737"/>
                    <a:pt x="4653" y="2693"/>
                    <a:pt x="4662" y="2647"/>
                  </a:cubicBezTo>
                  <a:lnTo>
                    <a:pt x="4662" y="2647"/>
                  </a:lnTo>
                  <a:cubicBezTo>
                    <a:pt x="4606" y="2694"/>
                    <a:pt x="4548" y="2744"/>
                    <a:pt x="4493" y="2794"/>
                  </a:cubicBezTo>
                  <a:cubicBezTo>
                    <a:pt x="4313" y="4011"/>
                    <a:pt x="4273" y="5252"/>
                    <a:pt x="4376" y="6480"/>
                  </a:cubicBezTo>
                  <a:cubicBezTo>
                    <a:pt x="4418" y="6965"/>
                    <a:pt x="4482" y="7446"/>
                    <a:pt x="4566" y="7926"/>
                  </a:cubicBezTo>
                  <a:cubicBezTo>
                    <a:pt x="4566" y="7930"/>
                    <a:pt x="4569" y="7935"/>
                    <a:pt x="4570" y="7939"/>
                  </a:cubicBezTo>
                  <a:cubicBezTo>
                    <a:pt x="3977" y="8540"/>
                    <a:pt x="3399" y="9158"/>
                    <a:pt x="2844" y="9797"/>
                  </a:cubicBezTo>
                  <a:cubicBezTo>
                    <a:pt x="2400" y="10309"/>
                    <a:pt x="1971" y="10834"/>
                    <a:pt x="1556" y="11370"/>
                  </a:cubicBezTo>
                  <a:cubicBezTo>
                    <a:pt x="1247" y="9861"/>
                    <a:pt x="1125" y="8316"/>
                    <a:pt x="1192" y="6779"/>
                  </a:cubicBezTo>
                  <a:lnTo>
                    <a:pt x="1192" y="6779"/>
                  </a:lnTo>
                  <a:cubicBezTo>
                    <a:pt x="1138" y="6904"/>
                    <a:pt x="1083" y="7031"/>
                    <a:pt x="1035" y="7157"/>
                  </a:cubicBezTo>
                  <a:cubicBezTo>
                    <a:pt x="1012" y="8068"/>
                    <a:pt x="1057" y="8978"/>
                    <a:pt x="1166" y="9883"/>
                  </a:cubicBezTo>
                  <a:cubicBezTo>
                    <a:pt x="1232" y="10428"/>
                    <a:pt x="1322" y="10972"/>
                    <a:pt x="1434" y="11510"/>
                  </a:cubicBezTo>
                  <a:cubicBezTo>
                    <a:pt x="1434" y="11515"/>
                    <a:pt x="1437" y="11516"/>
                    <a:pt x="1437" y="11519"/>
                  </a:cubicBezTo>
                  <a:cubicBezTo>
                    <a:pt x="958" y="12141"/>
                    <a:pt x="496" y="12778"/>
                    <a:pt x="58" y="13428"/>
                  </a:cubicBezTo>
                  <a:lnTo>
                    <a:pt x="1" y="13511"/>
                  </a:lnTo>
                  <a:cubicBezTo>
                    <a:pt x="65" y="13503"/>
                    <a:pt x="129" y="13495"/>
                    <a:pt x="194" y="13487"/>
                  </a:cubicBezTo>
                  <a:cubicBezTo>
                    <a:pt x="938" y="12386"/>
                    <a:pt x="1740" y="11325"/>
                    <a:pt x="2596" y="10310"/>
                  </a:cubicBezTo>
                  <a:cubicBezTo>
                    <a:pt x="2658" y="10237"/>
                    <a:pt x="2722" y="10168"/>
                    <a:pt x="2784" y="10095"/>
                  </a:cubicBezTo>
                  <a:cubicBezTo>
                    <a:pt x="2790" y="10100"/>
                    <a:pt x="2799" y="10102"/>
                    <a:pt x="2808" y="10103"/>
                  </a:cubicBezTo>
                  <a:cubicBezTo>
                    <a:pt x="4195" y="10234"/>
                    <a:pt x="5586" y="10327"/>
                    <a:pt x="6977" y="10382"/>
                  </a:cubicBezTo>
                  <a:cubicBezTo>
                    <a:pt x="7993" y="10422"/>
                    <a:pt x="9010" y="10444"/>
                    <a:pt x="10027" y="10446"/>
                  </a:cubicBezTo>
                  <a:cubicBezTo>
                    <a:pt x="10109" y="10397"/>
                    <a:pt x="10194" y="10349"/>
                    <a:pt x="10275" y="10297"/>
                  </a:cubicBezTo>
                  <a:lnTo>
                    <a:pt x="10275" y="10297"/>
                  </a:lnTo>
                  <a:cubicBezTo>
                    <a:pt x="10155" y="10298"/>
                    <a:pt x="10034" y="10298"/>
                    <a:pt x="9913" y="10298"/>
                  </a:cubicBezTo>
                  <a:cubicBezTo>
                    <a:pt x="9718" y="10298"/>
                    <a:pt x="9523" y="10298"/>
                    <a:pt x="9328" y="10296"/>
                  </a:cubicBezTo>
                  <a:cubicBezTo>
                    <a:pt x="7935" y="10283"/>
                    <a:pt x="6543" y="10231"/>
                    <a:pt x="5151" y="10143"/>
                  </a:cubicBezTo>
                  <a:cubicBezTo>
                    <a:pt x="4400" y="10095"/>
                    <a:pt x="3648" y="10035"/>
                    <a:pt x="2897" y="9966"/>
                  </a:cubicBezTo>
                  <a:cubicBezTo>
                    <a:pt x="3791" y="8930"/>
                    <a:pt x="4737" y="7940"/>
                    <a:pt x="5737" y="7005"/>
                  </a:cubicBezTo>
                  <a:cubicBezTo>
                    <a:pt x="5868" y="6882"/>
                    <a:pt x="6002" y="6763"/>
                    <a:pt x="6136" y="6641"/>
                  </a:cubicBezTo>
                  <a:cubicBezTo>
                    <a:pt x="6147" y="6658"/>
                    <a:pt x="6166" y="6671"/>
                    <a:pt x="6190" y="6674"/>
                  </a:cubicBezTo>
                  <a:cubicBezTo>
                    <a:pt x="7591" y="6851"/>
                    <a:pt x="9003" y="6941"/>
                    <a:pt x="10415" y="6941"/>
                  </a:cubicBezTo>
                  <a:cubicBezTo>
                    <a:pt x="11232" y="6941"/>
                    <a:pt x="12049" y="6911"/>
                    <a:pt x="12865" y="6850"/>
                  </a:cubicBezTo>
                  <a:cubicBezTo>
                    <a:pt x="12900" y="6799"/>
                    <a:pt x="12935" y="6748"/>
                    <a:pt x="12967" y="6697"/>
                  </a:cubicBezTo>
                  <a:lnTo>
                    <a:pt x="12967" y="6697"/>
                  </a:lnTo>
                  <a:cubicBezTo>
                    <a:pt x="12115" y="6762"/>
                    <a:pt x="11261" y="6795"/>
                    <a:pt x="10407" y="6795"/>
                  </a:cubicBezTo>
                  <a:cubicBezTo>
                    <a:pt x="9642" y="6795"/>
                    <a:pt x="8876" y="6768"/>
                    <a:pt x="8112" y="6716"/>
                  </a:cubicBezTo>
                  <a:cubicBezTo>
                    <a:pt x="7491" y="6674"/>
                    <a:pt x="6872" y="6613"/>
                    <a:pt x="6253" y="6536"/>
                  </a:cubicBezTo>
                  <a:cubicBezTo>
                    <a:pt x="7208" y="5674"/>
                    <a:pt x="8202" y="4856"/>
                    <a:pt x="9237" y="4094"/>
                  </a:cubicBezTo>
                  <a:cubicBezTo>
                    <a:pt x="9367" y="3999"/>
                    <a:pt x="9498" y="3908"/>
                    <a:pt x="9628" y="3815"/>
                  </a:cubicBezTo>
                  <a:cubicBezTo>
                    <a:pt x="9639" y="3821"/>
                    <a:pt x="9649" y="3826"/>
                    <a:pt x="9663" y="3827"/>
                  </a:cubicBezTo>
                  <a:cubicBezTo>
                    <a:pt x="10225" y="3853"/>
                    <a:pt x="10786" y="3867"/>
                    <a:pt x="11347" y="3867"/>
                  </a:cubicBezTo>
                  <a:cubicBezTo>
                    <a:pt x="12175" y="3867"/>
                    <a:pt x="13002" y="3838"/>
                    <a:pt x="13830" y="3779"/>
                  </a:cubicBezTo>
                  <a:cubicBezTo>
                    <a:pt x="13859" y="3728"/>
                    <a:pt x="13889" y="3677"/>
                    <a:pt x="13916" y="3625"/>
                  </a:cubicBezTo>
                  <a:lnTo>
                    <a:pt x="13916" y="3625"/>
                  </a:lnTo>
                  <a:cubicBezTo>
                    <a:pt x="13047" y="3689"/>
                    <a:pt x="12176" y="3720"/>
                    <a:pt x="11305" y="3720"/>
                  </a:cubicBezTo>
                  <a:cubicBezTo>
                    <a:pt x="11167" y="3720"/>
                    <a:pt x="11029" y="3719"/>
                    <a:pt x="10890" y="3717"/>
                  </a:cubicBezTo>
                  <a:cubicBezTo>
                    <a:pt x="10530" y="3712"/>
                    <a:pt x="10169" y="3700"/>
                    <a:pt x="9809" y="3686"/>
                  </a:cubicBezTo>
                  <a:cubicBezTo>
                    <a:pt x="10857" y="2941"/>
                    <a:pt x="11944" y="2247"/>
                    <a:pt x="13061" y="1612"/>
                  </a:cubicBezTo>
                  <a:cubicBezTo>
                    <a:pt x="13966" y="1098"/>
                    <a:pt x="14891" y="619"/>
                    <a:pt x="15839" y="182"/>
                  </a:cubicBezTo>
                  <a:cubicBezTo>
                    <a:pt x="15872" y="123"/>
                    <a:pt x="15906" y="62"/>
                    <a:pt x="15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0" name="Google Shape;2220;p42"/>
          <p:cNvGrpSpPr/>
          <p:nvPr/>
        </p:nvGrpSpPr>
        <p:grpSpPr>
          <a:xfrm flipH="1">
            <a:off x="6051676" y="3022854"/>
            <a:ext cx="3873786" cy="2261820"/>
            <a:chOff x="-517373" y="2005526"/>
            <a:chExt cx="4663279" cy="2722788"/>
          </a:xfrm>
        </p:grpSpPr>
        <p:grpSp>
          <p:nvGrpSpPr>
            <p:cNvPr id="2221" name="Google Shape;2221;p42"/>
            <p:cNvGrpSpPr/>
            <p:nvPr/>
          </p:nvGrpSpPr>
          <p:grpSpPr>
            <a:xfrm flipH="1">
              <a:off x="-517373" y="2005526"/>
              <a:ext cx="4663279" cy="2066331"/>
              <a:chOff x="5085800" y="737250"/>
              <a:chExt cx="1275200" cy="565050"/>
            </a:xfrm>
          </p:grpSpPr>
          <p:grpSp>
            <p:nvGrpSpPr>
              <p:cNvPr id="2222" name="Google Shape;2222;p42"/>
              <p:cNvGrpSpPr/>
              <p:nvPr/>
            </p:nvGrpSpPr>
            <p:grpSpPr>
              <a:xfrm>
                <a:off x="5487975" y="737250"/>
                <a:ext cx="873025" cy="565050"/>
                <a:chOff x="5487975" y="737250"/>
                <a:chExt cx="873025" cy="565050"/>
              </a:xfrm>
            </p:grpSpPr>
            <p:sp>
              <p:nvSpPr>
                <p:cNvPr id="2223" name="Google Shape;2223;p42"/>
                <p:cNvSpPr/>
                <p:nvPr/>
              </p:nvSpPr>
              <p:spPr>
                <a:xfrm>
                  <a:off x="5567025" y="737250"/>
                  <a:ext cx="793975" cy="54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9" h="21706" extrusionOk="0">
                      <a:moveTo>
                        <a:pt x="26442" y="0"/>
                      </a:moveTo>
                      <a:cubicBezTo>
                        <a:pt x="26322" y="0"/>
                        <a:pt x="26204" y="14"/>
                        <a:pt x="26087" y="41"/>
                      </a:cubicBezTo>
                      <a:lnTo>
                        <a:pt x="0" y="6223"/>
                      </a:lnTo>
                      <a:lnTo>
                        <a:pt x="3669" y="21706"/>
                      </a:lnTo>
                      <a:lnTo>
                        <a:pt x="29756" y="15524"/>
                      </a:lnTo>
                      <a:cubicBezTo>
                        <a:pt x="31040" y="15221"/>
                        <a:pt x="31758" y="13287"/>
                        <a:pt x="31737" y="10705"/>
                      </a:cubicBezTo>
                      <a:cubicBezTo>
                        <a:pt x="31730" y="9565"/>
                        <a:pt x="31577" y="8300"/>
                        <a:pt x="31268" y="6991"/>
                      </a:cubicBezTo>
                      <a:cubicBezTo>
                        <a:pt x="31054" y="6086"/>
                        <a:pt x="30782" y="5232"/>
                        <a:pt x="30466" y="4455"/>
                      </a:cubicBezTo>
                      <a:cubicBezTo>
                        <a:pt x="30056" y="3440"/>
                        <a:pt x="29575" y="2553"/>
                        <a:pt x="29059" y="1844"/>
                      </a:cubicBezTo>
                      <a:cubicBezTo>
                        <a:pt x="28224" y="687"/>
                        <a:pt x="27297" y="0"/>
                        <a:pt x="264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42"/>
                <p:cNvSpPr/>
                <p:nvPr/>
              </p:nvSpPr>
              <p:spPr>
                <a:xfrm>
                  <a:off x="5808800" y="774600"/>
                  <a:ext cx="395775" cy="4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1" h="17921" extrusionOk="0">
                      <a:moveTo>
                        <a:pt x="10362" y="1"/>
                      </a:moveTo>
                      <a:cubicBezTo>
                        <a:pt x="10310" y="1"/>
                        <a:pt x="10259" y="6"/>
                        <a:pt x="10211" y="18"/>
                      </a:cubicBezTo>
                      <a:lnTo>
                        <a:pt x="0" y="2438"/>
                      </a:lnTo>
                      <a:cubicBezTo>
                        <a:pt x="49" y="2426"/>
                        <a:pt x="101" y="2421"/>
                        <a:pt x="155" y="2421"/>
                      </a:cubicBezTo>
                      <a:cubicBezTo>
                        <a:pt x="1380" y="2421"/>
                        <a:pt x="3821" y="5385"/>
                        <a:pt x="4791" y="9480"/>
                      </a:cubicBezTo>
                      <a:cubicBezTo>
                        <a:pt x="5804" y="13756"/>
                        <a:pt x="4832" y="17644"/>
                        <a:pt x="3669" y="17921"/>
                      </a:cubicBezTo>
                      <a:lnTo>
                        <a:pt x="13880" y="15501"/>
                      </a:lnTo>
                      <a:cubicBezTo>
                        <a:pt x="15043" y="15226"/>
                        <a:pt x="15830" y="11379"/>
                        <a:pt x="14817" y="7104"/>
                      </a:cubicBezTo>
                      <a:cubicBezTo>
                        <a:pt x="13846" y="3007"/>
                        <a:pt x="11573" y="1"/>
                        <a:pt x="1036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42"/>
                <p:cNvSpPr/>
                <p:nvPr/>
              </p:nvSpPr>
              <p:spPr>
                <a:xfrm>
                  <a:off x="5961767" y="891667"/>
                  <a:ext cx="152900" cy="15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6" h="6115" extrusionOk="0">
                      <a:moveTo>
                        <a:pt x="3207" y="0"/>
                      </a:moveTo>
                      <a:lnTo>
                        <a:pt x="1554" y="391"/>
                      </a:lnTo>
                      <a:lnTo>
                        <a:pt x="2036" y="2426"/>
                      </a:lnTo>
                      <a:lnTo>
                        <a:pt x="1" y="2909"/>
                      </a:lnTo>
                      <a:lnTo>
                        <a:pt x="393" y="4561"/>
                      </a:lnTo>
                      <a:lnTo>
                        <a:pt x="2428" y="4081"/>
                      </a:lnTo>
                      <a:lnTo>
                        <a:pt x="2910" y="6115"/>
                      </a:lnTo>
                      <a:lnTo>
                        <a:pt x="4564" y="5722"/>
                      </a:lnTo>
                      <a:lnTo>
                        <a:pt x="4081" y="3687"/>
                      </a:lnTo>
                      <a:lnTo>
                        <a:pt x="6115" y="3205"/>
                      </a:lnTo>
                      <a:lnTo>
                        <a:pt x="5725" y="1552"/>
                      </a:lnTo>
                      <a:lnTo>
                        <a:pt x="3689" y="2034"/>
                      </a:lnTo>
                      <a:lnTo>
                        <a:pt x="320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42"/>
                <p:cNvSpPr/>
                <p:nvPr/>
              </p:nvSpPr>
              <p:spPr>
                <a:xfrm>
                  <a:off x="5634300" y="1004825"/>
                  <a:ext cx="726700" cy="27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8" h="11003" extrusionOk="0">
                      <a:moveTo>
                        <a:pt x="29046" y="1"/>
                      </a:moveTo>
                      <a:lnTo>
                        <a:pt x="1" y="6884"/>
                      </a:lnTo>
                      <a:lnTo>
                        <a:pt x="978" y="11003"/>
                      </a:lnTo>
                      <a:lnTo>
                        <a:pt x="27065" y="4820"/>
                      </a:lnTo>
                      <a:cubicBezTo>
                        <a:pt x="28349" y="4517"/>
                        <a:pt x="29067" y="2583"/>
                        <a:pt x="29046" y="1"/>
                      </a:cubicBezTo>
                      <a:close/>
                    </a:path>
                  </a:pathLst>
                </a:custGeom>
                <a:solidFill>
                  <a:srgbClr val="89DC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42"/>
                <p:cNvSpPr/>
                <p:nvPr/>
              </p:nvSpPr>
              <p:spPr>
                <a:xfrm>
                  <a:off x="5581075" y="783350"/>
                  <a:ext cx="747575" cy="23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3" h="9540" extrusionOk="0">
                      <a:moveTo>
                        <a:pt x="28497" y="0"/>
                      </a:moveTo>
                      <a:lnTo>
                        <a:pt x="1" y="6753"/>
                      </a:lnTo>
                      <a:lnTo>
                        <a:pt x="661" y="9540"/>
                      </a:lnTo>
                      <a:lnTo>
                        <a:pt x="29903" y="2611"/>
                      </a:lnTo>
                      <a:cubicBezTo>
                        <a:pt x="29495" y="1596"/>
                        <a:pt x="29013" y="708"/>
                        <a:pt x="2849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7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42"/>
                <p:cNvSpPr/>
                <p:nvPr/>
              </p:nvSpPr>
              <p:spPr>
                <a:xfrm>
                  <a:off x="5487975" y="863200"/>
                  <a:ext cx="2805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0" h="17564" extrusionOk="0">
                      <a:moveTo>
                        <a:pt x="4614" y="0"/>
                      </a:moveTo>
                      <a:cubicBezTo>
                        <a:pt x="4470" y="0"/>
                        <a:pt x="4327" y="16"/>
                        <a:pt x="4186" y="50"/>
                      </a:cubicBezTo>
                      <a:lnTo>
                        <a:pt x="2963" y="341"/>
                      </a:lnTo>
                      <a:cubicBezTo>
                        <a:pt x="825" y="847"/>
                        <a:pt x="0" y="5102"/>
                        <a:pt x="1125" y="9844"/>
                      </a:cubicBezTo>
                      <a:cubicBezTo>
                        <a:pt x="2175" y="14275"/>
                        <a:pt x="4553" y="17564"/>
                        <a:pt x="6606" y="17564"/>
                      </a:cubicBezTo>
                      <a:cubicBezTo>
                        <a:pt x="6750" y="17564"/>
                        <a:pt x="6893" y="17548"/>
                        <a:pt x="7034" y="17514"/>
                      </a:cubicBezTo>
                      <a:lnTo>
                        <a:pt x="8256" y="17223"/>
                      </a:lnTo>
                      <a:cubicBezTo>
                        <a:pt x="10395" y="16716"/>
                        <a:pt x="11219" y="12462"/>
                        <a:pt x="10094" y="7719"/>
                      </a:cubicBezTo>
                      <a:cubicBezTo>
                        <a:pt x="9043" y="3288"/>
                        <a:pt x="6667" y="0"/>
                        <a:pt x="46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42"/>
                <p:cNvSpPr/>
                <p:nvPr/>
              </p:nvSpPr>
              <p:spPr>
                <a:xfrm>
                  <a:off x="5503950" y="891775"/>
                  <a:ext cx="213775" cy="38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1" h="15568" extrusionOk="0">
                      <a:moveTo>
                        <a:pt x="2877" y="1"/>
                      </a:moveTo>
                      <a:cubicBezTo>
                        <a:pt x="2758" y="1"/>
                        <a:pt x="2641" y="14"/>
                        <a:pt x="2525" y="42"/>
                      </a:cubicBezTo>
                      <a:cubicBezTo>
                        <a:pt x="676" y="481"/>
                        <a:pt x="0" y="4302"/>
                        <a:pt x="1014" y="8579"/>
                      </a:cubicBezTo>
                      <a:cubicBezTo>
                        <a:pt x="1962" y="12582"/>
                        <a:pt x="4058" y="15567"/>
                        <a:pt x="5838" y="15567"/>
                      </a:cubicBezTo>
                      <a:cubicBezTo>
                        <a:pt x="5958" y="15567"/>
                        <a:pt x="6077" y="15554"/>
                        <a:pt x="6193" y="15526"/>
                      </a:cubicBezTo>
                      <a:cubicBezTo>
                        <a:pt x="6497" y="15454"/>
                        <a:pt x="6768" y="15292"/>
                        <a:pt x="7004" y="15049"/>
                      </a:cubicBezTo>
                      <a:cubicBezTo>
                        <a:pt x="8217" y="13822"/>
                        <a:pt x="8550" y="10565"/>
                        <a:pt x="7704" y="6991"/>
                      </a:cubicBezTo>
                      <a:cubicBezTo>
                        <a:pt x="6856" y="3417"/>
                        <a:pt x="5096" y="655"/>
                        <a:pt x="3464" y="104"/>
                      </a:cubicBezTo>
                      <a:cubicBezTo>
                        <a:pt x="3266" y="36"/>
                        <a:pt x="3070" y="1"/>
                        <a:pt x="287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7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42"/>
                <p:cNvSpPr/>
                <p:nvPr/>
              </p:nvSpPr>
              <p:spPr>
                <a:xfrm>
                  <a:off x="5551875" y="894325"/>
                  <a:ext cx="165850" cy="37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4" h="14948" extrusionOk="0">
                      <a:moveTo>
                        <a:pt x="1546" y="1"/>
                      </a:moveTo>
                      <a:cubicBezTo>
                        <a:pt x="335" y="1229"/>
                        <a:pt x="1" y="4485"/>
                        <a:pt x="849" y="8060"/>
                      </a:cubicBezTo>
                      <a:cubicBezTo>
                        <a:pt x="1696" y="11635"/>
                        <a:pt x="3455" y="14392"/>
                        <a:pt x="5087" y="14947"/>
                      </a:cubicBezTo>
                      <a:cubicBezTo>
                        <a:pt x="6300" y="13720"/>
                        <a:pt x="6633" y="10463"/>
                        <a:pt x="5787" y="6889"/>
                      </a:cubicBezTo>
                      <a:cubicBezTo>
                        <a:pt x="4939" y="3315"/>
                        <a:pt x="3179" y="553"/>
                        <a:pt x="1546" y="1"/>
                      </a:cubicBezTo>
                      <a:close/>
                    </a:path>
                  </a:pathLst>
                </a:custGeom>
                <a:solidFill>
                  <a:srgbClr val="000000">
                    <a:alpha val="45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1" name="Google Shape;2231;p42"/>
              <p:cNvGrpSpPr/>
              <p:nvPr/>
            </p:nvGrpSpPr>
            <p:grpSpPr>
              <a:xfrm>
                <a:off x="5085800" y="810050"/>
                <a:ext cx="366825" cy="427450"/>
                <a:chOff x="5085800" y="810050"/>
                <a:chExt cx="366825" cy="427450"/>
              </a:xfrm>
            </p:grpSpPr>
            <p:sp>
              <p:nvSpPr>
                <p:cNvPr id="2232" name="Google Shape;2232;p42"/>
                <p:cNvSpPr/>
                <p:nvPr/>
              </p:nvSpPr>
              <p:spPr>
                <a:xfrm>
                  <a:off x="5089125" y="811700"/>
                  <a:ext cx="363500" cy="4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40" h="17032" extrusionOk="0">
                      <a:moveTo>
                        <a:pt x="9992" y="0"/>
                      </a:moveTo>
                      <a:cubicBezTo>
                        <a:pt x="9399" y="0"/>
                        <a:pt x="8727" y="205"/>
                        <a:pt x="8019" y="587"/>
                      </a:cubicBezTo>
                      <a:cubicBezTo>
                        <a:pt x="7291" y="974"/>
                        <a:pt x="6527" y="1549"/>
                        <a:pt x="5774" y="2279"/>
                      </a:cubicBezTo>
                      <a:cubicBezTo>
                        <a:pt x="4819" y="3197"/>
                        <a:pt x="3880" y="4363"/>
                        <a:pt x="3050" y="5709"/>
                      </a:cubicBezTo>
                      <a:cubicBezTo>
                        <a:pt x="2961" y="5855"/>
                        <a:pt x="2874" y="6000"/>
                        <a:pt x="2787" y="6147"/>
                      </a:cubicBezTo>
                      <a:cubicBezTo>
                        <a:pt x="455" y="10156"/>
                        <a:pt x="1" y="14196"/>
                        <a:pt x="1805" y="15309"/>
                      </a:cubicBezTo>
                      <a:lnTo>
                        <a:pt x="4130" y="16743"/>
                      </a:lnTo>
                      <a:cubicBezTo>
                        <a:pt x="4446" y="16938"/>
                        <a:pt x="4810" y="17031"/>
                        <a:pt x="5210" y="17031"/>
                      </a:cubicBezTo>
                      <a:cubicBezTo>
                        <a:pt x="7100" y="17031"/>
                        <a:pt x="9786" y="14958"/>
                        <a:pt x="11880" y="11753"/>
                      </a:cubicBezTo>
                      <a:cubicBezTo>
                        <a:pt x="11972" y="11612"/>
                        <a:pt x="12064" y="11468"/>
                        <a:pt x="12153" y="11323"/>
                      </a:cubicBezTo>
                      <a:cubicBezTo>
                        <a:pt x="12982" y="9977"/>
                        <a:pt x="13604" y="8614"/>
                        <a:pt x="13999" y="7350"/>
                      </a:cubicBezTo>
                      <a:cubicBezTo>
                        <a:pt x="14308" y="6350"/>
                        <a:pt x="14480" y="5410"/>
                        <a:pt x="14501" y="4587"/>
                      </a:cubicBezTo>
                      <a:cubicBezTo>
                        <a:pt x="14540" y="3239"/>
                        <a:pt x="14180" y="2206"/>
                        <a:pt x="13396" y="1722"/>
                      </a:cubicBezTo>
                      <a:lnTo>
                        <a:pt x="11070" y="287"/>
                      </a:lnTo>
                      <a:cubicBezTo>
                        <a:pt x="10756" y="93"/>
                        <a:pt x="10392" y="0"/>
                        <a:pt x="99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42"/>
                <p:cNvSpPr/>
                <p:nvPr/>
              </p:nvSpPr>
              <p:spPr>
                <a:xfrm>
                  <a:off x="5233450" y="826350"/>
                  <a:ext cx="218225" cy="16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9" h="6765" extrusionOk="0">
                      <a:moveTo>
                        <a:pt x="2246" y="1"/>
                      </a:moveTo>
                      <a:cubicBezTo>
                        <a:pt x="1518" y="388"/>
                        <a:pt x="754" y="963"/>
                        <a:pt x="1" y="1693"/>
                      </a:cubicBezTo>
                      <a:cubicBezTo>
                        <a:pt x="294" y="1878"/>
                        <a:pt x="588" y="2060"/>
                        <a:pt x="888" y="2246"/>
                      </a:cubicBezTo>
                      <a:lnTo>
                        <a:pt x="7330" y="6219"/>
                      </a:lnTo>
                      <a:cubicBezTo>
                        <a:pt x="7631" y="6405"/>
                        <a:pt x="7931" y="6588"/>
                        <a:pt x="8226" y="6764"/>
                      </a:cubicBezTo>
                      <a:cubicBezTo>
                        <a:pt x="8535" y="5764"/>
                        <a:pt x="8707" y="4824"/>
                        <a:pt x="8728" y="4001"/>
                      </a:cubicBezTo>
                      <a:cubicBezTo>
                        <a:pt x="8720" y="3994"/>
                        <a:pt x="8715" y="3992"/>
                        <a:pt x="8707" y="3988"/>
                      </a:cubicBezTo>
                      <a:lnTo>
                        <a:pt x="2267" y="13"/>
                      </a:lnTo>
                      <a:lnTo>
                        <a:pt x="2246" y="1"/>
                      </a:lnTo>
                      <a:close/>
                    </a:path>
                  </a:pathLst>
                </a:custGeom>
                <a:solidFill>
                  <a:srgbClr val="FFFFFF">
                    <a:alpha val="17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42"/>
                <p:cNvSpPr/>
                <p:nvPr/>
              </p:nvSpPr>
              <p:spPr>
                <a:xfrm>
                  <a:off x="5089125" y="965350"/>
                  <a:ext cx="297025" cy="27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1" h="10886" extrusionOk="0">
                      <a:moveTo>
                        <a:pt x="2787" y="1"/>
                      </a:moveTo>
                      <a:cubicBezTo>
                        <a:pt x="455" y="4010"/>
                        <a:pt x="1" y="8050"/>
                        <a:pt x="1805" y="9163"/>
                      </a:cubicBezTo>
                      <a:lnTo>
                        <a:pt x="4130" y="10597"/>
                      </a:lnTo>
                      <a:cubicBezTo>
                        <a:pt x="4446" y="10792"/>
                        <a:pt x="4810" y="10885"/>
                        <a:pt x="5210" y="10885"/>
                      </a:cubicBezTo>
                      <a:cubicBezTo>
                        <a:pt x="7101" y="10885"/>
                        <a:pt x="9787" y="8812"/>
                        <a:pt x="11880" y="5607"/>
                      </a:cubicBezTo>
                      <a:cubicBezTo>
                        <a:pt x="11461" y="5317"/>
                        <a:pt x="11027" y="5033"/>
                        <a:pt x="10578" y="4755"/>
                      </a:cubicBezTo>
                      <a:lnTo>
                        <a:pt x="4135" y="782"/>
                      </a:lnTo>
                      <a:cubicBezTo>
                        <a:pt x="3685" y="505"/>
                        <a:pt x="3234" y="241"/>
                        <a:pt x="27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42"/>
                <p:cNvSpPr/>
                <p:nvPr/>
              </p:nvSpPr>
              <p:spPr>
                <a:xfrm>
                  <a:off x="5085800" y="810050"/>
                  <a:ext cx="314975" cy="38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9" h="15550" extrusionOk="0">
                      <a:moveTo>
                        <a:pt x="10066" y="1"/>
                      </a:moveTo>
                      <a:cubicBezTo>
                        <a:pt x="8152" y="1"/>
                        <a:pt x="5327" y="2296"/>
                        <a:pt x="3181" y="5774"/>
                      </a:cubicBezTo>
                      <a:cubicBezTo>
                        <a:pt x="623" y="9921"/>
                        <a:pt x="1" y="14181"/>
                        <a:pt x="1794" y="15286"/>
                      </a:cubicBezTo>
                      <a:cubicBezTo>
                        <a:pt x="2083" y="15464"/>
                        <a:pt x="2414" y="15550"/>
                        <a:pt x="2780" y="15550"/>
                      </a:cubicBezTo>
                      <a:cubicBezTo>
                        <a:pt x="2788" y="15550"/>
                        <a:pt x="2797" y="15549"/>
                        <a:pt x="2806" y="15549"/>
                      </a:cubicBezTo>
                      <a:cubicBezTo>
                        <a:pt x="4719" y="15539"/>
                        <a:pt x="7534" y="13246"/>
                        <a:pt x="9674" y="9780"/>
                      </a:cubicBezTo>
                      <a:cubicBezTo>
                        <a:pt x="11812" y="6311"/>
                        <a:pt x="12598" y="2764"/>
                        <a:pt x="11749" y="1050"/>
                      </a:cubicBezTo>
                      <a:cubicBezTo>
                        <a:pt x="11584" y="712"/>
                        <a:pt x="11356" y="446"/>
                        <a:pt x="11061" y="264"/>
                      </a:cubicBezTo>
                      <a:cubicBezTo>
                        <a:pt x="10771" y="86"/>
                        <a:pt x="10436" y="1"/>
                        <a:pt x="100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6" name="Google Shape;2236;p42"/>
                <p:cNvSpPr/>
                <p:nvPr/>
              </p:nvSpPr>
              <p:spPr>
                <a:xfrm>
                  <a:off x="5104850" y="830050"/>
                  <a:ext cx="276775" cy="34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13950" extrusionOk="0">
                      <a:moveTo>
                        <a:pt x="9077" y="1"/>
                      </a:moveTo>
                      <a:cubicBezTo>
                        <a:pt x="7452" y="1"/>
                        <a:pt x="4933" y="2131"/>
                        <a:pt x="2969" y="5313"/>
                      </a:cubicBezTo>
                      <a:cubicBezTo>
                        <a:pt x="663" y="9053"/>
                        <a:pt x="0" y="12829"/>
                        <a:pt x="1488" y="13747"/>
                      </a:cubicBezTo>
                      <a:cubicBezTo>
                        <a:pt x="1711" y="13884"/>
                        <a:pt x="1967" y="13950"/>
                        <a:pt x="2249" y="13950"/>
                      </a:cubicBezTo>
                      <a:cubicBezTo>
                        <a:pt x="2279" y="13950"/>
                        <a:pt x="2309" y="13949"/>
                        <a:pt x="2340" y="13948"/>
                      </a:cubicBezTo>
                      <a:cubicBezTo>
                        <a:pt x="3967" y="13877"/>
                        <a:pt x="6434" y="11766"/>
                        <a:pt x="8362" y="8640"/>
                      </a:cubicBezTo>
                      <a:cubicBezTo>
                        <a:pt x="10290" y="5512"/>
                        <a:pt x="11071" y="2360"/>
                        <a:pt x="10403" y="874"/>
                      </a:cubicBezTo>
                      <a:cubicBezTo>
                        <a:pt x="10274" y="581"/>
                        <a:pt x="10088" y="354"/>
                        <a:pt x="9842" y="203"/>
                      </a:cubicBezTo>
                      <a:cubicBezTo>
                        <a:pt x="9620" y="66"/>
                        <a:pt x="9362" y="1"/>
                        <a:pt x="907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76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7" name="Google Shape;2237;p42"/>
            <p:cNvGrpSpPr/>
            <p:nvPr/>
          </p:nvGrpSpPr>
          <p:grpSpPr>
            <a:xfrm>
              <a:off x="2151078" y="3587117"/>
              <a:ext cx="293939" cy="478347"/>
              <a:chOff x="2082225" y="585025"/>
              <a:chExt cx="100300" cy="163225"/>
            </a:xfrm>
          </p:grpSpPr>
          <p:sp>
            <p:nvSpPr>
              <p:cNvPr id="2238" name="Google Shape;2238;p42"/>
              <p:cNvSpPr/>
              <p:nvPr/>
            </p:nvSpPr>
            <p:spPr>
              <a:xfrm>
                <a:off x="2082225" y="585025"/>
                <a:ext cx="100300" cy="1632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652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7" y="1744"/>
                    </a:cubicBezTo>
                    <a:lnTo>
                      <a:pt x="1090" y="5449"/>
                    </a:lnTo>
                    <a:cubicBezTo>
                      <a:pt x="1180" y="5829"/>
                      <a:pt x="1417" y="6133"/>
                      <a:pt x="1725" y="6321"/>
                    </a:cubicBezTo>
                    <a:cubicBezTo>
                      <a:pt x="1943" y="6454"/>
                      <a:pt x="2196" y="6529"/>
                      <a:pt x="2458" y="6529"/>
                    </a:cubicBezTo>
                    <a:cubicBezTo>
                      <a:pt x="2569" y="6529"/>
                      <a:pt x="2681" y="6516"/>
                      <a:pt x="2792" y="6488"/>
                    </a:cubicBezTo>
                    <a:cubicBezTo>
                      <a:pt x="3549" y="6304"/>
                      <a:pt x="4011" y="5540"/>
                      <a:pt x="3826" y="4782"/>
                    </a:cubicBez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42"/>
              <p:cNvSpPr/>
              <p:nvPr/>
            </p:nvSpPr>
            <p:spPr>
              <a:xfrm>
                <a:off x="2082225" y="585025"/>
                <a:ext cx="84400" cy="89975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59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5" y="1744"/>
                    </a:cubicBezTo>
                    <a:lnTo>
                      <a:pt x="637" y="3599"/>
                    </a:lnTo>
                    <a:lnTo>
                      <a:pt x="3375" y="2931"/>
                    </a:ln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42"/>
              <p:cNvSpPr/>
              <p:nvPr/>
            </p:nvSpPr>
            <p:spPr>
              <a:xfrm>
                <a:off x="2097875" y="645775"/>
                <a:ext cx="302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3098" extrusionOk="0">
                    <a:moveTo>
                      <a:pt x="296" y="1"/>
                    </a:moveTo>
                    <a:cubicBezTo>
                      <a:pt x="150" y="1"/>
                      <a:pt x="1" y="116"/>
                      <a:pt x="46" y="300"/>
                    </a:cubicBezTo>
                    <a:lnTo>
                      <a:pt x="682" y="2915"/>
                    </a:lnTo>
                    <a:cubicBezTo>
                      <a:pt x="714" y="3042"/>
                      <a:pt x="813" y="3097"/>
                      <a:pt x="914" y="3097"/>
                    </a:cubicBezTo>
                    <a:cubicBezTo>
                      <a:pt x="1059" y="3097"/>
                      <a:pt x="1209" y="2981"/>
                      <a:pt x="1165" y="2797"/>
                    </a:cubicBezTo>
                    <a:lnTo>
                      <a:pt x="528" y="183"/>
                    </a:lnTo>
                    <a:cubicBezTo>
                      <a:pt x="496" y="56"/>
                      <a:pt x="397" y="1"/>
                      <a:pt x="296" y="1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2"/>
              <p:cNvSpPr/>
              <p:nvPr/>
            </p:nvSpPr>
            <p:spPr>
              <a:xfrm>
                <a:off x="2092125" y="619050"/>
                <a:ext cx="1482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813" extrusionOk="0">
                    <a:moveTo>
                      <a:pt x="250" y="0"/>
                    </a:moveTo>
                    <a:cubicBezTo>
                      <a:pt x="233" y="0"/>
                      <a:pt x="216" y="2"/>
                      <a:pt x="199" y="7"/>
                    </a:cubicBezTo>
                    <a:cubicBezTo>
                      <a:pt x="137" y="25"/>
                      <a:pt x="76" y="61"/>
                      <a:pt x="46" y="119"/>
                    </a:cubicBezTo>
                    <a:cubicBezTo>
                      <a:pt x="14" y="177"/>
                      <a:pt x="0" y="242"/>
                      <a:pt x="16" y="306"/>
                    </a:cubicBezTo>
                    <a:lnTo>
                      <a:pt x="93" y="623"/>
                    </a:lnTo>
                    <a:cubicBezTo>
                      <a:pt x="108" y="685"/>
                      <a:pt x="151" y="742"/>
                      <a:pt x="205" y="775"/>
                    </a:cubicBezTo>
                    <a:cubicBezTo>
                      <a:pt x="232" y="794"/>
                      <a:pt x="263" y="804"/>
                      <a:pt x="295" y="806"/>
                    </a:cubicBezTo>
                    <a:cubicBezTo>
                      <a:pt x="311" y="810"/>
                      <a:pt x="327" y="812"/>
                      <a:pt x="343" y="812"/>
                    </a:cubicBezTo>
                    <a:cubicBezTo>
                      <a:pt x="360" y="812"/>
                      <a:pt x="376" y="810"/>
                      <a:pt x="393" y="805"/>
                    </a:cubicBezTo>
                    <a:cubicBezTo>
                      <a:pt x="455" y="788"/>
                      <a:pt x="515" y="752"/>
                      <a:pt x="547" y="693"/>
                    </a:cubicBezTo>
                    <a:cubicBezTo>
                      <a:pt x="579" y="635"/>
                      <a:pt x="592" y="571"/>
                      <a:pt x="577" y="506"/>
                    </a:cubicBezTo>
                    <a:lnTo>
                      <a:pt x="500" y="190"/>
                    </a:lnTo>
                    <a:cubicBezTo>
                      <a:pt x="484" y="128"/>
                      <a:pt x="442" y="71"/>
                      <a:pt x="387" y="37"/>
                    </a:cubicBezTo>
                    <a:cubicBezTo>
                      <a:pt x="360" y="19"/>
                      <a:pt x="329" y="9"/>
                      <a:pt x="297" y="6"/>
                    </a:cubicBezTo>
                    <a:cubicBezTo>
                      <a:pt x="282" y="2"/>
                      <a:pt x="266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2" name="Google Shape;2242;p42"/>
            <p:cNvGrpSpPr/>
            <p:nvPr/>
          </p:nvGrpSpPr>
          <p:grpSpPr>
            <a:xfrm rot="-4886298">
              <a:off x="2146254" y="2930009"/>
              <a:ext cx="293945" cy="478357"/>
              <a:chOff x="2082225" y="585025"/>
              <a:chExt cx="100300" cy="163225"/>
            </a:xfrm>
          </p:grpSpPr>
          <p:sp>
            <p:nvSpPr>
              <p:cNvPr id="2243" name="Google Shape;2243;p42"/>
              <p:cNvSpPr/>
              <p:nvPr/>
            </p:nvSpPr>
            <p:spPr>
              <a:xfrm>
                <a:off x="2082225" y="585025"/>
                <a:ext cx="100300" cy="1632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652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7" y="1744"/>
                    </a:cubicBezTo>
                    <a:lnTo>
                      <a:pt x="1090" y="5449"/>
                    </a:lnTo>
                    <a:cubicBezTo>
                      <a:pt x="1180" y="5829"/>
                      <a:pt x="1417" y="6133"/>
                      <a:pt x="1725" y="6321"/>
                    </a:cubicBezTo>
                    <a:cubicBezTo>
                      <a:pt x="1943" y="6454"/>
                      <a:pt x="2196" y="6529"/>
                      <a:pt x="2458" y="6529"/>
                    </a:cubicBezTo>
                    <a:cubicBezTo>
                      <a:pt x="2569" y="6529"/>
                      <a:pt x="2681" y="6516"/>
                      <a:pt x="2792" y="6488"/>
                    </a:cubicBezTo>
                    <a:cubicBezTo>
                      <a:pt x="3549" y="6304"/>
                      <a:pt x="4011" y="5540"/>
                      <a:pt x="3826" y="4782"/>
                    </a:cubicBez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42"/>
              <p:cNvSpPr/>
              <p:nvPr/>
            </p:nvSpPr>
            <p:spPr>
              <a:xfrm>
                <a:off x="2082225" y="585025"/>
                <a:ext cx="84400" cy="89975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59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5" y="1744"/>
                    </a:cubicBezTo>
                    <a:lnTo>
                      <a:pt x="637" y="3599"/>
                    </a:lnTo>
                    <a:lnTo>
                      <a:pt x="3375" y="2931"/>
                    </a:ln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42"/>
              <p:cNvSpPr/>
              <p:nvPr/>
            </p:nvSpPr>
            <p:spPr>
              <a:xfrm>
                <a:off x="2097875" y="645775"/>
                <a:ext cx="302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3098" extrusionOk="0">
                    <a:moveTo>
                      <a:pt x="296" y="1"/>
                    </a:moveTo>
                    <a:cubicBezTo>
                      <a:pt x="150" y="1"/>
                      <a:pt x="1" y="116"/>
                      <a:pt x="46" y="300"/>
                    </a:cubicBezTo>
                    <a:lnTo>
                      <a:pt x="682" y="2915"/>
                    </a:lnTo>
                    <a:cubicBezTo>
                      <a:pt x="714" y="3042"/>
                      <a:pt x="813" y="3097"/>
                      <a:pt x="914" y="3097"/>
                    </a:cubicBezTo>
                    <a:cubicBezTo>
                      <a:pt x="1059" y="3097"/>
                      <a:pt x="1209" y="2981"/>
                      <a:pt x="1165" y="2797"/>
                    </a:cubicBezTo>
                    <a:lnTo>
                      <a:pt x="528" y="183"/>
                    </a:lnTo>
                    <a:cubicBezTo>
                      <a:pt x="496" y="56"/>
                      <a:pt x="397" y="1"/>
                      <a:pt x="296" y="1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42"/>
              <p:cNvSpPr/>
              <p:nvPr/>
            </p:nvSpPr>
            <p:spPr>
              <a:xfrm>
                <a:off x="2092125" y="619050"/>
                <a:ext cx="1482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813" extrusionOk="0">
                    <a:moveTo>
                      <a:pt x="250" y="0"/>
                    </a:moveTo>
                    <a:cubicBezTo>
                      <a:pt x="233" y="0"/>
                      <a:pt x="216" y="2"/>
                      <a:pt x="199" y="7"/>
                    </a:cubicBezTo>
                    <a:cubicBezTo>
                      <a:pt x="137" y="25"/>
                      <a:pt x="76" y="61"/>
                      <a:pt x="46" y="119"/>
                    </a:cubicBezTo>
                    <a:cubicBezTo>
                      <a:pt x="14" y="177"/>
                      <a:pt x="0" y="242"/>
                      <a:pt x="16" y="306"/>
                    </a:cubicBezTo>
                    <a:lnTo>
                      <a:pt x="93" y="623"/>
                    </a:lnTo>
                    <a:cubicBezTo>
                      <a:pt x="108" y="685"/>
                      <a:pt x="151" y="742"/>
                      <a:pt x="205" y="775"/>
                    </a:cubicBezTo>
                    <a:cubicBezTo>
                      <a:pt x="232" y="794"/>
                      <a:pt x="263" y="804"/>
                      <a:pt x="295" y="806"/>
                    </a:cubicBezTo>
                    <a:cubicBezTo>
                      <a:pt x="311" y="810"/>
                      <a:pt x="327" y="812"/>
                      <a:pt x="343" y="812"/>
                    </a:cubicBezTo>
                    <a:cubicBezTo>
                      <a:pt x="360" y="812"/>
                      <a:pt x="376" y="810"/>
                      <a:pt x="393" y="805"/>
                    </a:cubicBezTo>
                    <a:cubicBezTo>
                      <a:pt x="455" y="788"/>
                      <a:pt x="515" y="752"/>
                      <a:pt x="547" y="693"/>
                    </a:cubicBezTo>
                    <a:cubicBezTo>
                      <a:pt x="579" y="635"/>
                      <a:pt x="592" y="571"/>
                      <a:pt x="577" y="506"/>
                    </a:cubicBezTo>
                    <a:lnTo>
                      <a:pt x="500" y="190"/>
                    </a:lnTo>
                    <a:cubicBezTo>
                      <a:pt x="484" y="128"/>
                      <a:pt x="442" y="71"/>
                      <a:pt x="387" y="37"/>
                    </a:cubicBezTo>
                    <a:cubicBezTo>
                      <a:pt x="360" y="19"/>
                      <a:pt x="329" y="9"/>
                      <a:pt x="297" y="6"/>
                    </a:cubicBezTo>
                    <a:cubicBezTo>
                      <a:pt x="282" y="2"/>
                      <a:pt x="266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7" name="Google Shape;2247;p42"/>
            <p:cNvGrpSpPr/>
            <p:nvPr/>
          </p:nvGrpSpPr>
          <p:grpSpPr>
            <a:xfrm rot="-7314317">
              <a:off x="2761585" y="3590718"/>
              <a:ext cx="293945" cy="478356"/>
              <a:chOff x="2082225" y="585025"/>
              <a:chExt cx="100300" cy="163225"/>
            </a:xfrm>
          </p:grpSpPr>
          <p:sp>
            <p:nvSpPr>
              <p:cNvPr id="2248" name="Google Shape;2248;p42"/>
              <p:cNvSpPr/>
              <p:nvPr/>
            </p:nvSpPr>
            <p:spPr>
              <a:xfrm>
                <a:off x="2082225" y="585025"/>
                <a:ext cx="100300" cy="1632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652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7" y="1744"/>
                    </a:cubicBezTo>
                    <a:lnTo>
                      <a:pt x="1090" y="5449"/>
                    </a:lnTo>
                    <a:cubicBezTo>
                      <a:pt x="1180" y="5829"/>
                      <a:pt x="1417" y="6133"/>
                      <a:pt x="1725" y="6321"/>
                    </a:cubicBezTo>
                    <a:cubicBezTo>
                      <a:pt x="1943" y="6454"/>
                      <a:pt x="2196" y="6529"/>
                      <a:pt x="2458" y="6529"/>
                    </a:cubicBezTo>
                    <a:cubicBezTo>
                      <a:pt x="2569" y="6529"/>
                      <a:pt x="2681" y="6516"/>
                      <a:pt x="2792" y="6488"/>
                    </a:cubicBezTo>
                    <a:cubicBezTo>
                      <a:pt x="3549" y="6304"/>
                      <a:pt x="4011" y="5540"/>
                      <a:pt x="3826" y="4782"/>
                    </a:cubicBez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42"/>
              <p:cNvSpPr/>
              <p:nvPr/>
            </p:nvSpPr>
            <p:spPr>
              <a:xfrm>
                <a:off x="2082225" y="585025"/>
                <a:ext cx="84400" cy="89975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59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5" y="1744"/>
                    </a:cubicBezTo>
                    <a:lnTo>
                      <a:pt x="637" y="3599"/>
                    </a:lnTo>
                    <a:lnTo>
                      <a:pt x="3375" y="2931"/>
                    </a:ln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42"/>
              <p:cNvSpPr/>
              <p:nvPr/>
            </p:nvSpPr>
            <p:spPr>
              <a:xfrm>
                <a:off x="2097875" y="645775"/>
                <a:ext cx="302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3098" extrusionOk="0">
                    <a:moveTo>
                      <a:pt x="296" y="1"/>
                    </a:moveTo>
                    <a:cubicBezTo>
                      <a:pt x="150" y="1"/>
                      <a:pt x="1" y="116"/>
                      <a:pt x="46" y="300"/>
                    </a:cubicBezTo>
                    <a:lnTo>
                      <a:pt x="682" y="2915"/>
                    </a:lnTo>
                    <a:cubicBezTo>
                      <a:pt x="714" y="3042"/>
                      <a:pt x="813" y="3097"/>
                      <a:pt x="914" y="3097"/>
                    </a:cubicBezTo>
                    <a:cubicBezTo>
                      <a:pt x="1059" y="3097"/>
                      <a:pt x="1209" y="2981"/>
                      <a:pt x="1165" y="2797"/>
                    </a:cubicBezTo>
                    <a:lnTo>
                      <a:pt x="528" y="183"/>
                    </a:lnTo>
                    <a:cubicBezTo>
                      <a:pt x="496" y="56"/>
                      <a:pt x="397" y="1"/>
                      <a:pt x="296" y="1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42"/>
              <p:cNvSpPr/>
              <p:nvPr/>
            </p:nvSpPr>
            <p:spPr>
              <a:xfrm>
                <a:off x="2092125" y="619050"/>
                <a:ext cx="1482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813" extrusionOk="0">
                    <a:moveTo>
                      <a:pt x="250" y="0"/>
                    </a:moveTo>
                    <a:cubicBezTo>
                      <a:pt x="233" y="0"/>
                      <a:pt x="216" y="2"/>
                      <a:pt x="199" y="7"/>
                    </a:cubicBezTo>
                    <a:cubicBezTo>
                      <a:pt x="137" y="25"/>
                      <a:pt x="76" y="61"/>
                      <a:pt x="46" y="119"/>
                    </a:cubicBezTo>
                    <a:cubicBezTo>
                      <a:pt x="14" y="177"/>
                      <a:pt x="0" y="242"/>
                      <a:pt x="16" y="306"/>
                    </a:cubicBezTo>
                    <a:lnTo>
                      <a:pt x="93" y="623"/>
                    </a:lnTo>
                    <a:cubicBezTo>
                      <a:pt x="108" y="685"/>
                      <a:pt x="151" y="742"/>
                      <a:pt x="205" y="775"/>
                    </a:cubicBezTo>
                    <a:cubicBezTo>
                      <a:pt x="232" y="794"/>
                      <a:pt x="263" y="804"/>
                      <a:pt x="295" y="806"/>
                    </a:cubicBezTo>
                    <a:cubicBezTo>
                      <a:pt x="311" y="810"/>
                      <a:pt x="327" y="812"/>
                      <a:pt x="343" y="812"/>
                    </a:cubicBezTo>
                    <a:cubicBezTo>
                      <a:pt x="360" y="812"/>
                      <a:pt x="376" y="810"/>
                      <a:pt x="393" y="805"/>
                    </a:cubicBezTo>
                    <a:cubicBezTo>
                      <a:pt x="455" y="788"/>
                      <a:pt x="515" y="752"/>
                      <a:pt x="547" y="693"/>
                    </a:cubicBezTo>
                    <a:cubicBezTo>
                      <a:pt x="579" y="635"/>
                      <a:pt x="592" y="571"/>
                      <a:pt x="577" y="506"/>
                    </a:cubicBezTo>
                    <a:lnTo>
                      <a:pt x="500" y="190"/>
                    </a:lnTo>
                    <a:cubicBezTo>
                      <a:pt x="484" y="128"/>
                      <a:pt x="442" y="71"/>
                      <a:pt x="387" y="37"/>
                    </a:cubicBezTo>
                    <a:cubicBezTo>
                      <a:pt x="360" y="19"/>
                      <a:pt x="329" y="9"/>
                      <a:pt x="297" y="6"/>
                    </a:cubicBezTo>
                    <a:cubicBezTo>
                      <a:pt x="282" y="2"/>
                      <a:pt x="266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2" name="Google Shape;2252;p42"/>
            <p:cNvGrpSpPr/>
            <p:nvPr/>
          </p:nvGrpSpPr>
          <p:grpSpPr>
            <a:xfrm rot="5143689">
              <a:off x="2034818" y="4227677"/>
              <a:ext cx="293943" cy="478354"/>
              <a:chOff x="2082225" y="585025"/>
              <a:chExt cx="100300" cy="163225"/>
            </a:xfrm>
          </p:grpSpPr>
          <p:sp>
            <p:nvSpPr>
              <p:cNvPr id="2253" name="Google Shape;2253;p42"/>
              <p:cNvSpPr/>
              <p:nvPr/>
            </p:nvSpPr>
            <p:spPr>
              <a:xfrm>
                <a:off x="2082225" y="585025"/>
                <a:ext cx="100300" cy="1632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652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7" y="1744"/>
                    </a:cubicBezTo>
                    <a:lnTo>
                      <a:pt x="1090" y="5449"/>
                    </a:lnTo>
                    <a:cubicBezTo>
                      <a:pt x="1180" y="5829"/>
                      <a:pt x="1417" y="6133"/>
                      <a:pt x="1725" y="6321"/>
                    </a:cubicBezTo>
                    <a:cubicBezTo>
                      <a:pt x="1943" y="6454"/>
                      <a:pt x="2196" y="6529"/>
                      <a:pt x="2458" y="6529"/>
                    </a:cubicBezTo>
                    <a:cubicBezTo>
                      <a:pt x="2569" y="6529"/>
                      <a:pt x="2681" y="6516"/>
                      <a:pt x="2792" y="6488"/>
                    </a:cubicBezTo>
                    <a:cubicBezTo>
                      <a:pt x="3549" y="6304"/>
                      <a:pt x="4011" y="5540"/>
                      <a:pt x="3826" y="4782"/>
                    </a:cubicBez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42"/>
              <p:cNvSpPr/>
              <p:nvPr/>
            </p:nvSpPr>
            <p:spPr>
              <a:xfrm>
                <a:off x="2082225" y="585025"/>
                <a:ext cx="84400" cy="89975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59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5" y="1744"/>
                    </a:cubicBezTo>
                    <a:lnTo>
                      <a:pt x="637" y="3599"/>
                    </a:lnTo>
                    <a:lnTo>
                      <a:pt x="3375" y="2931"/>
                    </a:ln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42"/>
              <p:cNvSpPr/>
              <p:nvPr/>
            </p:nvSpPr>
            <p:spPr>
              <a:xfrm>
                <a:off x="2097875" y="645775"/>
                <a:ext cx="302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3098" extrusionOk="0">
                    <a:moveTo>
                      <a:pt x="296" y="1"/>
                    </a:moveTo>
                    <a:cubicBezTo>
                      <a:pt x="150" y="1"/>
                      <a:pt x="1" y="116"/>
                      <a:pt x="46" y="300"/>
                    </a:cubicBezTo>
                    <a:lnTo>
                      <a:pt x="682" y="2915"/>
                    </a:lnTo>
                    <a:cubicBezTo>
                      <a:pt x="714" y="3042"/>
                      <a:pt x="813" y="3097"/>
                      <a:pt x="914" y="3097"/>
                    </a:cubicBezTo>
                    <a:cubicBezTo>
                      <a:pt x="1059" y="3097"/>
                      <a:pt x="1209" y="2981"/>
                      <a:pt x="1165" y="2797"/>
                    </a:cubicBezTo>
                    <a:lnTo>
                      <a:pt x="528" y="183"/>
                    </a:lnTo>
                    <a:cubicBezTo>
                      <a:pt x="496" y="56"/>
                      <a:pt x="397" y="1"/>
                      <a:pt x="296" y="1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42"/>
              <p:cNvSpPr/>
              <p:nvPr/>
            </p:nvSpPr>
            <p:spPr>
              <a:xfrm>
                <a:off x="2092125" y="619050"/>
                <a:ext cx="1482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813" extrusionOk="0">
                    <a:moveTo>
                      <a:pt x="250" y="0"/>
                    </a:moveTo>
                    <a:cubicBezTo>
                      <a:pt x="233" y="0"/>
                      <a:pt x="216" y="2"/>
                      <a:pt x="199" y="7"/>
                    </a:cubicBezTo>
                    <a:cubicBezTo>
                      <a:pt x="137" y="25"/>
                      <a:pt x="76" y="61"/>
                      <a:pt x="46" y="119"/>
                    </a:cubicBezTo>
                    <a:cubicBezTo>
                      <a:pt x="14" y="177"/>
                      <a:pt x="0" y="242"/>
                      <a:pt x="16" y="306"/>
                    </a:cubicBezTo>
                    <a:lnTo>
                      <a:pt x="93" y="623"/>
                    </a:lnTo>
                    <a:cubicBezTo>
                      <a:pt x="108" y="685"/>
                      <a:pt x="151" y="742"/>
                      <a:pt x="205" y="775"/>
                    </a:cubicBezTo>
                    <a:cubicBezTo>
                      <a:pt x="232" y="794"/>
                      <a:pt x="263" y="804"/>
                      <a:pt x="295" y="806"/>
                    </a:cubicBezTo>
                    <a:cubicBezTo>
                      <a:pt x="311" y="810"/>
                      <a:pt x="327" y="812"/>
                      <a:pt x="343" y="812"/>
                    </a:cubicBezTo>
                    <a:cubicBezTo>
                      <a:pt x="360" y="812"/>
                      <a:pt x="376" y="810"/>
                      <a:pt x="393" y="805"/>
                    </a:cubicBezTo>
                    <a:cubicBezTo>
                      <a:pt x="455" y="788"/>
                      <a:pt x="515" y="752"/>
                      <a:pt x="547" y="693"/>
                    </a:cubicBezTo>
                    <a:cubicBezTo>
                      <a:pt x="579" y="635"/>
                      <a:pt x="592" y="571"/>
                      <a:pt x="577" y="506"/>
                    </a:cubicBezTo>
                    <a:lnTo>
                      <a:pt x="500" y="190"/>
                    </a:lnTo>
                    <a:cubicBezTo>
                      <a:pt x="484" y="128"/>
                      <a:pt x="442" y="71"/>
                      <a:pt x="387" y="37"/>
                    </a:cubicBezTo>
                    <a:cubicBezTo>
                      <a:pt x="360" y="19"/>
                      <a:pt x="329" y="9"/>
                      <a:pt x="297" y="6"/>
                    </a:cubicBezTo>
                    <a:cubicBezTo>
                      <a:pt x="282" y="2"/>
                      <a:pt x="266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7" name="Google Shape;2257;p42"/>
            <p:cNvGrpSpPr/>
            <p:nvPr/>
          </p:nvGrpSpPr>
          <p:grpSpPr>
            <a:xfrm rot="-4116770">
              <a:off x="3379649" y="3837374"/>
              <a:ext cx="293940" cy="478349"/>
              <a:chOff x="2082225" y="585025"/>
              <a:chExt cx="100300" cy="163225"/>
            </a:xfrm>
          </p:grpSpPr>
          <p:sp>
            <p:nvSpPr>
              <p:cNvPr id="2258" name="Google Shape;2258;p42"/>
              <p:cNvSpPr/>
              <p:nvPr/>
            </p:nvSpPr>
            <p:spPr>
              <a:xfrm>
                <a:off x="2082225" y="585025"/>
                <a:ext cx="100300" cy="1632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652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7" y="1744"/>
                    </a:cubicBezTo>
                    <a:lnTo>
                      <a:pt x="1090" y="5449"/>
                    </a:lnTo>
                    <a:cubicBezTo>
                      <a:pt x="1180" y="5829"/>
                      <a:pt x="1417" y="6133"/>
                      <a:pt x="1725" y="6321"/>
                    </a:cubicBezTo>
                    <a:cubicBezTo>
                      <a:pt x="1943" y="6454"/>
                      <a:pt x="2196" y="6529"/>
                      <a:pt x="2458" y="6529"/>
                    </a:cubicBezTo>
                    <a:cubicBezTo>
                      <a:pt x="2569" y="6529"/>
                      <a:pt x="2681" y="6516"/>
                      <a:pt x="2792" y="6488"/>
                    </a:cubicBezTo>
                    <a:cubicBezTo>
                      <a:pt x="3549" y="6304"/>
                      <a:pt x="4011" y="5540"/>
                      <a:pt x="3826" y="4782"/>
                    </a:cubicBez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42"/>
              <p:cNvSpPr/>
              <p:nvPr/>
            </p:nvSpPr>
            <p:spPr>
              <a:xfrm>
                <a:off x="2082225" y="585025"/>
                <a:ext cx="84400" cy="89975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59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5" y="1744"/>
                    </a:cubicBezTo>
                    <a:lnTo>
                      <a:pt x="637" y="3599"/>
                    </a:lnTo>
                    <a:lnTo>
                      <a:pt x="3375" y="2931"/>
                    </a:ln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42"/>
              <p:cNvSpPr/>
              <p:nvPr/>
            </p:nvSpPr>
            <p:spPr>
              <a:xfrm>
                <a:off x="2097875" y="645775"/>
                <a:ext cx="302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3098" extrusionOk="0">
                    <a:moveTo>
                      <a:pt x="296" y="1"/>
                    </a:moveTo>
                    <a:cubicBezTo>
                      <a:pt x="150" y="1"/>
                      <a:pt x="1" y="116"/>
                      <a:pt x="46" y="300"/>
                    </a:cubicBezTo>
                    <a:lnTo>
                      <a:pt x="682" y="2915"/>
                    </a:lnTo>
                    <a:cubicBezTo>
                      <a:pt x="714" y="3042"/>
                      <a:pt x="813" y="3097"/>
                      <a:pt x="914" y="3097"/>
                    </a:cubicBezTo>
                    <a:cubicBezTo>
                      <a:pt x="1059" y="3097"/>
                      <a:pt x="1209" y="2981"/>
                      <a:pt x="1165" y="2797"/>
                    </a:cubicBezTo>
                    <a:lnTo>
                      <a:pt x="528" y="183"/>
                    </a:lnTo>
                    <a:cubicBezTo>
                      <a:pt x="496" y="56"/>
                      <a:pt x="397" y="1"/>
                      <a:pt x="296" y="1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42"/>
              <p:cNvSpPr/>
              <p:nvPr/>
            </p:nvSpPr>
            <p:spPr>
              <a:xfrm>
                <a:off x="2092125" y="619050"/>
                <a:ext cx="1482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813" extrusionOk="0">
                    <a:moveTo>
                      <a:pt x="250" y="0"/>
                    </a:moveTo>
                    <a:cubicBezTo>
                      <a:pt x="233" y="0"/>
                      <a:pt x="216" y="2"/>
                      <a:pt x="199" y="7"/>
                    </a:cubicBezTo>
                    <a:cubicBezTo>
                      <a:pt x="137" y="25"/>
                      <a:pt x="76" y="61"/>
                      <a:pt x="46" y="119"/>
                    </a:cubicBezTo>
                    <a:cubicBezTo>
                      <a:pt x="14" y="177"/>
                      <a:pt x="0" y="242"/>
                      <a:pt x="16" y="306"/>
                    </a:cubicBezTo>
                    <a:lnTo>
                      <a:pt x="93" y="623"/>
                    </a:lnTo>
                    <a:cubicBezTo>
                      <a:pt x="108" y="685"/>
                      <a:pt x="151" y="742"/>
                      <a:pt x="205" y="775"/>
                    </a:cubicBezTo>
                    <a:cubicBezTo>
                      <a:pt x="232" y="794"/>
                      <a:pt x="263" y="804"/>
                      <a:pt x="295" y="806"/>
                    </a:cubicBezTo>
                    <a:cubicBezTo>
                      <a:pt x="311" y="810"/>
                      <a:pt x="327" y="812"/>
                      <a:pt x="343" y="812"/>
                    </a:cubicBezTo>
                    <a:cubicBezTo>
                      <a:pt x="360" y="812"/>
                      <a:pt x="376" y="810"/>
                      <a:pt x="393" y="805"/>
                    </a:cubicBezTo>
                    <a:cubicBezTo>
                      <a:pt x="455" y="788"/>
                      <a:pt x="515" y="752"/>
                      <a:pt x="547" y="693"/>
                    </a:cubicBezTo>
                    <a:cubicBezTo>
                      <a:pt x="579" y="635"/>
                      <a:pt x="592" y="571"/>
                      <a:pt x="577" y="506"/>
                    </a:cubicBezTo>
                    <a:lnTo>
                      <a:pt x="500" y="190"/>
                    </a:lnTo>
                    <a:cubicBezTo>
                      <a:pt x="484" y="128"/>
                      <a:pt x="442" y="71"/>
                      <a:pt x="387" y="37"/>
                    </a:cubicBezTo>
                    <a:cubicBezTo>
                      <a:pt x="360" y="19"/>
                      <a:pt x="329" y="9"/>
                      <a:pt x="297" y="6"/>
                    </a:cubicBezTo>
                    <a:cubicBezTo>
                      <a:pt x="282" y="2"/>
                      <a:pt x="266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2" name="Google Shape;2262;p42"/>
            <p:cNvGrpSpPr/>
            <p:nvPr/>
          </p:nvGrpSpPr>
          <p:grpSpPr>
            <a:xfrm rot="-3172205">
              <a:off x="2849416" y="4227590"/>
              <a:ext cx="293942" cy="478352"/>
              <a:chOff x="2082225" y="585025"/>
              <a:chExt cx="100300" cy="163225"/>
            </a:xfrm>
          </p:grpSpPr>
          <p:sp>
            <p:nvSpPr>
              <p:cNvPr id="2263" name="Google Shape;2263;p42"/>
              <p:cNvSpPr/>
              <p:nvPr/>
            </p:nvSpPr>
            <p:spPr>
              <a:xfrm>
                <a:off x="2082225" y="585025"/>
                <a:ext cx="100300" cy="16322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652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7" y="1744"/>
                    </a:cubicBezTo>
                    <a:lnTo>
                      <a:pt x="1090" y="5449"/>
                    </a:lnTo>
                    <a:cubicBezTo>
                      <a:pt x="1180" y="5829"/>
                      <a:pt x="1417" y="6133"/>
                      <a:pt x="1725" y="6321"/>
                    </a:cubicBezTo>
                    <a:cubicBezTo>
                      <a:pt x="1943" y="6454"/>
                      <a:pt x="2196" y="6529"/>
                      <a:pt x="2458" y="6529"/>
                    </a:cubicBezTo>
                    <a:cubicBezTo>
                      <a:pt x="2569" y="6529"/>
                      <a:pt x="2681" y="6516"/>
                      <a:pt x="2792" y="6488"/>
                    </a:cubicBezTo>
                    <a:cubicBezTo>
                      <a:pt x="3549" y="6304"/>
                      <a:pt x="4011" y="5540"/>
                      <a:pt x="3826" y="4782"/>
                    </a:cubicBez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42"/>
              <p:cNvSpPr/>
              <p:nvPr/>
            </p:nvSpPr>
            <p:spPr>
              <a:xfrm>
                <a:off x="2082225" y="585025"/>
                <a:ext cx="84400" cy="89975"/>
              </a:xfrm>
              <a:custGeom>
                <a:avLst/>
                <a:gdLst/>
                <a:ahLst/>
                <a:cxnLst/>
                <a:rect l="l" t="t" r="r" b="b"/>
                <a:pathLst>
                  <a:path w="3376" h="3599" extrusionOk="0">
                    <a:moveTo>
                      <a:pt x="1556" y="1"/>
                    </a:moveTo>
                    <a:cubicBezTo>
                      <a:pt x="1446" y="1"/>
                      <a:pt x="1333" y="14"/>
                      <a:pt x="1221" y="42"/>
                    </a:cubicBezTo>
                    <a:cubicBezTo>
                      <a:pt x="463" y="226"/>
                      <a:pt x="1" y="988"/>
                      <a:pt x="185" y="1744"/>
                    </a:cubicBezTo>
                    <a:lnTo>
                      <a:pt x="637" y="3599"/>
                    </a:lnTo>
                    <a:lnTo>
                      <a:pt x="3375" y="2931"/>
                    </a:lnTo>
                    <a:lnTo>
                      <a:pt x="2923" y="1078"/>
                    </a:lnTo>
                    <a:cubicBezTo>
                      <a:pt x="2832" y="699"/>
                      <a:pt x="2596" y="394"/>
                      <a:pt x="2288" y="206"/>
                    </a:cubicBezTo>
                    <a:cubicBezTo>
                      <a:pt x="2070" y="74"/>
                      <a:pt x="1818" y="1"/>
                      <a:pt x="1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42"/>
              <p:cNvSpPr/>
              <p:nvPr/>
            </p:nvSpPr>
            <p:spPr>
              <a:xfrm>
                <a:off x="2097875" y="645775"/>
                <a:ext cx="30250" cy="77450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3098" extrusionOk="0">
                    <a:moveTo>
                      <a:pt x="296" y="1"/>
                    </a:moveTo>
                    <a:cubicBezTo>
                      <a:pt x="150" y="1"/>
                      <a:pt x="1" y="116"/>
                      <a:pt x="46" y="300"/>
                    </a:cubicBezTo>
                    <a:lnTo>
                      <a:pt x="682" y="2915"/>
                    </a:lnTo>
                    <a:cubicBezTo>
                      <a:pt x="714" y="3042"/>
                      <a:pt x="813" y="3097"/>
                      <a:pt x="914" y="3097"/>
                    </a:cubicBezTo>
                    <a:cubicBezTo>
                      <a:pt x="1059" y="3097"/>
                      <a:pt x="1209" y="2981"/>
                      <a:pt x="1165" y="2797"/>
                    </a:cubicBezTo>
                    <a:lnTo>
                      <a:pt x="528" y="183"/>
                    </a:lnTo>
                    <a:cubicBezTo>
                      <a:pt x="496" y="56"/>
                      <a:pt x="397" y="1"/>
                      <a:pt x="296" y="1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42"/>
              <p:cNvSpPr/>
              <p:nvPr/>
            </p:nvSpPr>
            <p:spPr>
              <a:xfrm>
                <a:off x="2092125" y="619050"/>
                <a:ext cx="14825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813" extrusionOk="0">
                    <a:moveTo>
                      <a:pt x="250" y="0"/>
                    </a:moveTo>
                    <a:cubicBezTo>
                      <a:pt x="233" y="0"/>
                      <a:pt x="216" y="2"/>
                      <a:pt x="199" y="7"/>
                    </a:cubicBezTo>
                    <a:cubicBezTo>
                      <a:pt x="137" y="25"/>
                      <a:pt x="76" y="61"/>
                      <a:pt x="46" y="119"/>
                    </a:cubicBezTo>
                    <a:cubicBezTo>
                      <a:pt x="14" y="177"/>
                      <a:pt x="0" y="242"/>
                      <a:pt x="16" y="306"/>
                    </a:cubicBezTo>
                    <a:lnTo>
                      <a:pt x="93" y="623"/>
                    </a:lnTo>
                    <a:cubicBezTo>
                      <a:pt x="108" y="685"/>
                      <a:pt x="151" y="742"/>
                      <a:pt x="205" y="775"/>
                    </a:cubicBezTo>
                    <a:cubicBezTo>
                      <a:pt x="232" y="794"/>
                      <a:pt x="263" y="804"/>
                      <a:pt x="295" y="806"/>
                    </a:cubicBezTo>
                    <a:cubicBezTo>
                      <a:pt x="311" y="810"/>
                      <a:pt x="327" y="812"/>
                      <a:pt x="343" y="812"/>
                    </a:cubicBezTo>
                    <a:cubicBezTo>
                      <a:pt x="360" y="812"/>
                      <a:pt x="376" y="810"/>
                      <a:pt x="393" y="805"/>
                    </a:cubicBezTo>
                    <a:cubicBezTo>
                      <a:pt x="455" y="788"/>
                      <a:pt x="515" y="752"/>
                      <a:pt x="547" y="693"/>
                    </a:cubicBezTo>
                    <a:cubicBezTo>
                      <a:pt x="579" y="635"/>
                      <a:pt x="592" y="571"/>
                      <a:pt x="577" y="506"/>
                    </a:cubicBezTo>
                    <a:lnTo>
                      <a:pt x="500" y="190"/>
                    </a:lnTo>
                    <a:cubicBezTo>
                      <a:pt x="484" y="128"/>
                      <a:pt x="442" y="71"/>
                      <a:pt x="387" y="37"/>
                    </a:cubicBezTo>
                    <a:cubicBezTo>
                      <a:pt x="360" y="19"/>
                      <a:pt x="329" y="9"/>
                      <a:pt x="297" y="6"/>
                    </a:cubicBezTo>
                    <a:cubicBezTo>
                      <a:pt x="282" y="2"/>
                      <a:pt x="266" y="0"/>
                      <a:pt x="250" y="0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67" name="Google Shape;2267;p42"/>
          <p:cNvGrpSpPr/>
          <p:nvPr/>
        </p:nvGrpSpPr>
        <p:grpSpPr>
          <a:xfrm rot="5175436">
            <a:off x="399900" y="-91498"/>
            <a:ext cx="975074" cy="1402405"/>
            <a:chOff x="2979850" y="946850"/>
            <a:chExt cx="475350" cy="683675"/>
          </a:xfrm>
        </p:grpSpPr>
        <p:sp>
          <p:nvSpPr>
            <p:cNvPr id="2268" name="Google Shape;2268;p42"/>
            <p:cNvSpPr/>
            <p:nvPr/>
          </p:nvSpPr>
          <p:spPr>
            <a:xfrm>
              <a:off x="2979850" y="946850"/>
              <a:ext cx="475350" cy="683675"/>
            </a:xfrm>
            <a:custGeom>
              <a:avLst/>
              <a:gdLst/>
              <a:ahLst/>
              <a:cxnLst/>
              <a:rect l="l" t="t" r="r" b="b"/>
              <a:pathLst>
                <a:path w="19014" h="27347" extrusionOk="0">
                  <a:moveTo>
                    <a:pt x="18070" y="0"/>
                  </a:moveTo>
                  <a:cubicBezTo>
                    <a:pt x="17745" y="0"/>
                    <a:pt x="17411" y="184"/>
                    <a:pt x="17210" y="507"/>
                  </a:cubicBezTo>
                  <a:lnTo>
                    <a:pt x="12142" y="6994"/>
                  </a:lnTo>
                  <a:cubicBezTo>
                    <a:pt x="12116" y="7023"/>
                    <a:pt x="12090" y="7054"/>
                    <a:pt x="12070" y="7086"/>
                  </a:cubicBezTo>
                  <a:cubicBezTo>
                    <a:pt x="12032" y="7148"/>
                    <a:pt x="12006" y="7215"/>
                    <a:pt x="11993" y="7287"/>
                  </a:cubicBezTo>
                  <a:cubicBezTo>
                    <a:pt x="11957" y="7460"/>
                    <a:pt x="11988" y="7654"/>
                    <a:pt x="12074" y="7853"/>
                  </a:cubicBezTo>
                  <a:cubicBezTo>
                    <a:pt x="12115" y="7947"/>
                    <a:pt x="12166" y="8039"/>
                    <a:pt x="12228" y="8131"/>
                  </a:cubicBezTo>
                  <a:lnTo>
                    <a:pt x="11901" y="8654"/>
                  </a:lnTo>
                  <a:lnTo>
                    <a:pt x="10926" y="8048"/>
                  </a:lnTo>
                  <a:cubicBezTo>
                    <a:pt x="10797" y="7969"/>
                    <a:pt x="10654" y="7931"/>
                    <a:pt x="10507" y="7931"/>
                  </a:cubicBezTo>
                  <a:cubicBezTo>
                    <a:pt x="10180" y="7931"/>
                    <a:pt x="9840" y="8120"/>
                    <a:pt x="9634" y="8452"/>
                  </a:cubicBezTo>
                  <a:lnTo>
                    <a:pt x="245" y="23539"/>
                  </a:lnTo>
                  <a:cubicBezTo>
                    <a:pt x="0" y="23932"/>
                    <a:pt x="7" y="24419"/>
                    <a:pt x="272" y="24723"/>
                  </a:cubicBezTo>
                  <a:cubicBezTo>
                    <a:pt x="342" y="24806"/>
                    <a:pt x="415" y="24883"/>
                    <a:pt x="490" y="24964"/>
                  </a:cubicBezTo>
                  <a:cubicBezTo>
                    <a:pt x="675" y="25161"/>
                    <a:pt x="871" y="25348"/>
                    <a:pt x="1075" y="25523"/>
                  </a:cubicBezTo>
                  <a:cubicBezTo>
                    <a:pt x="1813" y="26163"/>
                    <a:pt x="2656" y="26658"/>
                    <a:pt x="3597" y="27022"/>
                  </a:cubicBezTo>
                  <a:cubicBezTo>
                    <a:pt x="3876" y="27133"/>
                    <a:pt x="4165" y="27231"/>
                    <a:pt x="4463" y="27316"/>
                  </a:cubicBezTo>
                  <a:cubicBezTo>
                    <a:pt x="4535" y="27336"/>
                    <a:pt x="4609" y="27346"/>
                    <a:pt x="4684" y="27346"/>
                  </a:cubicBezTo>
                  <a:cubicBezTo>
                    <a:pt x="5016" y="27346"/>
                    <a:pt x="5355" y="27150"/>
                    <a:pt x="5558" y="26823"/>
                  </a:cubicBezTo>
                  <a:lnTo>
                    <a:pt x="14935" y="11753"/>
                  </a:lnTo>
                  <a:cubicBezTo>
                    <a:pt x="15234" y="11272"/>
                    <a:pt x="15141" y="10674"/>
                    <a:pt x="14729" y="10412"/>
                  </a:cubicBezTo>
                  <a:lnTo>
                    <a:pt x="13753" y="9805"/>
                  </a:lnTo>
                  <a:lnTo>
                    <a:pt x="14081" y="9282"/>
                  </a:lnTo>
                  <a:cubicBezTo>
                    <a:pt x="14166" y="9294"/>
                    <a:pt x="14248" y="9299"/>
                    <a:pt x="14327" y="9299"/>
                  </a:cubicBezTo>
                  <a:cubicBezTo>
                    <a:pt x="14669" y="9299"/>
                    <a:pt x="14946" y="9188"/>
                    <a:pt x="15087" y="8962"/>
                  </a:cubicBezTo>
                  <a:cubicBezTo>
                    <a:pt x="15107" y="8931"/>
                    <a:pt x="15125" y="8895"/>
                    <a:pt x="15139" y="8859"/>
                  </a:cubicBezTo>
                  <a:lnTo>
                    <a:pt x="18720" y="1446"/>
                  </a:lnTo>
                  <a:cubicBezTo>
                    <a:pt x="19014" y="974"/>
                    <a:pt x="18913" y="381"/>
                    <a:pt x="18498" y="121"/>
                  </a:cubicBezTo>
                  <a:cubicBezTo>
                    <a:pt x="18366" y="39"/>
                    <a:pt x="18219" y="0"/>
                    <a:pt x="18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2"/>
            <p:cNvSpPr/>
            <p:nvPr/>
          </p:nvSpPr>
          <p:spPr>
            <a:xfrm>
              <a:off x="3047425" y="1230950"/>
              <a:ext cx="278875" cy="364375"/>
            </a:xfrm>
            <a:custGeom>
              <a:avLst/>
              <a:gdLst/>
              <a:ahLst/>
              <a:cxnLst/>
              <a:rect l="l" t="t" r="r" b="b"/>
              <a:pathLst>
                <a:path w="11155" h="14575" extrusionOk="0">
                  <a:moveTo>
                    <a:pt x="7752" y="0"/>
                  </a:moveTo>
                  <a:lnTo>
                    <a:pt x="1" y="12456"/>
                  </a:lnTo>
                  <a:lnTo>
                    <a:pt x="3403" y="14574"/>
                  </a:lnTo>
                  <a:lnTo>
                    <a:pt x="11155" y="2117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2"/>
            <p:cNvSpPr/>
            <p:nvPr/>
          </p:nvSpPr>
          <p:spPr>
            <a:xfrm>
              <a:off x="3105900" y="1286900"/>
              <a:ext cx="200650" cy="277025"/>
            </a:xfrm>
            <a:custGeom>
              <a:avLst/>
              <a:gdLst/>
              <a:ahLst/>
              <a:cxnLst/>
              <a:rect l="l" t="t" r="r" b="b"/>
              <a:pathLst>
                <a:path w="8026" h="11081" extrusionOk="0">
                  <a:moveTo>
                    <a:pt x="6182" y="1"/>
                  </a:moveTo>
                  <a:lnTo>
                    <a:pt x="0" y="9934"/>
                  </a:lnTo>
                  <a:lnTo>
                    <a:pt x="1843" y="11080"/>
                  </a:lnTo>
                  <a:lnTo>
                    <a:pt x="8025" y="1148"/>
                  </a:lnTo>
                  <a:lnTo>
                    <a:pt x="6182" y="1"/>
                  </a:ln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2"/>
            <p:cNvSpPr/>
            <p:nvPr/>
          </p:nvSpPr>
          <p:spPr>
            <a:xfrm>
              <a:off x="3069750" y="1198275"/>
              <a:ext cx="290975" cy="432250"/>
            </a:xfrm>
            <a:custGeom>
              <a:avLst/>
              <a:gdLst/>
              <a:ahLst/>
              <a:cxnLst/>
              <a:rect l="l" t="t" r="r" b="b"/>
              <a:pathLst>
                <a:path w="11639" h="17290" extrusionOk="0">
                  <a:moveTo>
                    <a:pt x="10557" y="1"/>
                  </a:moveTo>
                  <a:lnTo>
                    <a:pt x="1" y="16965"/>
                  </a:lnTo>
                  <a:cubicBezTo>
                    <a:pt x="280" y="17076"/>
                    <a:pt x="569" y="17174"/>
                    <a:pt x="867" y="17259"/>
                  </a:cubicBezTo>
                  <a:cubicBezTo>
                    <a:pt x="939" y="17279"/>
                    <a:pt x="1013" y="17289"/>
                    <a:pt x="1088" y="17289"/>
                  </a:cubicBezTo>
                  <a:cubicBezTo>
                    <a:pt x="1420" y="17289"/>
                    <a:pt x="1759" y="17093"/>
                    <a:pt x="1962" y="16766"/>
                  </a:cubicBezTo>
                  <a:lnTo>
                    <a:pt x="11339" y="1696"/>
                  </a:lnTo>
                  <a:cubicBezTo>
                    <a:pt x="11638" y="1215"/>
                    <a:pt x="11545" y="617"/>
                    <a:pt x="11130" y="357"/>
                  </a:cubicBezTo>
                  <a:lnTo>
                    <a:pt x="10557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2"/>
            <p:cNvSpPr/>
            <p:nvPr/>
          </p:nvSpPr>
          <p:spPr>
            <a:xfrm>
              <a:off x="2992075" y="1149075"/>
              <a:ext cx="279350" cy="435900"/>
            </a:xfrm>
            <a:custGeom>
              <a:avLst/>
              <a:gdLst/>
              <a:ahLst/>
              <a:cxnLst/>
              <a:rect l="l" t="t" r="r" b="b"/>
              <a:pathLst>
                <a:path w="11174" h="17436" extrusionOk="0">
                  <a:moveTo>
                    <a:pt x="10501" y="1"/>
                  </a:moveTo>
                  <a:lnTo>
                    <a:pt x="0" y="16875"/>
                  </a:lnTo>
                  <a:cubicBezTo>
                    <a:pt x="184" y="17072"/>
                    <a:pt x="380" y="17259"/>
                    <a:pt x="585" y="17435"/>
                  </a:cubicBezTo>
                  <a:lnTo>
                    <a:pt x="11174" y="420"/>
                  </a:lnTo>
                  <a:lnTo>
                    <a:pt x="10501" y="1"/>
                  </a:ln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Google Shape;3431;p60">
            <a:extLst>
              <a:ext uri="{FF2B5EF4-FFF2-40B4-BE49-F238E27FC236}">
                <a16:creationId xmlns:a16="http://schemas.microsoft.com/office/drawing/2014/main" id="{01CA6AEA-8DD7-CE41-2AAE-89441934DF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928" y="484909"/>
            <a:ext cx="4876800" cy="29371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429;p60">
            <a:extLst>
              <a:ext uri="{FF2B5EF4-FFF2-40B4-BE49-F238E27FC236}">
                <a16:creationId xmlns:a16="http://schemas.microsoft.com/office/drawing/2014/main" id="{02A826DF-17EB-73F9-31A8-E35ADC9C2B6B}"/>
              </a:ext>
            </a:extLst>
          </p:cNvPr>
          <p:cNvSpPr/>
          <p:nvPr/>
        </p:nvSpPr>
        <p:spPr>
          <a:xfrm>
            <a:off x="599210" y="3447830"/>
            <a:ext cx="5309753" cy="262500"/>
          </a:xfrm>
          <a:prstGeom prst="round2SameRect">
            <a:avLst>
              <a:gd name="adj1" fmla="val 16667"/>
              <a:gd name="adj2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273;p42">
            <a:extLst>
              <a:ext uri="{FF2B5EF4-FFF2-40B4-BE49-F238E27FC236}">
                <a16:creationId xmlns:a16="http://schemas.microsoft.com/office/drawing/2014/main" id="{2F39BF98-2960-CCFA-0F83-6BEC44859E9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7231" y="1135331"/>
            <a:ext cx="3114551" cy="1621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accent5"/>
              </a:buClr>
              <a:buSzPts val="1100"/>
            </a:pPr>
            <a:r>
              <a:rPr lang="en-BD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ACI Pharmaceuticals Ltd. </a:t>
            </a:r>
            <a:r>
              <a:rPr lang="e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2422;p45">
            <a:extLst>
              <a:ext uri="{FF2B5EF4-FFF2-40B4-BE49-F238E27FC236}">
                <a16:creationId xmlns:a16="http://schemas.microsoft.com/office/drawing/2014/main" id="{C7FFB2EF-E13D-C98D-6B00-9544EF307698}"/>
              </a:ext>
            </a:extLst>
          </p:cNvPr>
          <p:cNvGrpSpPr/>
          <p:nvPr/>
        </p:nvGrpSpPr>
        <p:grpSpPr>
          <a:xfrm rot="5099119" flipH="1">
            <a:off x="-252654" y="3439024"/>
            <a:ext cx="1830170" cy="1833813"/>
            <a:chOff x="5350350" y="3341850"/>
            <a:chExt cx="452050" cy="452950"/>
          </a:xfrm>
        </p:grpSpPr>
        <p:sp>
          <p:nvSpPr>
            <p:cNvPr id="3" name="Google Shape;2423;p45">
              <a:extLst>
                <a:ext uri="{FF2B5EF4-FFF2-40B4-BE49-F238E27FC236}">
                  <a16:creationId xmlns:a16="http://schemas.microsoft.com/office/drawing/2014/main" id="{330A4F21-6F8E-EA68-19F0-DBD7342EE61B}"/>
                </a:ext>
              </a:extLst>
            </p:cNvPr>
            <p:cNvSpPr/>
            <p:nvPr/>
          </p:nvSpPr>
          <p:spPr>
            <a:xfrm>
              <a:off x="5350350" y="3385400"/>
              <a:ext cx="401100" cy="409400"/>
            </a:xfrm>
            <a:custGeom>
              <a:avLst/>
              <a:gdLst/>
              <a:ahLst/>
              <a:cxnLst/>
              <a:rect l="l" t="t" r="r" b="b"/>
              <a:pathLst>
                <a:path w="16044" h="16376" extrusionOk="0">
                  <a:moveTo>
                    <a:pt x="12927" y="0"/>
                  </a:moveTo>
                  <a:lnTo>
                    <a:pt x="9361" y="3973"/>
                  </a:lnTo>
                  <a:lnTo>
                    <a:pt x="919" y="6447"/>
                  </a:lnTo>
                  <a:cubicBezTo>
                    <a:pt x="329" y="6621"/>
                    <a:pt x="1" y="7217"/>
                    <a:pt x="117" y="7779"/>
                  </a:cubicBezTo>
                  <a:cubicBezTo>
                    <a:pt x="144" y="7902"/>
                    <a:pt x="190" y="8022"/>
                    <a:pt x="259" y="8137"/>
                  </a:cubicBezTo>
                  <a:cubicBezTo>
                    <a:pt x="2457" y="11765"/>
                    <a:pt x="5479" y="14475"/>
                    <a:pt x="9321" y="16268"/>
                  </a:cubicBezTo>
                  <a:cubicBezTo>
                    <a:pt x="9478" y="16341"/>
                    <a:pt x="9641" y="16375"/>
                    <a:pt x="9801" y="16375"/>
                  </a:cubicBezTo>
                  <a:cubicBezTo>
                    <a:pt x="10334" y="16375"/>
                    <a:pt x="10829" y="15997"/>
                    <a:pt x="10930" y="15430"/>
                  </a:cubicBezTo>
                  <a:lnTo>
                    <a:pt x="12254" y="8022"/>
                  </a:lnTo>
                  <a:lnTo>
                    <a:pt x="12478" y="6770"/>
                  </a:lnTo>
                  <a:lnTo>
                    <a:pt x="16043" y="2797"/>
                  </a:lnTo>
                  <a:lnTo>
                    <a:pt x="129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24;p45">
              <a:extLst>
                <a:ext uri="{FF2B5EF4-FFF2-40B4-BE49-F238E27FC236}">
                  <a16:creationId xmlns:a16="http://schemas.microsoft.com/office/drawing/2014/main" id="{280BB192-042B-732E-C6C2-5386616C6D07}"/>
                </a:ext>
              </a:extLst>
            </p:cNvPr>
            <p:cNvSpPr/>
            <p:nvPr/>
          </p:nvSpPr>
          <p:spPr>
            <a:xfrm>
              <a:off x="5374600" y="3416925"/>
              <a:ext cx="345350" cy="355575"/>
            </a:xfrm>
            <a:custGeom>
              <a:avLst/>
              <a:gdLst/>
              <a:ahLst/>
              <a:cxnLst/>
              <a:rect l="l" t="t" r="r" b="b"/>
              <a:pathLst>
                <a:path w="13814" h="14223" extrusionOk="0">
                  <a:moveTo>
                    <a:pt x="12024" y="0"/>
                  </a:moveTo>
                  <a:lnTo>
                    <a:pt x="8885" y="3498"/>
                  </a:lnTo>
                  <a:lnTo>
                    <a:pt x="200" y="6044"/>
                  </a:lnTo>
                  <a:cubicBezTo>
                    <a:pt x="95" y="6075"/>
                    <a:pt x="51" y="6152"/>
                    <a:pt x="35" y="6196"/>
                  </a:cubicBezTo>
                  <a:cubicBezTo>
                    <a:pt x="14" y="6249"/>
                    <a:pt x="1" y="6330"/>
                    <a:pt x="52" y="6414"/>
                  </a:cubicBezTo>
                  <a:cubicBezTo>
                    <a:pt x="1100" y="8144"/>
                    <a:pt x="2360" y="9675"/>
                    <a:pt x="3799" y="10965"/>
                  </a:cubicBezTo>
                  <a:cubicBezTo>
                    <a:pt x="5237" y="12255"/>
                    <a:pt x="6896" y="13343"/>
                    <a:pt x="8729" y="14199"/>
                  </a:cubicBezTo>
                  <a:cubicBezTo>
                    <a:pt x="8766" y="14216"/>
                    <a:pt x="8801" y="14222"/>
                    <a:pt x="8833" y="14222"/>
                  </a:cubicBezTo>
                  <a:cubicBezTo>
                    <a:pt x="8879" y="14222"/>
                    <a:pt x="8918" y="14209"/>
                    <a:pt x="8947" y="14193"/>
                  </a:cubicBezTo>
                  <a:cubicBezTo>
                    <a:pt x="8989" y="14171"/>
                    <a:pt x="9061" y="14119"/>
                    <a:pt x="9080" y="14013"/>
                  </a:cubicBezTo>
                  <a:lnTo>
                    <a:pt x="10675" y="5104"/>
                  </a:lnTo>
                  <a:lnTo>
                    <a:pt x="13813" y="1605"/>
                  </a:lnTo>
                  <a:lnTo>
                    <a:pt x="12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25;p45">
              <a:extLst>
                <a:ext uri="{FF2B5EF4-FFF2-40B4-BE49-F238E27FC236}">
                  <a16:creationId xmlns:a16="http://schemas.microsoft.com/office/drawing/2014/main" id="{B4A8C513-1121-CA20-35BC-130C2FEB6F0D}"/>
                </a:ext>
              </a:extLst>
            </p:cNvPr>
            <p:cNvSpPr/>
            <p:nvPr/>
          </p:nvSpPr>
          <p:spPr>
            <a:xfrm>
              <a:off x="5374600" y="3526850"/>
              <a:ext cx="252850" cy="245600"/>
            </a:xfrm>
            <a:custGeom>
              <a:avLst/>
              <a:gdLst/>
              <a:ahLst/>
              <a:cxnLst/>
              <a:rect l="l" t="t" r="r" b="b"/>
              <a:pathLst>
                <a:path w="10114" h="9824" extrusionOk="0">
                  <a:moveTo>
                    <a:pt x="5810" y="1"/>
                  </a:moveTo>
                  <a:lnTo>
                    <a:pt x="200" y="1646"/>
                  </a:lnTo>
                  <a:cubicBezTo>
                    <a:pt x="95" y="1677"/>
                    <a:pt x="51" y="1754"/>
                    <a:pt x="35" y="1798"/>
                  </a:cubicBezTo>
                  <a:cubicBezTo>
                    <a:pt x="14" y="1850"/>
                    <a:pt x="1" y="1930"/>
                    <a:pt x="52" y="2016"/>
                  </a:cubicBezTo>
                  <a:cubicBezTo>
                    <a:pt x="1100" y="3746"/>
                    <a:pt x="2360" y="5277"/>
                    <a:pt x="3799" y="6567"/>
                  </a:cubicBezTo>
                  <a:cubicBezTo>
                    <a:pt x="5237" y="7857"/>
                    <a:pt x="6895" y="8944"/>
                    <a:pt x="8727" y="9799"/>
                  </a:cubicBezTo>
                  <a:cubicBezTo>
                    <a:pt x="8765" y="9817"/>
                    <a:pt x="8800" y="9823"/>
                    <a:pt x="8831" y="9823"/>
                  </a:cubicBezTo>
                  <a:cubicBezTo>
                    <a:pt x="8878" y="9823"/>
                    <a:pt x="8917" y="9810"/>
                    <a:pt x="8946" y="9794"/>
                  </a:cubicBezTo>
                  <a:cubicBezTo>
                    <a:pt x="8989" y="9774"/>
                    <a:pt x="9061" y="9721"/>
                    <a:pt x="9080" y="9614"/>
                  </a:cubicBezTo>
                  <a:lnTo>
                    <a:pt x="10113" y="3843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2426;p45">
              <a:extLst>
                <a:ext uri="{FF2B5EF4-FFF2-40B4-BE49-F238E27FC236}">
                  <a16:creationId xmlns:a16="http://schemas.microsoft.com/office/drawing/2014/main" id="{6866BF1E-3E7B-082B-B742-C30BDB3B5B26}"/>
                </a:ext>
              </a:extLst>
            </p:cNvPr>
            <p:cNvGrpSpPr/>
            <p:nvPr/>
          </p:nvGrpSpPr>
          <p:grpSpPr>
            <a:xfrm>
              <a:off x="5514150" y="3526675"/>
              <a:ext cx="117325" cy="98700"/>
              <a:chOff x="5514150" y="3526675"/>
              <a:chExt cx="117325" cy="98700"/>
            </a:xfrm>
          </p:grpSpPr>
          <p:sp>
            <p:nvSpPr>
              <p:cNvPr id="25" name="Google Shape;2427;p45">
                <a:extLst>
                  <a:ext uri="{FF2B5EF4-FFF2-40B4-BE49-F238E27FC236}">
                    <a16:creationId xmlns:a16="http://schemas.microsoft.com/office/drawing/2014/main" id="{31D33897-14C8-133F-1AD1-3D31AD27FD28}"/>
                  </a:ext>
                </a:extLst>
              </p:cNvPr>
              <p:cNvSpPr/>
              <p:nvPr/>
            </p:nvSpPr>
            <p:spPr>
              <a:xfrm>
                <a:off x="5514150" y="3526675"/>
                <a:ext cx="117325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3948" extrusionOk="0">
                    <a:moveTo>
                      <a:pt x="292" y="0"/>
                    </a:moveTo>
                    <a:cubicBezTo>
                      <a:pt x="245" y="0"/>
                      <a:pt x="210" y="12"/>
                      <a:pt x="188" y="37"/>
                    </a:cubicBezTo>
                    <a:cubicBezTo>
                      <a:pt x="1" y="245"/>
                      <a:pt x="816" y="1281"/>
                      <a:pt x="2008" y="2350"/>
                    </a:cubicBezTo>
                    <a:cubicBezTo>
                      <a:pt x="3059" y="3293"/>
                      <a:pt x="4052" y="3947"/>
                      <a:pt x="4401" y="3947"/>
                    </a:cubicBezTo>
                    <a:cubicBezTo>
                      <a:pt x="4448" y="3947"/>
                      <a:pt x="4483" y="3935"/>
                      <a:pt x="4506" y="3911"/>
                    </a:cubicBezTo>
                    <a:cubicBezTo>
                      <a:pt x="4692" y="3701"/>
                      <a:pt x="3877" y="2665"/>
                      <a:pt x="2685" y="1596"/>
                    </a:cubicBezTo>
                    <a:cubicBezTo>
                      <a:pt x="1634" y="654"/>
                      <a:pt x="641" y="0"/>
                      <a:pt x="2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428;p45">
                <a:extLst>
                  <a:ext uri="{FF2B5EF4-FFF2-40B4-BE49-F238E27FC236}">
                    <a16:creationId xmlns:a16="http://schemas.microsoft.com/office/drawing/2014/main" id="{BE19B6B7-F0B4-D62C-F974-4C9073B6718B}"/>
                  </a:ext>
                </a:extLst>
              </p:cNvPr>
              <p:cNvSpPr/>
              <p:nvPr/>
            </p:nvSpPr>
            <p:spPr>
              <a:xfrm>
                <a:off x="5514150" y="3526675"/>
                <a:ext cx="117325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3948" extrusionOk="0">
                    <a:moveTo>
                      <a:pt x="292" y="0"/>
                    </a:moveTo>
                    <a:cubicBezTo>
                      <a:pt x="245" y="0"/>
                      <a:pt x="210" y="12"/>
                      <a:pt x="188" y="37"/>
                    </a:cubicBezTo>
                    <a:cubicBezTo>
                      <a:pt x="1" y="245"/>
                      <a:pt x="816" y="1281"/>
                      <a:pt x="2008" y="2350"/>
                    </a:cubicBezTo>
                    <a:cubicBezTo>
                      <a:pt x="3059" y="3293"/>
                      <a:pt x="4052" y="3947"/>
                      <a:pt x="4401" y="3947"/>
                    </a:cubicBezTo>
                    <a:cubicBezTo>
                      <a:pt x="4448" y="3947"/>
                      <a:pt x="4483" y="3935"/>
                      <a:pt x="4506" y="3911"/>
                    </a:cubicBezTo>
                    <a:cubicBezTo>
                      <a:pt x="4692" y="3701"/>
                      <a:pt x="3877" y="2665"/>
                      <a:pt x="2685" y="1596"/>
                    </a:cubicBezTo>
                    <a:cubicBezTo>
                      <a:pt x="1634" y="654"/>
                      <a:pt x="641" y="0"/>
                      <a:pt x="292" y="0"/>
                    </a:cubicBezTo>
                    <a:close/>
                  </a:path>
                </a:pathLst>
              </a:custGeom>
              <a:solidFill>
                <a:srgbClr val="FFFFFF">
                  <a:alpha val="59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2429;p45">
              <a:extLst>
                <a:ext uri="{FF2B5EF4-FFF2-40B4-BE49-F238E27FC236}">
                  <a16:creationId xmlns:a16="http://schemas.microsoft.com/office/drawing/2014/main" id="{D80F88AD-D0E8-D76A-DE91-3D16D2457480}"/>
                </a:ext>
              </a:extLst>
            </p:cNvPr>
            <p:cNvSpPr/>
            <p:nvPr/>
          </p:nvSpPr>
          <p:spPr>
            <a:xfrm>
              <a:off x="5468850" y="3578550"/>
              <a:ext cx="25450" cy="17925"/>
            </a:xfrm>
            <a:custGeom>
              <a:avLst/>
              <a:gdLst/>
              <a:ahLst/>
              <a:cxnLst/>
              <a:rect l="l" t="t" r="r" b="b"/>
              <a:pathLst>
                <a:path w="1018" h="717" extrusionOk="0">
                  <a:moveTo>
                    <a:pt x="521" y="0"/>
                  </a:moveTo>
                  <a:cubicBezTo>
                    <a:pt x="240" y="0"/>
                    <a:pt x="1" y="382"/>
                    <a:pt x="270" y="624"/>
                  </a:cubicBezTo>
                  <a:cubicBezTo>
                    <a:pt x="342" y="689"/>
                    <a:pt x="420" y="716"/>
                    <a:pt x="496" y="716"/>
                  </a:cubicBezTo>
                  <a:cubicBezTo>
                    <a:pt x="777" y="716"/>
                    <a:pt x="1018" y="334"/>
                    <a:pt x="747" y="93"/>
                  </a:cubicBezTo>
                  <a:cubicBezTo>
                    <a:pt x="675" y="28"/>
                    <a:pt x="596" y="0"/>
                    <a:pt x="52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30;p45">
              <a:extLst>
                <a:ext uri="{FF2B5EF4-FFF2-40B4-BE49-F238E27FC236}">
                  <a16:creationId xmlns:a16="http://schemas.microsoft.com/office/drawing/2014/main" id="{E4E7B226-8C6B-DBC7-A43B-D1230545DD8F}"/>
                </a:ext>
              </a:extLst>
            </p:cNvPr>
            <p:cNvSpPr/>
            <p:nvPr/>
          </p:nvSpPr>
          <p:spPr>
            <a:xfrm>
              <a:off x="5456525" y="3617675"/>
              <a:ext cx="38175" cy="26875"/>
            </a:xfrm>
            <a:custGeom>
              <a:avLst/>
              <a:gdLst/>
              <a:ahLst/>
              <a:cxnLst/>
              <a:rect l="l" t="t" r="r" b="b"/>
              <a:pathLst>
                <a:path w="1527" h="1075" extrusionOk="0">
                  <a:moveTo>
                    <a:pt x="782" y="0"/>
                  </a:moveTo>
                  <a:cubicBezTo>
                    <a:pt x="360" y="0"/>
                    <a:pt x="1" y="573"/>
                    <a:pt x="406" y="936"/>
                  </a:cubicBezTo>
                  <a:cubicBezTo>
                    <a:pt x="515" y="1034"/>
                    <a:pt x="632" y="1075"/>
                    <a:pt x="745" y="1075"/>
                  </a:cubicBezTo>
                  <a:cubicBezTo>
                    <a:pt x="1167" y="1075"/>
                    <a:pt x="1526" y="503"/>
                    <a:pt x="1121" y="139"/>
                  </a:cubicBezTo>
                  <a:cubicBezTo>
                    <a:pt x="1013" y="41"/>
                    <a:pt x="895" y="0"/>
                    <a:pt x="782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31;p45">
              <a:extLst>
                <a:ext uri="{FF2B5EF4-FFF2-40B4-BE49-F238E27FC236}">
                  <a16:creationId xmlns:a16="http://schemas.microsoft.com/office/drawing/2014/main" id="{5CB86A22-F949-B7AF-0E92-6AA88635B8F9}"/>
                </a:ext>
              </a:extLst>
            </p:cNvPr>
            <p:cNvSpPr/>
            <p:nvPr/>
          </p:nvSpPr>
          <p:spPr>
            <a:xfrm>
              <a:off x="5499650" y="3606525"/>
              <a:ext cx="12125" cy="8550"/>
            </a:xfrm>
            <a:custGeom>
              <a:avLst/>
              <a:gdLst/>
              <a:ahLst/>
              <a:cxnLst/>
              <a:rect l="l" t="t" r="r" b="b"/>
              <a:pathLst>
                <a:path w="485" h="342" extrusionOk="0">
                  <a:moveTo>
                    <a:pt x="249" y="0"/>
                  </a:moveTo>
                  <a:cubicBezTo>
                    <a:pt x="115" y="0"/>
                    <a:pt x="0" y="182"/>
                    <a:pt x="129" y="297"/>
                  </a:cubicBezTo>
                  <a:cubicBezTo>
                    <a:pt x="164" y="328"/>
                    <a:pt x="201" y="341"/>
                    <a:pt x="237" y="341"/>
                  </a:cubicBezTo>
                  <a:cubicBezTo>
                    <a:pt x="371" y="341"/>
                    <a:pt x="484" y="160"/>
                    <a:pt x="356" y="44"/>
                  </a:cubicBezTo>
                  <a:cubicBezTo>
                    <a:pt x="322" y="13"/>
                    <a:pt x="285" y="0"/>
                    <a:pt x="249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32;p45">
              <a:extLst>
                <a:ext uri="{FF2B5EF4-FFF2-40B4-BE49-F238E27FC236}">
                  <a16:creationId xmlns:a16="http://schemas.microsoft.com/office/drawing/2014/main" id="{137619B2-3673-9854-86C6-5A4B36FB7EFA}"/>
                </a:ext>
              </a:extLst>
            </p:cNvPr>
            <p:cNvSpPr/>
            <p:nvPr/>
          </p:nvSpPr>
          <p:spPr>
            <a:xfrm>
              <a:off x="5581500" y="3629025"/>
              <a:ext cx="19150" cy="13450"/>
            </a:xfrm>
            <a:custGeom>
              <a:avLst/>
              <a:gdLst/>
              <a:ahLst/>
              <a:cxnLst/>
              <a:rect l="l" t="t" r="r" b="b"/>
              <a:pathLst>
                <a:path w="766" h="538" extrusionOk="0">
                  <a:moveTo>
                    <a:pt x="392" y="0"/>
                  </a:moveTo>
                  <a:cubicBezTo>
                    <a:pt x="180" y="0"/>
                    <a:pt x="0" y="286"/>
                    <a:pt x="204" y="468"/>
                  </a:cubicBezTo>
                  <a:cubicBezTo>
                    <a:pt x="258" y="517"/>
                    <a:pt x="317" y="537"/>
                    <a:pt x="374" y="537"/>
                  </a:cubicBezTo>
                  <a:cubicBezTo>
                    <a:pt x="585" y="537"/>
                    <a:pt x="765" y="251"/>
                    <a:pt x="562" y="69"/>
                  </a:cubicBezTo>
                  <a:cubicBezTo>
                    <a:pt x="507" y="21"/>
                    <a:pt x="448" y="0"/>
                    <a:pt x="392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33;p45">
              <a:extLst>
                <a:ext uri="{FF2B5EF4-FFF2-40B4-BE49-F238E27FC236}">
                  <a16:creationId xmlns:a16="http://schemas.microsoft.com/office/drawing/2014/main" id="{2C407F1F-EB21-BE06-FCA6-DE466B4C9EC0}"/>
                </a:ext>
              </a:extLst>
            </p:cNvPr>
            <p:cNvSpPr/>
            <p:nvPr/>
          </p:nvSpPr>
          <p:spPr>
            <a:xfrm>
              <a:off x="5565400" y="3634575"/>
              <a:ext cx="12750" cy="9000"/>
            </a:xfrm>
            <a:custGeom>
              <a:avLst/>
              <a:gdLst/>
              <a:ahLst/>
              <a:cxnLst/>
              <a:rect l="l" t="t" r="r" b="b"/>
              <a:pathLst>
                <a:path w="510" h="360" extrusionOk="0">
                  <a:moveTo>
                    <a:pt x="262" y="1"/>
                  </a:moveTo>
                  <a:cubicBezTo>
                    <a:pt x="120" y="1"/>
                    <a:pt x="0" y="192"/>
                    <a:pt x="136" y="313"/>
                  </a:cubicBezTo>
                  <a:cubicBezTo>
                    <a:pt x="172" y="345"/>
                    <a:pt x="211" y="359"/>
                    <a:pt x="249" y="359"/>
                  </a:cubicBezTo>
                  <a:cubicBezTo>
                    <a:pt x="389" y="359"/>
                    <a:pt x="509" y="169"/>
                    <a:pt x="375" y="47"/>
                  </a:cubicBezTo>
                  <a:cubicBezTo>
                    <a:pt x="339" y="14"/>
                    <a:pt x="29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34;p45">
              <a:extLst>
                <a:ext uri="{FF2B5EF4-FFF2-40B4-BE49-F238E27FC236}">
                  <a16:creationId xmlns:a16="http://schemas.microsoft.com/office/drawing/2014/main" id="{78C98BCA-EC30-ADCE-825A-E1519F81958E}"/>
                </a:ext>
              </a:extLst>
            </p:cNvPr>
            <p:cNvSpPr/>
            <p:nvPr/>
          </p:nvSpPr>
          <p:spPr>
            <a:xfrm>
              <a:off x="5531100" y="3707150"/>
              <a:ext cx="12725" cy="8975"/>
            </a:xfrm>
            <a:custGeom>
              <a:avLst/>
              <a:gdLst/>
              <a:ahLst/>
              <a:cxnLst/>
              <a:rect l="l" t="t" r="r" b="b"/>
              <a:pathLst>
                <a:path w="509" h="359" extrusionOk="0">
                  <a:moveTo>
                    <a:pt x="261" y="0"/>
                  </a:moveTo>
                  <a:cubicBezTo>
                    <a:pt x="120" y="0"/>
                    <a:pt x="0" y="191"/>
                    <a:pt x="135" y="312"/>
                  </a:cubicBezTo>
                  <a:cubicBezTo>
                    <a:pt x="171" y="345"/>
                    <a:pt x="211" y="359"/>
                    <a:pt x="249" y="359"/>
                  </a:cubicBezTo>
                  <a:cubicBezTo>
                    <a:pt x="389" y="359"/>
                    <a:pt x="509" y="169"/>
                    <a:pt x="375" y="47"/>
                  </a:cubicBezTo>
                  <a:cubicBezTo>
                    <a:pt x="338" y="14"/>
                    <a:pt x="299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35;p45">
              <a:extLst>
                <a:ext uri="{FF2B5EF4-FFF2-40B4-BE49-F238E27FC236}">
                  <a16:creationId xmlns:a16="http://schemas.microsoft.com/office/drawing/2014/main" id="{BC17D117-8A7A-9AFD-490B-BCFB3283E1DA}"/>
                </a:ext>
              </a:extLst>
            </p:cNvPr>
            <p:cNvSpPr/>
            <p:nvPr/>
          </p:nvSpPr>
          <p:spPr>
            <a:xfrm>
              <a:off x="5570275" y="3673925"/>
              <a:ext cx="25475" cy="17925"/>
            </a:xfrm>
            <a:custGeom>
              <a:avLst/>
              <a:gdLst/>
              <a:ahLst/>
              <a:cxnLst/>
              <a:rect l="l" t="t" r="r" b="b"/>
              <a:pathLst>
                <a:path w="1019" h="717" extrusionOk="0">
                  <a:moveTo>
                    <a:pt x="523" y="1"/>
                  </a:moveTo>
                  <a:cubicBezTo>
                    <a:pt x="242" y="1"/>
                    <a:pt x="1" y="383"/>
                    <a:pt x="271" y="624"/>
                  </a:cubicBezTo>
                  <a:cubicBezTo>
                    <a:pt x="343" y="689"/>
                    <a:pt x="422" y="717"/>
                    <a:pt x="498" y="717"/>
                  </a:cubicBezTo>
                  <a:cubicBezTo>
                    <a:pt x="779" y="717"/>
                    <a:pt x="1019" y="335"/>
                    <a:pt x="749" y="93"/>
                  </a:cubicBezTo>
                  <a:cubicBezTo>
                    <a:pt x="677" y="28"/>
                    <a:pt x="598" y="1"/>
                    <a:pt x="523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36;p45">
              <a:extLst>
                <a:ext uri="{FF2B5EF4-FFF2-40B4-BE49-F238E27FC236}">
                  <a16:creationId xmlns:a16="http://schemas.microsoft.com/office/drawing/2014/main" id="{8E52FD1C-E2AF-2C5D-07B9-F7DA51420BD1}"/>
                </a:ext>
              </a:extLst>
            </p:cNvPr>
            <p:cNvSpPr/>
            <p:nvPr/>
          </p:nvSpPr>
          <p:spPr>
            <a:xfrm>
              <a:off x="5500850" y="3680750"/>
              <a:ext cx="31825" cy="22400"/>
            </a:xfrm>
            <a:custGeom>
              <a:avLst/>
              <a:gdLst/>
              <a:ahLst/>
              <a:cxnLst/>
              <a:rect l="l" t="t" r="r" b="b"/>
              <a:pathLst>
                <a:path w="1273" h="896" extrusionOk="0">
                  <a:moveTo>
                    <a:pt x="651" y="1"/>
                  </a:moveTo>
                  <a:cubicBezTo>
                    <a:pt x="299" y="1"/>
                    <a:pt x="0" y="477"/>
                    <a:pt x="338" y="780"/>
                  </a:cubicBezTo>
                  <a:cubicBezTo>
                    <a:pt x="428" y="861"/>
                    <a:pt x="526" y="895"/>
                    <a:pt x="621" y="895"/>
                  </a:cubicBezTo>
                  <a:cubicBezTo>
                    <a:pt x="972" y="895"/>
                    <a:pt x="1272" y="419"/>
                    <a:pt x="934" y="116"/>
                  </a:cubicBezTo>
                  <a:cubicBezTo>
                    <a:pt x="844" y="35"/>
                    <a:pt x="745" y="1"/>
                    <a:pt x="651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37;p45">
              <a:extLst>
                <a:ext uri="{FF2B5EF4-FFF2-40B4-BE49-F238E27FC236}">
                  <a16:creationId xmlns:a16="http://schemas.microsoft.com/office/drawing/2014/main" id="{438D5657-11A8-31A6-C33F-B2D2137F1397}"/>
                </a:ext>
              </a:extLst>
            </p:cNvPr>
            <p:cNvSpPr/>
            <p:nvPr/>
          </p:nvSpPr>
          <p:spPr>
            <a:xfrm>
              <a:off x="5400675" y="3579375"/>
              <a:ext cx="25450" cy="17925"/>
            </a:xfrm>
            <a:custGeom>
              <a:avLst/>
              <a:gdLst/>
              <a:ahLst/>
              <a:cxnLst/>
              <a:rect l="l" t="t" r="r" b="b"/>
              <a:pathLst>
                <a:path w="1018" h="717" extrusionOk="0">
                  <a:moveTo>
                    <a:pt x="522" y="1"/>
                  </a:moveTo>
                  <a:cubicBezTo>
                    <a:pt x="241" y="1"/>
                    <a:pt x="0" y="382"/>
                    <a:pt x="270" y="624"/>
                  </a:cubicBezTo>
                  <a:cubicBezTo>
                    <a:pt x="342" y="689"/>
                    <a:pt x="421" y="717"/>
                    <a:pt x="497" y="717"/>
                  </a:cubicBezTo>
                  <a:cubicBezTo>
                    <a:pt x="778" y="717"/>
                    <a:pt x="1017" y="335"/>
                    <a:pt x="747" y="93"/>
                  </a:cubicBezTo>
                  <a:cubicBezTo>
                    <a:pt x="675" y="28"/>
                    <a:pt x="597" y="1"/>
                    <a:pt x="522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38;p45">
              <a:extLst>
                <a:ext uri="{FF2B5EF4-FFF2-40B4-BE49-F238E27FC236}">
                  <a16:creationId xmlns:a16="http://schemas.microsoft.com/office/drawing/2014/main" id="{B3FD3803-8BDE-B755-8FBC-83B50CFE7DEE}"/>
                </a:ext>
              </a:extLst>
            </p:cNvPr>
            <p:cNvSpPr/>
            <p:nvPr/>
          </p:nvSpPr>
          <p:spPr>
            <a:xfrm>
              <a:off x="5522825" y="3579500"/>
              <a:ext cx="25225" cy="17775"/>
            </a:xfrm>
            <a:custGeom>
              <a:avLst/>
              <a:gdLst/>
              <a:ahLst/>
              <a:cxnLst/>
              <a:rect l="l" t="t" r="r" b="b"/>
              <a:pathLst>
                <a:path w="1009" h="711" extrusionOk="0">
                  <a:moveTo>
                    <a:pt x="517" y="0"/>
                  </a:moveTo>
                  <a:cubicBezTo>
                    <a:pt x="238" y="0"/>
                    <a:pt x="0" y="378"/>
                    <a:pt x="268" y="619"/>
                  </a:cubicBezTo>
                  <a:cubicBezTo>
                    <a:pt x="340" y="683"/>
                    <a:pt x="417" y="710"/>
                    <a:pt x="492" y="710"/>
                  </a:cubicBezTo>
                  <a:cubicBezTo>
                    <a:pt x="771" y="710"/>
                    <a:pt x="1009" y="332"/>
                    <a:pt x="742" y="92"/>
                  </a:cubicBezTo>
                  <a:cubicBezTo>
                    <a:pt x="670" y="27"/>
                    <a:pt x="592" y="0"/>
                    <a:pt x="517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39;p45">
              <a:extLst>
                <a:ext uri="{FF2B5EF4-FFF2-40B4-BE49-F238E27FC236}">
                  <a16:creationId xmlns:a16="http://schemas.microsoft.com/office/drawing/2014/main" id="{6118FF28-292D-1B9D-070B-CB993D654014}"/>
                </a:ext>
              </a:extLst>
            </p:cNvPr>
            <p:cNvSpPr/>
            <p:nvPr/>
          </p:nvSpPr>
          <p:spPr>
            <a:xfrm>
              <a:off x="5649200" y="3341850"/>
              <a:ext cx="153200" cy="127300"/>
            </a:xfrm>
            <a:custGeom>
              <a:avLst/>
              <a:gdLst/>
              <a:ahLst/>
              <a:cxnLst/>
              <a:rect l="l" t="t" r="r" b="b"/>
              <a:pathLst>
                <a:path w="6128" h="5092" extrusionOk="0">
                  <a:moveTo>
                    <a:pt x="1768" y="0"/>
                  </a:moveTo>
                  <a:cubicBezTo>
                    <a:pt x="1326" y="0"/>
                    <a:pt x="947" y="136"/>
                    <a:pt x="693" y="418"/>
                  </a:cubicBezTo>
                  <a:cubicBezTo>
                    <a:pt x="0" y="1191"/>
                    <a:pt x="501" y="2768"/>
                    <a:pt x="1809" y="3943"/>
                  </a:cubicBezTo>
                  <a:cubicBezTo>
                    <a:pt x="2639" y="4688"/>
                    <a:pt x="3595" y="5092"/>
                    <a:pt x="4360" y="5092"/>
                  </a:cubicBezTo>
                  <a:cubicBezTo>
                    <a:pt x="4802" y="5092"/>
                    <a:pt x="5181" y="4957"/>
                    <a:pt x="5435" y="4674"/>
                  </a:cubicBezTo>
                  <a:cubicBezTo>
                    <a:pt x="6127" y="3901"/>
                    <a:pt x="5628" y="2323"/>
                    <a:pt x="4317" y="1149"/>
                  </a:cubicBezTo>
                  <a:cubicBezTo>
                    <a:pt x="3488" y="404"/>
                    <a:pt x="2533" y="0"/>
                    <a:pt x="17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40;p45">
              <a:extLst>
                <a:ext uri="{FF2B5EF4-FFF2-40B4-BE49-F238E27FC236}">
                  <a16:creationId xmlns:a16="http://schemas.microsoft.com/office/drawing/2014/main" id="{1A74F019-409D-5A64-37AD-384AAAF7DE1D}"/>
                </a:ext>
              </a:extLst>
            </p:cNvPr>
            <p:cNvSpPr/>
            <p:nvPr/>
          </p:nvSpPr>
          <p:spPr>
            <a:xfrm>
              <a:off x="5687850" y="3358000"/>
              <a:ext cx="93250" cy="80025"/>
            </a:xfrm>
            <a:custGeom>
              <a:avLst/>
              <a:gdLst/>
              <a:ahLst/>
              <a:cxnLst/>
              <a:rect l="l" t="t" r="r" b="b"/>
              <a:pathLst>
                <a:path w="3730" h="3201" extrusionOk="0">
                  <a:moveTo>
                    <a:pt x="760" y="0"/>
                  </a:moveTo>
                  <a:cubicBezTo>
                    <a:pt x="536" y="0"/>
                    <a:pt x="350" y="65"/>
                    <a:pt x="227" y="201"/>
                  </a:cubicBezTo>
                  <a:cubicBezTo>
                    <a:pt x="157" y="280"/>
                    <a:pt x="112" y="377"/>
                    <a:pt x="92" y="486"/>
                  </a:cubicBezTo>
                  <a:cubicBezTo>
                    <a:pt x="0" y="981"/>
                    <a:pt x="386" y="1746"/>
                    <a:pt x="1089" y="2377"/>
                  </a:cubicBezTo>
                  <a:cubicBezTo>
                    <a:pt x="1676" y="2904"/>
                    <a:pt x="2332" y="3201"/>
                    <a:pt x="2812" y="3201"/>
                  </a:cubicBezTo>
                  <a:cubicBezTo>
                    <a:pt x="2908" y="3201"/>
                    <a:pt x="2996" y="3189"/>
                    <a:pt x="3076" y="3165"/>
                  </a:cubicBezTo>
                  <a:cubicBezTo>
                    <a:pt x="3183" y="3134"/>
                    <a:pt x="3275" y="3079"/>
                    <a:pt x="3346" y="3000"/>
                  </a:cubicBezTo>
                  <a:cubicBezTo>
                    <a:pt x="3730" y="2572"/>
                    <a:pt x="3343" y="1596"/>
                    <a:pt x="2484" y="825"/>
                  </a:cubicBezTo>
                  <a:cubicBezTo>
                    <a:pt x="1897" y="298"/>
                    <a:pt x="1241" y="0"/>
                    <a:pt x="7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41;p45">
              <a:extLst>
                <a:ext uri="{FF2B5EF4-FFF2-40B4-BE49-F238E27FC236}">
                  <a16:creationId xmlns:a16="http://schemas.microsoft.com/office/drawing/2014/main" id="{68945592-76FF-CEA6-113E-3110EB3AD74A}"/>
                </a:ext>
              </a:extLst>
            </p:cNvPr>
            <p:cNvSpPr/>
            <p:nvPr/>
          </p:nvSpPr>
          <p:spPr>
            <a:xfrm>
              <a:off x="5687850" y="3369300"/>
              <a:ext cx="79200" cy="68775"/>
            </a:xfrm>
            <a:custGeom>
              <a:avLst/>
              <a:gdLst/>
              <a:ahLst/>
              <a:cxnLst/>
              <a:rect l="l" t="t" r="r" b="b"/>
              <a:pathLst>
                <a:path w="3168" h="2751" extrusionOk="0">
                  <a:moveTo>
                    <a:pt x="356" y="1"/>
                  </a:moveTo>
                  <a:cubicBezTo>
                    <a:pt x="261" y="1"/>
                    <a:pt x="172" y="12"/>
                    <a:pt x="92" y="36"/>
                  </a:cubicBezTo>
                  <a:cubicBezTo>
                    <a:pt x="0" y="530"/>
                    <a:pt x="386" y="1295"/>
                    <a:pt x="1089" y="1926"/>
                  </a:cubicBezTo>
                  <a:cubicBezTo>
                    <a:pt x="1676" y="2454"/>
                    <a:pt x="2331" y="2750"/>
                    <a:pt x="2812" y="2750"/>
                  </a:cubicBezTo>
                  <a:cubicBezTo>
                    <a:pt x="2907" y="2750"/>
                    <a:pt x="2996" y="2738"/>
                    <a:pt x="3076" y="2714"/>
                  </a:cubicBezTo>
                  <a:cubicBezTo>
                    <a:pt x="3168" y="2219"/>
                    <a:pt x="2782" y="1455"/>
                    <a:pt x="2079" y="825"/>
                  </a:cubicBezTo>
                  <a:cubicBezTo>
                    <a:pt x="1493" y="297"/>
                    <a:pt x="837" y="1"/>
                    <a:pt x="356" y="1"/>
                  </a:cubicBezTo>
                  <a:close/>
                </a:path>
              </a:pathLst>
            </a:custGeom>
            <a:solidFill>
              <a:srgbClr val="000000">
                <a:alpha val="45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42;p45">
              <a:extLst>
                <a:ext uri="{FF2B5EF4-FFF2-40B4-BE49-F238E27FC236}">
                  <a16:creationId xmlns:a16="http://schemas.microsoft.com/office/drawing/2014/main" id="{B54F314E-A507-5BCF-3CBF-B399081D9E62}"/>
                </a:ext>
              </a:extLst>
            </p:cNvPr>
            <p:cNvSpPr/>
            <p:nvPr/>
          </p:nvSpPr>
          <p:spPr>
            <a:xfrm>
              <a:off x="5353275" y="3579875"/>
              <a:ext cx="303425" cy="214925"/>
            </a:xfrm>
            <a:custGeom>
              <a:avLst/>
              <a:gdLst/>
              <a:ahLst/>
              <a:cxnLst/>
              <a:rect l="l" t="t" r="r" b="b"/>
              <a:pathLst>
                <a:path w="12137" h="8597" extrusionOk="0">
                  <a:moveTo>
                    <a:pt x="0" y="0"/>
                  </a:moveTo>
                  <a:lnTo>
                    <a:pt x="0" y="0"/>
                  </a:lnTo>
                  <a:cubicBezTo>
                    <a:pt x="27" y="123"/>
                    <a:pt x="73" y="243"/>
                    <a:pt x="142" y="358"/>
                  </a:cubicBezTo>
                  <a:cubicBezTo>
                    <a:pt x="2340" y="3986"/>
                    <a:pt x="5362" y="6696"/>
                    <a:pt x="9204" y="8489"/>
                  </a:cubicBezTo>
                  <a:cubicBezTo>
                    <a:pt x="9361" y="8562"/>
                    <a:pt x="9524" y="8596"/>
                    <a:pt x="9684" y="8596"/>
                  </a:cubicBezTo>
                  <a:cubicBezTo>
                    <a:pt x="10217" y="8596"/>
                    <a:pt x="10712" y="8218"/>
                    <a:pt x="10813" y="7651"/>
                  </a:cubicBezTo>
                  <a:lnTo>
                    <a:pt x="12137" y="243"/>
                  </a:lnTo>
                  <a:lnTo>
                    <a:pt x="12137" y="243"/>
                  </a:lnTo>
                  <a:cubicBezTo>
                    <a:pt x="11192" y="1783"/>
                    <a:pt x="10249" y="3317"/>
                    <a:pt x="9306" y="4855"/>
                  </a:cubicBezTo>
                  <a:cubicBezTo>
                    <a:pt x="9149" y="5114"/>
                    <a:pt x="8977" y="5382"/>
                    <a:pt x="8710" y="5522"/>
                  </a:cubicBezTo>
                  <a:cubicBezTo>
                    <a:pt x="8566" y="5597"/>
                    <a:pt x="8409" y="5627"/>
                    <a:pt x="8249" y="5627"/>
                  </a:cubicBezTo>
                  <a:cubicBezTo>
                    <a:pt x="7986" y="5627"/>
                    <a:pt x="7711" y="5547"/>
                    <a:pt x="7459" y="5460"/>
                  </a:cubicBezTo>
                  <a:cubicBezTo>
                    <a:pt x="4502" y="4441"/>
                    <a:pt x="1867" y="250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43;p45">
              <a:extLst>
                <a:ext uri="{FF2B5EF4-FFF2-40B4-BE49-F238E27FC236}">
                  <a16:creationId xmlns:a16="http://schemas.microsoft.com/office/drawing/2014/main" id="{17F86D59-FC69-58D7-503F-5B4A49C43056}"/>
                </a:ext>
              </a:extLst>
            </p:cNvPr>
            <p:cNvSpPr/>
            <p:nvPr/>
          </p:nvSpPr>
          <p:spPr>
            <a:xfrm>
              <a:off x="5469550" y="3506375"/>
              <a:ext cx="130300" cy="59250"/>
            </a:xfrm>
            <a:custGeom>
              <a:avLst/>
              <a:gdLst/>
              <a:ahLst/>
              <a:cxnLst/>
              <a:rect l="l" t="t" r="r" b="b"/>
              <a:pathLst>
                <a:path w="5212" h="2370" extrusionOk="0">
                  <a:moveTo>
                    <a:pt x="4049" y="1"/>
                  </a:moveTo>
                  <a:cubicBezTo>
                    <a:pt x="3567" y="1"/>
                    <a:pt x="2958" y="104"/>
                    <a:pt x="2321" y="312"/>
                  </a:cubicBezTo>
                  <a:cubicBezTo>
                    <a:pt x="969" y="753"/>
                    <a:pt x="1" y="1503"/>
                    <a:pt x="159" y="1985"/>
                  </a:cubicBezTo>
                  <a:cubicBezTo>
                    <a:pt x="241" y="2240"/>
                    <a:pt x="622" y="2369"/>
                    <a:pt x="1163" y="2369"/>
                  </a:cubicBezTo>
                  <a:cubicBezTo>
                    <a:pt x="1645" y="2369"/>
                    <a:pt x="2254" y="2266"/>
                    <a:pt x="2891" y="2058"/>
                  </a:cubicBezTo>
                  <a:cubicBezTo>
                    <a:pt x="4243" y="1617"/>
                    <a:pt x="5211" y="868"/>
                    <a:pt x="5053" y="385"/>
                  </a:cubicBezTo>
                  <a:cubicBezTo>
                    <a:pt x="4970" y="130"/>
                    <a:pt x="4589" y="1"/>
                    <a:pt x="404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583;p47">
            <a:extLst>
              <a:ext uri="{FF2B5EF4-FFF2-40B4-BE49-F238E27FC236}">
                <a16:creationId xmlns:a16="http://schemas.microsoft.com/office/drawing/2014/main" id="{33B7835B-8C33-A4E7-0F3A-4B9BB05F825E}"/>
              </a:ext>
            </a:extLst>
          </p:cNvPr>
          <p:cNvGrpSpPr/>
          <p:nvPr/>
        </p:nvGrpSpPr>
        <p:grpSpPr>
          <a:xfrm rot="-1357973">
            <a:off x="2000666" y="250424"/>
            <a:ext cx="1586190" cy="1422625"/>
            <a:chOff x="5000675" y="2412450"/>
            <a:chExt cx="955700" cy="857150"/>
          </a:xfrm>
        </p:grpSpPr>
        <p:sp>
          <p:nvSpPr>
            <p:cNvPr id="28" name="Google Shape;2584;p47">
              <a:extLst>
                <a:ext uri="{FF2B5EF4-FFF2-40B4-BE49-F238E27FC236}">
                  <a16:creationId xmlns:a16="http://schemas.microsoft.com/office/drawing/2014/main" id="{6C0D0FBE-B8F5-B48B-B5C0-E19BA1819536}"/>
                </a:ext>
              </a:extLst>
            </p:cNvPr>
            <p:cNvSpPr/>
            <p:nvPr/>
          </p:nvSpPr>
          <p:spPr>
            <a:xfrm>
              <a:off x="5088875" y="2467475"/>
              <a:ext cx="867500" cy="802125"/>
            </a:xfrm>
            <a:custGeom>
              <a:avLst/>
              <a:gdLst/>
              <a:ahLst/>
              <a:cxnLst/>
              <a:rect l="l" t="t" r="r" b="b"/>
              <a:pathLst>
                <a:path w="34700" h="32085" extrusionOk="0">
                  <a:moveTo>
                    <a:pt x="10659" y="1"/>
                  </a:moveTo>
                  <a:lnTo>
                    <a:pt x="1" y="17086"/>
                  </a:lnTo>
                  <a:lnTo>
                    <a:pt x="24041" y="32085"/>
                  </a:lnTo>
                  <a:lnTo>
                    <a:pt x="34699" y="14999"/>
                  </a:lnTo>
                  <a:lnTo>
                    <a:pt x="106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85;p47">
              <a:extLst>
                <a:ext uri="{FF2B5EF4-FFF2-40B4-BE49-F238E27FC236}">
                  <a16:creationId xmlns:a16="http://schemas.microsoft.com/office/drawing/2014/main" id="{19C60A7A-1255-5AF9-62D2-BC47B1FD243D}"/>
                </a:ext>
              </a:extLst>
            </p:cNvPr>
            <p:cNvSpPr/>
            <p:nvPr/>
          </p:nvSpPr>
          <p:spPr>
            <a:xfrm>
              <a:off x="5000675" y="2412450"/>
              <a:ext cx="867475" cy="802125"/>
            </a:xfrm>
            <a:custGeom>
              <a:avLst/>
              <a:gdLst/>
              <a:ahLst/>
              <a:cxnLst/>
              <a:rect l="l" t="t" r="r" b="b"/>
              <a:pathLst>
                <a:path w="34699" h="32085" extrusionOk="0">
                  <a:moveTo>
                    <a:pt x="10660" y="1"/>
                  </a:moveTo>
                  <a:lnTo>
                    <a:pt x="0" y="17086"/>
                  </a:lnTo>
                  <a:lnTo>
                    <a:pt x="24040" y="32084"/>
                  </a:lnTo>
                  <a:lnTo>
                    <a:pt x="34699" y="14999"/>
                  </a:lnTo>
                  <a:lnTo>
                    <a:pt x="106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86;p47">
              <a:extLst>
                <a:ext uri="{FF2B5EF4-FFF2-40B4-BE49-F238E27FC236}">
                  <a16:creationId xmlns:a16="http://schemas.microsoft.com/office/drawing/2014/main" id="{B99EB49B-913C-2022-3101-7EC05D0D8343}"/>
                </a:ext>
              </a:extLst>
            </p:cNvPr>
            <p:cNvSpPr/>
            <p:nvPr/>
          </p:nvSpPr>
          <p:spPr>
            <a:xfrm>
              <a:off x="5221525" y="2485425"/>
              <a:ext cx="601100" cy="407425"/>
            </a:xfrm>
            <a:custGeom>
              <a:avLst/>
              <a:gdLst/>
              <a:ahLst/>
              <a:cxnLst/>
              <a:rect l="l" t="t" r="r" b="b"/>
              <a:pathLst>
                <a:path w="24044" h="16297" extrusionOk="0">
                  <a:moveTo>
                    <a:pt x="0" y="0"/>
                  </a:moveTo>
                  <a:lnTo>
                    <a:pt x="0" y="0"/>
                  </a:lnTo>
                  <a:cubicBezTo>
                    <a:pt x="127" y="768"/>
                    <a:pt x="263" y="1533"/>
                    <a:pt x="402" y="2297"/>
                  </a:cubicBezTo>
                  <a:cubicBezTo>
                    <a:pt x="542" y="3063"/>
                    <a:pt x="674" y="3829"/>
                    <a:pt x="820" y="4592"/>
                  </a:cubicBezTo>
                  <a:lnTo>
                    <a:pt x="831" y="4649"/>
                  </a:lnTo>
                  <a:lnTo>
                    <a:pt x="884" y="4684"/>
                  </a:lnTo>
                  <a:cubicBezTo>
                    <a:pt x="2409" y="5683"/>
                    <a:pt x="3940" y="6674"/>
                    <a:pt x="5479" y="7653"/>
                  </a:cubicBezTo>
                  <a:cubicBezTo>
                    <a:pt x="7014" y="8638"/>
                    <a:pt x="8560" y="9603"/>
                    <a:pt x="10105" y="10573"/>
                  </a:cubicBezTo>
                  <a:cubicBezTo>
                    <a:pt x="11655" y="11533"/>
                    <a:pt x="13202" y="12497"/>
                    <a:pt x="14762" y="13443"/>
                  </a:cubicBezTo>
                  <a:cubicBezTo>
                    <a:pt x="16318" y="14393"/>
                    <a:pt x="17879" y="15335"/>
                    <a:pt x="19448" y="16264"/>
                  </a:cubicBezTo>
                  <a:lnTo>
                    <a:pt x="19503" y="16296"/>
                  </a:lnTo>
                  <a:lnTo>
                    <a:pt x="19558" y="16281"/>
                  </a:lnTo>
                  <a:cubicBezTo>
                    <a:pt x="20308" y="16078"/>
                    <a:pt x="21055" y="15858"/>
                    <a:pt x="21803" y="15647"/>
                  </a:cubicBezTo>
                  <a:cubicBezTo>
                    <a:pt x="22551" y="15436"/>
                    <a:pt x="23297" y="15222"/>
                    <a:pt x="24043" y="14999"/>
                  </a:cubicBezTo>
                  <a:lnTo>
                    <a:pt x="24043" y="14999"/>
                  </a:lnTo>
                  <a:cubicBezTo>
                    <a:pt x="23281" y="15156"/>
                    <a:pt x="22522" y="15324"/>
                    <a:pt x="21764" y="15494"/>
                  </a:cubicBezTo>
                  <a:cubicBezTo>
                    <a:pt x="21026" y="15661"/>
                    <a:pt x="20287" y="15820"/>
                    <a:pt x="19550" y="15991"/>
                  </a:cubicBezTo>
                  <a:cubicBezTo>
                    <a:pt x="18041" y="15001"/>
                    <a:pt x="16526" y="14021"/>
                    <a:pt x="15004" y="13053"/>
                  </a:cubicBezTo>
                  <a:cubicBezTo>
                    <a:pt x="13470" y="12068"/>
                    <a:pt x="11923" y="11103"/>
                    <a:pt x="10379" y="10133"/>
                  </a:cubicBezTo>
                  <a:cubicBezTo>
                    <a:pt x="8828" y="9173"/>
                    <a:pt x="7281" y="8209"/>
                    <a:pt x="5722" y="7263"/>
                  </a:cubicBezTo>
                  <a:cubicBezTo>
                    <a:pt x="4184" y="6321"/>
                    <a:pt x="2637" y="5392"/>
                    <a:pt x="1086" y="4472"/>
                  </a:cubicBezTo>
                  <a:cubicBezTo>
                    <a:pt x="916" y="3735"/>
                    <a:pt x="733" y="3001"/>
                    <a:pt x="557" y="2265"/>
                  </a:cubicBezTo>
                  <a:cubicBezTo>
                    <a:pt x="377" y="1510"/>
                    <a:pt x="194" y="7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87;p47">
              <a:extLst>
                <a:ext uri="{FF2B5EF4-FFF2-40B4-BE49-F238E27FC236}">
                  <a16:creationId xmlns:a16="http://schemas.microsoft.com/office/drawing/2014/main" id="{96FA34C3-4472-9C46-6E87-FEECBFDD43EA}"/>
                </a:ext>
              </a:extLst>
            </p:cNvPr>
            <p:cNvSpPr/>
            <p:nvPr/>
          </p:nvSpPr>
          <p:spPr>
            <a:xfrm>
              <a:off x="5311675" y="2758775"/>
              <a:ext cx="193150" cy="193125"/>
            </a:xfrm>
            <a:custGeom>
              <a:avLst/>
              <a:gdLst/>
              <a:ahLst/>
              <a:cxnLst/>
              <a:rect l="l" t="t" r="r" b="b"/>
              <a:pathLst>
                <a:path w="7726" h="7725" extrusionOk="0">
                  <a:moveTo>
                    <a:pt x="3864" y="0"/>
                  </a:moveTo>
                  <a:cubicBezTo>
                    <a:pt x="1730" y="0"/>
                    <a:pt x="1" y="1730"/>
                    <a:pt x="1" y="3862"/>
                  </a:cubicBezTo>
                  <a:cubicBezTo>
                    <a:pt x="1" y="5995"/>
                    <a:pt x="1730" y="7725"/>
                    <a:pt x="3864" y="7725"/>
                  </a:cubicBezTo>
                  <a:cubicBezTo>
                    <a:pt x="5997" y="7725"/>
                    <a:pt x="7725" y="5995"/>
                    <a:pt x="7725" y="3862"/>
                  </a:cubicBezTo>
                  <a:cubicBezTo>
                    <a:pt x="7725" y="1730"/>
                    <a:pt x="5997" y="0"/>
                    <a:pt x="38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88;p47">
              <a:extLst>
                <a:ext uri="{FF2B5EF4-FFF2-40B4-BE49-F238E27FC236}">
                  <a16:creationId xmlns:a16="http://schemas.microsoft.com/office/drawing/2014/main" id="{6126101D-D1C6-CB55-81B4-83A229AAD290}"/>
                </a:ext>
              </a:extLst>
            </p:cNvPr>
            <p:cNvSpPr/>
            <p:nvPr/>
          </p:nvSpPr>
          <p:spPr>
            <a:xfrm>
              <a:off x="5342475" y="2789550"/>
              <a:ext cx="131575" cy="131550"/>
            </a:xfrm>
            <a:custGeom>
              <a:avLst/>
              <a:gdLst/>
              <a:ahLst/>
              <a:cxnLst/>
              <a:rect l="l" t="t" r="r" b="b"/>
              <a:pathLst>
                <a:path w="5263" h="5262" extrusionOk="0">
                  <a:moveTo>
                    <a:pt x="3379" y="0"/>
                  </a:moveTo>
                  <a:lnTo>
                    <a:pt x="2389" y="1585"/>
                  </a:lnTo>
                  <a:lnTo>
                    <a:pt x="804" y="596"/>
                  </a:lnTo>
                  <a:lnTo>
                    <a:pt x="0" y="1885"/>
                  </a:lnTo>
                  <a:lnTo>
                    <a:pt x="1585" y="2874"/>
                  </a:lnTo>
                  <a:lnTo>
                    <a:pt x="595" y="4459"/>
                  </a:lnTo>
                  <a:lnTo>
                    <a:pt x="1884" y="5261"/>
                  </a:lnTo>
                  <a:lnTo>
                    <a:pt x="2873" y="3677"/>
                  </a:lnTo>
                  <a:lnTo>
                    <a:pt x="4458" y="4666"/>
                  </a:lnTo>
                  <a:lnTo>
                    <a:pt x="5262" y="3378"/>
                  </a:lnTo>
                  <a:lnTo>
                    <a:pt x="3676" y="2389"/>
                  </a:lnTo>
                  <a:lnTo>
                    <a:pt x="4666" y="803"/>
                  </a:lnTo>
                  <a:lnTo>
                    <a:pt x="33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89;p47">
              <a:extLst>
                <a:ext uri="{FF2B5EF4-FFF2-40B4-BE49-F238E27FC236}">
                  <a16:creationId xmlns:a16="http://schemas.microsoft.com/office/drawing/2014/main" id="{6112EF6F-3852-23A9-CECD-6FD5CC0821D2}"/>
                </a:ext>
              </a:extLst>
            </p:cNvPr>
            <p:cNvSpPr/>
            <p:nvPr/>
          </p:nvSpPr>
          <p:spPr>
            <a:xfrm>
              <a:off x="5028150" y="2810950"/>
              <a:ext cx="215425" cy="147600"/>
            </a:xfrm>
            <a:custGeom>
              <a:avLst/>
              <a:gdLst/>
              <a:ahLst/>
              <a:cxnLst/>
              <a:rect l="l" t="t" r="r" b="b"/>
              <a:pathLst>
                <a:path w="8617" h="5904" extrusionOk="0">
                  <a:moveTo>
                    <a:pt x="539" y="1"/>
                  </a:moveTo>
                  <a:lnTo>
                    <a:pt x="0" y="865"/>
                  </a:lnTo>
                  <a:lnTo>
                    <a:pt x="8078" y="5904"/>
                  </a:lnTo>
                  <a:lnTo>
                    <a:pt x="8616" y="5040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90;p47">
              <a:extLst>
                <a:ext uri="{FF2B5EF4-FFF2-40B4-BE49-F238E27FC236}">
                  <a16:creationId xmlns:a16="http://schemas.microsoft.com/office/drawing/2014/main" id="{5F30086C-518A-9691-DFD4-AB10642FE8A8}"/>
                </a:ext>
              </a:extLst>
            </p:cNvPr>
            <p:cNvSpPr/>
            <p:nvPr/>
          </p:nvSpPr>
          <p:spPr>
            <a:xfrm>
              <a:off x="5050675" y="2774850"/>
              <a:ext cx="174850" cy="122275"/>
            </a:xfrm>
            <a:custGeom>
              <a:avLst/>
              <a:gdLst/>
              <a:ahLst/>
              <a:cxnLst/>
              <a:rect l="l" t="t" r="r" b="b"/>
              <a:pathLst>
                <a:path w="6994" h="4891" extrusionOk="0">
                  <a:moveTo>
                    <a:pt x="539" y="0"/>
                  </a:moveTo>
                  <a:lnTo>
                    <a:pt x="0" y="864"/>
                  </a:lnTo>
                  <a:lnTo>
                    <a:pt x="6455" y="4891"/>
                  </a:lnTo>
                  <a:lnTo>
                    <a:pt x="6994" y="4027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91;p47">
              <a:extLst>
                <a:ext uri="{FF2B5EF4-FFF2-40B4-BE49-F238E27FC236}">
                  <a16:creationId xmlns:a16="http://schemas.microsoft.com/office/drawing/2014/main" id="{67C15199-31CC-F373-8E34-E7C560BA50E0}"/>
                </a:ext>
              </a:extLst>
            </p:cNvPr>
            <p:cNvSpPr/>
            <p:nvPr/>
          </p:nvSpPr>
          <p:spPr>
            <a:xfrm>
              <a:off x="5073200" y="2738750"/>
              <a:ext cx="125350" cy="91400"/>
            </a:xfrm>
            <a:custGeom>
              <a:avLst/>
              <a:gdLst/>
              <a:ahLst/>
              <a:cxnLst/>
              <a:rect l="l" t="t" r="r" b="b"/>
              <a:pathLst>
                <a:path w="5014" h="3656" extrusionOk="0">
                  <a:moveTo>
                    <a:pt x="539" y="0"/>
                  </a:moveTo>
                  <a:lnTo>
                    <a:pt x="0" y="864"/>
                  </a:lnTo>
                  <a:lnTo>
                    <a:pt x="4475" y="3656"/>
                  </a:lnTo>
                  <a:lnTo>
                    <a:pt x="5014" y="2792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92;p47">
              <a:extLst>
                <a:ext uri="{FF2B5EF4-FFF2-40B4-BE49-F238E27FC236}">
                  <a16:creationId xmlns:a16="http://schemas.microsoft.com/office/drawing/2014/main" id="{01560985-EEF3-AABA-E125-2C2374612B51}"/>
                </a:ext>
              </a:extLst>
            </p:cNvPr>
            <p:cNvSpPr/>
            <p:nvPr/>
          </p:nvSpPr>
          <p:spPr>
            <a:xfrm>
              <a:off x="5630700" y="2669625"/>
              <a:ext cx="209225" cy="137675"/>
            </a:xfrm>
            <a:custGeom>
              <a:avLst/>
              <a:gdLst/>
              <a:ahLst/>
              <a:cxnLst/>
              <a:rect l="l" t="t" r="r" b="b"/>
              <a:pathLst>
                <a:path w="8369" h="5507" extrusionOk="0">
                  <a:moveTo>
                    <a:pt x="291" y="1"/>
                  </a:moveTo>
                  <a:lnTo>
                    <a:pt x="0" y="467"/>
                  </a:lnTo>
                  <a:lnTo>
                    <a:pt x="8078" y="5506"/>
                  </a:lnTo>
                  <a:lnTo>
                    <a:pt x="8369" y="5040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93;p47">
              <a:extLst>
                <a:ext uri="{FF2B5EF4-FFF2-40B4-BE49-F238E27FC236}">
                  <a16:creationId xmlns:a16="http://schemas.microsoft.com/office/drawing/2014/main" id="{2AFB5B2A-CD9F-0F30-4F50-4BB3C6F6C32C}"/>
                </a:ext>
              </a:extLst>
            </p:cNvPr>
            <p:cNvSpPr/>
            <p:nvPr/>
          </p:nvSpPr>
          <p:spPr>
            <a:xfrm>
              <a:off x="5659075" y="2714425"/>
              <a:ext cx="168675" cy="112350"/>
            </a:xfrm>
            <a:custGeom>
              <a:avLst/>
              <a:gdLst/>
              <a:ahLst/>
              <a:cxnLst/>
              <a:rect l="l" t="t" r="r" b="b"/>
              <a:pathLst>
                <a:path w="6747" h="4494" extrusionOk="0">
                  <a:moveTo>
                    <a:pt x="292" y="0"/>
                  </a:moveTo>
                  <a:lnTo>
                    <a:pt x="1" y="465"/>
                  </a:lnTo>
                  <a:lnTo>
                    <a:pt x="6456" y="4493"/>
                  </a:lnTo>
                  <a:lnTo>
                    <a:pt x="6747" y="4027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94;p47">
              <a:extLst>
                <a:ext uri="{FF2B5EF4-FFF2-40B4-BE49-F238E27FC236}">
                  <a16:creationId xmlns:a16="http://schemas.microsoft.com/office/drawing/2014/main" id="{8099343B-70FA-7FF2-0311-F48D8102DB4D}"/>
                </a:ext>
              </a:extLst>
            </p:cNvPr>
            <p:cNvSpPr/>
            <p:nvPr/>
          </p:nvSpPr>
          <p:spPr>
            <a:xfrm>
              <a:off x="5696425" y="2764800"/>
              <a:ext cx="119175" cy="81475"/>
            </a:xfrm>
            <a:custGeom>
              <a:avLst/>
              <a:gdLst/>
              <a:ahLst/>
              <a:cxnLst/>
              <a:rect l="l" t="t" r="r" b="b"/>
              <a:pathLst>
                <a:path w="4767" h="3259" extrusionOk="0">
                  <a:moveTo>
                    <a:pt x="292" y="1"/>
                  </a:moveTo>
                  <a:lnTo>
                    <a:pt x="1" y="466"/>
                  </a:lnTo>
                  <a:lnTo>
                    <a:pt x="4476" y="3259"/>
                  </a:lnTo>
                  <a:lnTo>
                    <a:pt x="4767" y="279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95;p47">
              <a:extLst>
                <a:ext uri="{FF2B5EF4-FFF2-40B4-BE49-F238E27FC236}">
                  <a16:creationId xmlns:a16="http://schemas.microsoft.com/office/drawing/2014/main" id="{D80914F1-B278-D690-49F0-095F35AC6803}"/>
                </a:ext>
              </a:extLst>
            </p:cNvPr>
            <p:cNvSpPr/>
            <p:nvPr/>
          </p:nvSpPr>
          <p:spPr>
            <a:xfrm>
              <a:off x="5120475" y="2909875"/>
              <a:ext cx="778550" cy="359525"/>
            </a:xfrm>
            <a:custGeom>
              <a:avLst/>
              <a:gdLst/>
              <a:ahLst/>
              <a:cxnLst/>
              <a:rect l="l" t="t" r="r" b="b"/>
              <a:pathLst>
                <a:path w="31142" h="14381" extrusionOk="0">
                  <a:moveTo>
                    <a:pt x="26847" y="0"/>
                  </a:moveTo>
                  <a:cubicBezTo>
                    <a:pt x="22608" y="1935"/>
                    <a:pt x="17955" y="2967"/>
                    <a:pt x="13292" y="2976"/>
                  </a:cubicBezTo>
                  <a:cubicBezTo>
                    <a:pt x="13277" y="2976"/>
                    <a:pt x="13263" y="2976"/>
                    <a:pt x="13248" y="2976"/>
                  </a:cubicBezTo>
                  <a:cubicBezTo>
                    <a:pt x="8700" y="2976"/>
                    <a:pt x="4161" y="2005"/>
                    <a:pt x="1" y="170"/>
                  </a:cubicBezTo>
                  <a:lnTo>
                    <a:pt x="1" y="170"/>
                  </a:lnTo>
                  <a:lnTo>
                    <a:pt x="22780" y="14380"/>
                  </a:lnTo>
                  <a:lnTo>
                    <a:pt x="31141" y="978"/>
                  </a:lnTo>
                  <a:cubicBezTo>
                    <a:pt x="29680" y="822"/>
                    <a:pt x="28221" y="495"/>
                    <a:pt x="26847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2" name="Google Shape;3602;p63"/>
          <p:cNvGrpSpPr/>
          <p:nvPr/>
        </p:nvGrpSpPr>
        <p:grpSpPr>
          <a:xfrm>
            <a:off x="715102" y="1419135"/>
            <a:ext cx="4363031" cy="2323966"/>
            <a:chOff x="233350" y="949250"/>
            <a:chExt cx="7137300" cy="3802300"/>
          </a:xfrm>
        </p:grpSpPr>
        <p:sp>
          <p:nvSpPr>
            <p:cNvPr id="3603" name="Google Shape;3603;p63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63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63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63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63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63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63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63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63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63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63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63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63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63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63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63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63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63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63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63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63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63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63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63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63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3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3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3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3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3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3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3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3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3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3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3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3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3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3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3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3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3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3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3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3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3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3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3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3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3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3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4" name="Google Shape;3654;p63"/>
          <p:cNvSpPr/>
          <p:nvPr/>
        </p:nvSpPr>
        <p:spPr>
          <a:xfrm flipH="1">
            <a:off x="3327851" y="1490800"/>
            <a:ext cx="232465" cy="342087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5" name="Google Shape;3655;p63"/>
          <p:cNvSpPr/>
          <p:nvPr/>
        </p:nvSpPr>
        <p:spPr>
          <a:xfrm flipH="1">
            <a:off x="1182876" y="1592537"/>
            <a:ext cx="232465" cy="342087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6" name="Google Shape;3656;p63"/>
          <p:cNvSpPr/>
          <p:nvPr/>
        </p:nvSpPr>
        <p:spPr>
          <a:xfrm flipH="1">
            <a:off x="1742442" y="2864244"/>
            <a:ext cx="232465" cy="342087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7" name="Google Shape;3657;p63"/>
          <p:cNvSpPr/>
          <p:nvPr/>
        </p:nvSpPr>
        <p:spPr>
          <a:xfrm flipH="1">
            <a:off x="2649587" y="2202962"/>
            <a:ext cx="232465" cy="342087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8" name="Google Shape;3658;p63"/>
          <p:cNvSpPr/>
          <p:nvPr/>
        </p:nvSpPr>
        <p:spPr>
          <a:xfrm flipH="1">
            <a:off x="2937862" y="2745569"/>
            <a:ext cx="232465" cy="342087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5" name="Google Shape;3665;p63"/>
          <p:cNvSpPr/>
          <p:nvPr/>
        </p:nvSpPr>
        <p:spPr>
          <a:xfrm>
            <a:off x="5217375" y="2435175"/>
            <a:ext cx="768000" cy="76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6" name="Google Shape;3666;p63"/>
          <p:cNvSpPr/>
          <p:nvPr/>
        </p:nvSpPr>
        <p:spPr>
          <a:xfrm>
            <a:off x="5217375" y="3540550"/>
            <a:ext cx="768000" cy="76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7" name="Google Shape;3667;p63"/>
          <p:cNvSpPr/>
          <p:nvPr/>
        </p:nvSpPr>
        <p:spPr>
          <a:xfrm>
            <a:off x="5217375" y="1394263"/>
            <a:ext cx="768000" cy="76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p63"/>
          <p:cNvSpPr/>
          <p:nvPr/>
        </p:nvSpPr>
        <p:spPr>
          <a:xfrm flipH="1">
            <a:off x="5217375" y="1394263"/>
            <a:ext cx="768000" cy="768000"/>
          </a:xfrm>
          <a:prstGeom prst="pie">
            <a:avLst>
              <a:gd name="adj1" fmla="val 13083416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9" name="Google Shape;3669;p63"/>
          <p:cNvSpPr/>
          <p:nvPr/>
        </p:nvSpPr>
        <p:spPr>
          <a:xfrm flipH="1">
            <a:off x="5217375" y="2435163"/>
            <a:ext cx="768000" cy="768000"/>
          </a:xfrm>
          <a:prstGeom prst="pie">
            <a:avLst>
              <a:gd name="adj1" fmla="val 9497882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0" name="Google Shape;3670;p63"/>
          <p:cNvSpPr/>
          <p:nvPr/>
        </p:nvSpPr>
        <p:spPr>
          <a:xfrm flipH="1">
            <a:off x="5217375" y="3540538"/>
            <a:ext cx="768000" cy="768000"/>
          </a:xfrm>
          <a:prstGeom prst="pie">
            <a:avLst>
              <a:gd name="adj1" fmla="val 5461988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B7264EE-DF75-1484-CE41-1FAC60C4C9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406029"/>
              </p:ext>
            </p:extLst>
          </p:nvPr>
        </p:nvGraphicFramePr>
        <p:xfrm>
          <a:off x="1605627" y="408527"/>
          <a:ext cx="6541008" cy="4603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9D62B8-ADF3-C7E0-21EA-F14F95796832}"/>
              </a:ext>
            </a:extLst>
          </p:cNvPr>
          <p:cNvSpPr txBox="1"/>
          <p:nvPr/>
        </p:nvSpPr>
        <p:spPr>
          <a:xfrm>
            <a:off x="228578" y="602565"/>
            <a:ext cx="27815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D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BBACE-07D9-D92B-4D87-B192B40D09CE}"/>
              </a:ext>
            </a:extLst>
          </p:cNvPr>
          <p:cNvSpPr txBox="1"/>
          <p:nvPr/>
        </p:nvSpPr>
        <p:spPr>
          <a:xfrm>
            <a:off x="6785782" y="3701132"/>
            <a:ext cx="19864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Drugs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Speciality Medicines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OTC Products</a:t>
            </a:r>
          </a:p>
        </p:txBody>
      </p:sp>
      <p:cxnSp>
        <p:nvCxnSpPr>
          <p:cNvPr id="5" name="Google Shape;3783;p67">
            <a:extLst>
              <a:ext uri="{FF2B5EF4-FFF2-40B4-BE49-F238E27FC236}">
                <a16:creationId xmlns:a16="http://schemas.microsoft.com/office/drawing/2014/main" id="{132F1F75-455F-AB8C-7EA8-25DCB4DD06AF}"/>
              </a:ext>
            </a:extLst>
          </p:cNvPr>
          <p:cNvCxnSpPr>
            <a:cxnSpLocks/>
          </p:cNvCxnSpPr>
          <p:nvPr/>
        </p:nvCxnSpPr>
        <p:spPr>
          <a:xfrm flipV="1">
            <a:off x="6107303" y="4038965"/>
            <a:ext cx="782782" cy="18703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4426;p78">
            <a:extLst>
              <a:ext uri="{FF2B5EF4-FFF2-40B4-BE49-F238E27FC236}">
                <a16:creationId xmlns:a16="http://schemas.microsoft.com/office/drawing/2014/main" id="{AC3C6852-0501-8615-5F20-F6B7336DFDDC}"/>
              </a:ext>
            </a:extLst>
          </p:cNvPr>
          <p:cNvGrpSpPr/>
          <p:nvPr/>
        </p:nvGrpSpPr>
        <p:grpSpPr>
          <a:xfrm rot="2672838">
            <a:off x="39040" y="3805906"/>
            <a:ext cx="1754976" cy="741368"/>
            <a:chOff x="4686841" y="3613450"/>
            <a:chExt cx="3632025" cy="1276013"/>
          </a:xfrm>
        </p:grpSpPr>
        <p:sp>
          <p:nvSpPr>
            <p:cNvPr id="7" name="Google Shape;4427;p78">
              <a:extLst>
                <a:ext uri="{FF2B5EF4-FFF2-40B4-BE49-F238E27FC236}">
                  <a16:creationId xmlns:a16="http://schemas.microsoft.com/office/drawing/2014/main" id="{39197774-533D-0748-7085-71C685B0A405}"/>
                </a:ext>
              </a:extLst>
            </p:cNvPr>
            <p:cNvSpPr/>
            <p:nvPr/>
          </p:nvSpPr>
          <p:spPr>
            <a:xfrm>
              <a:off x="8100476" y="3742170"/>
              <a:ext cx="176972" cy="1018970"/>
            </a:xfrm>
            <a:custGeom>
              <a:avLst/>
              <a:gdLst/>
              <a:ahLst/>
              <a:cxnLst/>
              <a:rect l="l" t="t" r="r" b="b"/>
              <a:pathLst>
                <a:path w="1346" h="7750" extrusionOk="0">
                  <a:moveTo>
                    <a:pt x="0" y="0"/>
                  </a:moveTo>
                  <a:lnTo>
                    <a:pt x="0" y="7750"/>
                  </a:lnTo>
                  <a:lnTo>
                    <a:pt x="1346" y="7750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28;p78">
              <a:extLst>
                <a:ext uri="{FF2B5EF4-FFF2-40B4-BE49-F238E27FC236}">
                  <a16:creationId xmlns:a16="http://schemas.microsoft.com/office/drawing/2014/main" id="{FA936620-4DAD-35E3-9624-18BB0D97D76F}"/>
                </a:ext>
              </a:extLst>
            </p:cNvPr>
            <p:cNvSpPr/>
            <p:nvPr/>
          </p:nvSpPr>
          <p:spPr>
            <a:xfrm>
              <a:off x="8235901" y="3742038"/>
              <a:ext cx="82964" cy="1019101"/>
            </a:xfrm>
            <a:custGeom>
              <a:avLst/>
              <a:gdLst/>
              <a:ahLst/>
              <a:cxnLst/>
              <a:rect l="l" t="t" r="r" b="b"/>
              <a:pathLst>
                <a:path w="631" h="7751" extrusionOk="0">
                  <a:moveTo>
                    <a:pt x="316" y="0"/>
                  </a:moveTo>
                  <a:cubicBezTo>
                    <a:pt x="142" y="0"/>
                    <a:pt x="1" y="1735"/>
                    <a:pt x="1" y="3875"/>
                  </a:cubicBezTo>
                  <a:cubicBezTo>
                    <a:pt x="1" y="6016"/>
                    <a:pt x="142" y="7751"/>
                    <a:pt x="316" y="7751"/>
                  </a:cubicBezTo>
                  <a:cubicBezTo>
                    <a:pt x="489" y="7751"/>
                    <a:pt x="630" y="6016"/>
                    <a:pt x="630" y="3875"/>
                  </a:cubicBezTo>
                  <a:cubicBezTo>
                    <a:pt x="630" y="1735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29;p78">
              <a:extLst>
                <a:ext uri="{FF2B5EF4-FFF2-40B4-BE49-F238E27FC236}">
                  <a16:creationId xmlns:a16="http://schemas.microsoft.com/office/drawing/2014/main" id="{6ABAE706-63EA-1C6E-4CE0-C74459701189}"/>
                </a:ext>
              </a:extLst>
            </p:cNvPr>
            <p:cNvSpPr/>
            <p:nvPr/>
          </p:nvSpPr>
          <p:spPr>
            <a:xfrm>
              <a:off x="8059060" y="3742038"/>
              <a:ext cx="82832" cy="1019101"/>
            </a:xfrm>
            <a:custGeom>
              <a:avLst/>
              <a:gdLst/>
              <a:ahLst/>
              <a:cxnLst/>
              <a:rect l="l" t="t" r="r" b="b"/>
              <a:pathLst>
                <a:path w="630" h="7751" extrusionOk="0">
                  <a:moveTo>
                    <a:pt x="315" y="0"/>
                  </a:moveTo>
                  <a:cubicBezTo>
                    <a:pt x="142" y="0"/>
                    <a:pt x="0" y="1735"/>
                    <a:pt x="0" y="3875"/>
                  </a:cubicBezTo>
                  <a:cubicBezTo>
                    <a:pt x="0" y="6016"/>
                    <a:pt x="142" y="7751"/>
                    <a:pt x="315" y="7751"/>
                  </a:cubicBezTo>
                  <a:cubicBezTo>
                    <a:pt x="489" y="7751"/>
                    <a:pt x="630" y="6016"/>
                    <a:pt x="630" y="3875"/>
                  </a:cubicBezTo>
                  <a:cubicBezTo>
                    <a:pt x="630" y="1735"/>
                    <a:pt x="489" y="0"/>
                    <a:pt x="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30;p78">
              <a:extLst>
                <a:ext uri="{FF2B5EF4-FFF2-40B4-BE49-F238E27FC236}">
                  <a16:creationId xmlns:a16="http://schemas.microsoft.com/office/drawing/2014/main" id="{FB346A5C-6E8D-E2A4-6B96-F626287BAF9B}"/>
                </a:ext>
              </a:extLst>
            </p:cNvPr>
            <p:cNvSpPr/>
            <p:nvPr/>
          </p:nvSpPr>
          <p:spPr>
            <a:xfrm>
              <a:off x="7702089" y="3966213"/>
              <a:ext cx="425469" cy="570623"/>
            </a:xfrm>
            <a:custGeom>
              <a:avLst/>
              <a:gdLst/>
              <a:ahLst/>
              <a:cxnLst/>
              <a:rect l="l" t="t" r="r" b="b"/>
              <a:pathLst>
                <a:path w="3236" h="4340" extrusionOk="0">
                  <a:moveTo>
                    <a:pt x="0" y="0"/>
                  </a:moveTo>
                  <a:lnTo>
                    <a:pt x="0" y="4340"/>
                  </a:lnTo>
                  <a:lnTo>
                    <a:pt x="3070" y="4340"/>
                  </a:lnTo>
                  <a:cubicBezTo>
                    <a:pt x="3161" y="4340"/>
                    <a:pt x="3235" y="3369"/>
                    <a:pt x="3235" y="2170"/>
                  </a:cubicBezTo>
                  <a:cubicBezTo>
                    <a:pt x="3235" y="972"/>
                    <a:pt x="3162" y="0"/>
                    <a:pt x="3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31;p78">
              <a:extLst>
                <a:ext uri="{FF2B5EF4-FFF2-40B4-BE49-F238E27FC236}">
                  <a16:creationId xmlns:a16="http://schemas.microsoft.com/office/drawing/2014/main" id="{306567C5-83DD-F58F-9824-662FF9408298}"/>
                </a:ext>
              </a:extLst>
            </p:cNvPr>
            <p:cNvSpPr/>
            <p:nvPr/>
          </p:nvSpPr>
          <p:spPr>
            <a:xfrm>
              <a:off x="7702089" y="3966476"/>
              <a:ext cx="424286" cy="194064"/>
            </a:xfrm>
            <a:custGeom>
              <a:avLst/>
              <a:gdLst/>
              <a:ahLst/>
              <a:cxnLst/>
              <a:rect l="l" t="t" r="r" b="b"/>
              <a:pathLst>
                <a:path w="3227" h="1476" extrusionOk="0">
                  <a:moveTo>
                    <a:pt x="0" y="0"/>
                  </a:moveTo>
                  <a:lnTo>
                    <a:pt x="0" y="1476"/>
                  </a:lnTo>
                  <a:lnTo>
                    <a:pt x="3226" y="1476"/>
                  </a:lnTo>
                  <a:cubicBezTo>
                    <a:pt x="3204" y="617"/>
                    <a:pt x="3142" y="0"/>
                    <a:pt x="3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32;p78">
              <a:extLst>
                <a:ext uri="{FF2B5EF4-FFF2-40B4-BE49-F238E27FC236}">
                  <a16:creationId xmlns:a16="http://schemas.microsoft.com/office/drawing/2014/main" id="{D80A6A67-3E57-E2D1-E320-F0C33114131A}"/>
                </a:ext>
              </a:extLst>
            </p:cNvPr>
            <p:cNvSpPr/>
            <p:nvPr/>
          </p:nvSpPr>
          <p:spPr>
            <a:xfrm>
              <a:off x="7571923" y="3613450"/>
              <a:ext cx="221675" cy="1276013"/>
            </a:xfrm>
            <a:custGeom>
              <a:avLst/>
              <a:gdLst/>
              <a:ahLst/>
              <a:cxnLst/>
              <a:rect l="l" t="t" r="r" b="b"/>
              <a:pathLst>
                <a:path w="1686" h="9705" extrusionOk="0">
                  <a:moveTo>
                    <a:pt x="0" y="1"/>
                  </a:moveTo>
                  <a:lnTo>
                    <a:pt x="0" y="9705"/>
                  </a:lnTo>
                  <a:lnTo>
                    <a:pt x="1686" y="9705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007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433;p78">
              <a:extLst>
                <a:ext uri="{FF2B5EF4-FFF2-40B4-BE49-F238E27FC236}">
                  <a16:creationId xmlns:a16="http://schemas.microsoft.com/office/drawing/2014/main" id="{F598A3D6-C57C-508F-E400-A8E6F5E9B0E3}"/>
                </a:ext>
              </a:extLst>
            </p:cNvPr>
            <p:cNvSpPr/>
            <p:nvPr/>
          </p:nvSpPr>
          <p:spPr>
            <a:xfrm>
              <a:off x="7741665" y="3613581"/>
              <a:ext cx="103606" cy="1275882"/>
            </a:xfrm>
            <a:custGeom>
              <a:avLst/>
              <a:gdLst/>
              <a:ahLst/>
              <a:cxnLst/>
              <a:rect l="l" t="t" r="r" b="b"/>
              <a:pathLst>
                <a:path w="788" h="9704" extrusionOk="0">
                  <a:moveTo>
                    <a:pt x="395" y="1"/>
                  </a:moveTo>
                  <a:cubicBezTo>
                    <a:pt x="177" y="1"/>
                    <a:pt x="0" y="2172"/>
                    <a:pt x="0" y="4852"/>
                  </a:cubicBezTo>
                  <a:cubicBezTo>
                    <a:pt x="0" y="6139"/>
                    <a:pt x="43" y="7372"/>
                    <a:pt x="116" y="8283"/>
                  </a:cubicBezTo>
                  <a:cubicBezTo>
                    <a:pt x="190" y="9193"/>
                    <a:pt x="290" y="9704"/>
                    <a:pt x="395" y="9704"/>
                  </a:cubicBezTo>
                  <a:cubicBezTo>
                    <a:pt x="499" y="9704"/>
                    <a:pt x="599" y="9193"/>
                    <a:pt x="672" y="8283"/>
                  </a:cubicBezTo>
                  <a:cubicBezTo>
                    <a:pt x="747" y="7372"/>
                    <a:pt x="788" y="6139"/>
                    <a:pt x="788" y="4852"/>
                  </a:cubicBezTo>
                  <a:cubicBezTo>
                    <a:pt x="788" y="2172"/>
                    <a:pt x="611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34;p78">
              <a:extLst>
                <a:ext uri="{FF2B5EF4-FFF2-40B4-BE49-F238E27FC236}">
                  <a16:creationId xmlns:a16="http://schemas.microsoft.com/office/drawing/2014/main" id="{97C7E3A2-4D51-1E93-4F3B-399E859C4480}"/>
                </a:ext>
              </a:extLst>
            </p:cNvPr>
            <p:cNvSpPr/>
            <p:nvPr/>
          </p:nvSpPr>
          <p:spPr>
            <a:xfrm>
              <a:off x="7520251" y="3613581"/>
              <a:ext cx="103606" cy="1275882"/>
            </a:xfrm>
            <a:custGeom>
              <a:avLst/>
              <a:gdLst/>
              <a:ahLst/>
              <a:cxnLst/>
              <a:rect l="l" t="t" r="r" b="b"/>
              <a:pathLst>
                <a:path w="788" h="9704" extrusionOk="0">
                  <a:moveTo>
                    <a:pt x="393" y="1"/>
                  </a:moveTo>
                  <a:cubicBezTo>
                    <a:pt x="177" y="1"/>
                    <a:pt x="0" y="2173"/>
                    <a:pt x="0" y="4852"/>
                  </a:cubicBezTo>
                  <a:cubicBezTo>
                    <a:pt x="0" y="7531"/>
                    <a:pt x="176" y="9704"/>
                    <a:pt x="393" y="9704"/>
                  </a:cubicBezTo>
                  <a:cubicBezTo>
                    <a:pt x="610" y="9704"/>
                    <a:pt x="788" y="7531"/>
                    <a:pt x="788" y="4852"/>
                  </a:cubicBezTo>
                  <a:cubicBezTo>
                    <a:pt x="788" y="2173"/>
                    <a:pt x="612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35;p78">
              <a:extLst>
                <a:ext uri="{FF2B5EF4-FFF2-40B4-BE49-F238E27FC236}">
                  <a16:creationId xmlns:a16="http://schemas.microsoft.com/office/drawing/2014/main" id="{8A9AFA61-A02E-FDD1-0171-C04C73FC5D1B}"/>
                </a:ext>
              </a:extLst>
            </p:cNvPr>
            <p:cNvSpPr/>
            <p:nvPr/>
          </p:nvSpPr>
          <p:spPr>
            <a:xfrm>
              <a:off x="7520251" y="3675772"/>
              <a:ext cx="86514" cy="1151502"/>
            </a:xfrm>
            <a:custGeom>
              <a:avLst/>
              <a:gdLst/>
              <a:ahLst/>
              <a:cxnLst/>
              <a:rect l="l" t="t" r="r" b="b"/>
              <a:pathLst>
                <a:path w="658" h="8758" extrusionOk="0">
                  <a:moveTo>
                    <a:pt x="330" y="1"/>
                  </a:moveTo>
                  <a:cubicBezTo>
                    <a:pt x="274" y="1"/>
                    <a:pt x="222" y="183"/>
                    <a:pt x="176" y="504"/>
                  </a:cubicBezTo>
                  <a:cubicBezTo>
                    <a:pt x="84" y="1151"/>
                    <a:pt x="17" y="2366"/>
                    <a:pt x="2" y="3800"/>
                  </a:cubicBezTo>
                  <a:cubicBezTo>
                    <a:pt x="1" y="3989"/>
                    <a:pt x="0" y="4182"/>
                    <a:pt x="0" y="4379"/>
                  </a:cubicBezTo>
                  <a:cubicBezTo>
                    <a:pt x="0" y="6796"/>
                    <a:pt x="147" y="8757"/>
                    <a:pt x="329" y="8757"/>
                  </a:cubicBezTo>
                  <a:cubicBezTo>
                    <a:pt x="511" y="8757"/>
                    <a:pt x="658" y="6796"/>
                    <a:pt x="658" y="4379"/>
                  </a:cubicBezTo>
                  <a:cubicBezTo>
                    <a:pt x="658" y="4182"/>
                    <a:pt x="658" y="3989"/>
                    <a:pt x="656" y="3800"/>
                  </a:cubicBezTo>
                  <a:cubicBezTo>
                    <a:pt x="643" y="2366"/>
                    <a:pt x="576" y="1151"/>
                    <a:pt x="484" y="504"/>
                  </a:cubicBezTo>
                  <a:cubicBezTo>
                    <a:pt x="438" y="183"/>
                    <a:pt x="386" y="1"/>
                    <a:pt x="330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436;p78">
              <a:extLst>
                <a:ext uri="{FF2B5EF4-FFF2-40B4-BE49-F238E27FC236}">
                  <a16:creationId xmlns:a16="http://schemas.microsoft.com/office/drawing/2014/main" id="{C2481006-3166-8139-C0F8-4BD64573371E}"/>
                </a:ext>
              </a:extLst>
            </p:cNvPr>
            <p:cNvSpPr/>
            <p:nvPr/>
          </p:nvSpPr>
          <p:spPr>
            <a:xfrm>
              <a:off x="5767613" y="3675772"/>
              <a:ext cx="1796148" cy="1151502"/>
            </a:xfrm>
            <a:custGeom>
              <a:avLst/>
              <a:gdLst/>
              <a:ahLst/>
              <a:cxnLst/>
              <a:rect l="l" t="t" r="r" b="b"/>
              <a:pathLst>
                <a:path w="13661" h="8758" extrusionOk="0">
                  <a:moveTo>
                    <a:pt x="1" y="1"/>
                  </a:moveTo>
                  <a:lnTo>
                    <a:pt x="1" y="8757"/>
                  </a:lnTo>
                  <a:lnTo>
                    <a:pt x="13660" y="8757"/>
                  </a:lnTo>
                  <a:lnTo>
                    <a:pt x="136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37;p78">
              <a:extLst>
                <a:ext uri="{FF2B5EF4-FFF2-40B4-BE49-F238E27FC236}">
                  <a16:creationId xmlns:a16="http://schemas.microsoft.com/office/drawing/2014/main" id="{C88B5032-5F79-C8E9-A448-807A3DC4D1AB}"/>
                </a:ext>
              </a:extLst>
            </p:cNvPr>
            <p:cNvSpPr/>
            <p:nvPr/>
          </p:nvSpPr>
          <p:spPr>
            <a:xfrm>
              <a:off x="5868984" y="4084414"/>
              <a:ext cx="1391190" cy="643463"/>
            </a:xfrm>
            <a:custGeom>
              <a:avLst/>
              <a:gdLst/>
              <a:ahLst/>
              <a:cxnLst/>
              <a:rect l="l" t="t" r="r" b="b"/>
              <a:pathLst>
                <a:path w="10581" h="4894" extrusionOk="0">
                  <a:moveTo>
                    <a:pt x="9628" y="1"/>
                  </a:moveTo>
                  <a:cubicBezTo>
                    <a:pt x="9338" y="1"/>
                    <a:pt x="9041" y="70"/>
                    <a:pt x="8771" y="176"/>
                  </a:cubicBezTo>
                  <a:cubicBezTo>
                    <a:pt x="8269" y="374"/>
                    <a:pt x="7832" y="703"/>
                    <a:pt x="7378" y="995"/>
                  </a:cubicBezTo>
                  <a:cubicBezTo>
                    <a:pt x="6924" y="1288"/>
                    <a:pt x="6431" y="1555"/>
                    <a:pt x="5896" y="1604"/>
                  </a:cubicBezTo>
                  <a:cubicBezTo>
                    <a:pt x="5831" y="1610"/>
                    <a:pt x="5766" y="1613"/>
                    <a:pt x="5702" y="1613"/>
                  </a:cubicBezTo>
                  <a:cubicBezTo>
                    <a:pt x="4869" y="1613"/>
                    <a:pt x="4092" y="1131"/>
                    <a:pt x="3278" y="897"/>
                  </a:cubicBezTo>
                  <a:cubicBezTo>
                    <a:pt x="2808" y="761"/>
                    <a:pt x="2279" y="680"/>
                    <a:pt x="1753" y="680"/>
                  </a:cubicBezTo>
                  <a:cubicBezTo>
                    <a:pt x="1158" y="680"/>
                    <a:pt x="568" y="783"/>
                    <a:pt x="72" y="1026"/>
                  </a:cubicBezTo>
                  <a:cubicBezTo>
                    <a:pt x="266" y="2303"/>
                    <a:pt x="211" y="3950"/>
                    <a:pt x="1" y="4894"/>
                  </a:cubicBezTo>
                  <a:lnTo>
                    <a:pt x="9375" y="4894"/>
                  </a:lnTo>
                  <a:cubicBezTo>
                    <a:pt x="10226" y="3496"/>
                    <a:pt x="10581" y="1787"/>
                    <a:pt x="10339" y="171"/>
                  </a:cubicBezTo>
                  <a:cubicBezTo>
                    <a:pt x="10121" y="51"/>
                    <a:pt x="9877" y="1"/>
                    <a:pt x="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38;p78">
              <a:extLst>
                <a:ext uri="{FF2B5EF4-FFF2-40B4-BE49-F238E27FC236}">
                  <a16:creationId xmlns:a16="http://schemas.microsoft.com/office/drawing/2014/main" id="{B4A8065B-321F-07E6-720D-8D9CF0328057}"/>
                </a:ext>
              </a:extLst>
            </p:cNvPr>
            <p:cNvSpPr/>
            <p:nvPr/>
          </p:nvSpPr>
          <p:spPr>
            <a:xfrm>
              <a:off x="5767613" y="3742170"/>
              <a:ext cx="1838879" cy="433490"/>
            </a:xfrm>
            <a:custGeom>
              <a:avLst/>
              <a:gdLst/>
              <a:ahLst/>
              <a:cxnLst/>
              <a:rect l="l" t="t" r="r" b="b"/>
              <a:pathLst>
                <a:path w="13986" h="3297" extrusionOk="0">
                  <a:moveTo>
                    <a:pt x="1" y="0"/>
                  </a:moveTo>
                  <a:lnTo>
                    <a:pt x="1" y="3296"/>
                  </a:lnTo>
                  <a:lnTo>
                    <a:pt x="13986" y="3296"/>
                  </a:lnTo>
                  <a:cubicBezTo>
                    <a:pt x="13973" y="1862"/>
                    <a:pt x="13906" y="648"/>
                    <a:pt x="13814" y="0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39;p78">
              <a:extLst>
                <a:ext uri="{FF2B5EF4-FFF2-40B4-BE49-F238E27FC236}">
                  <a16:creationId xmlns:a16="http://schemas.microsoft.com/office/drawing/2014/main" id="{1B1A1952-5A69-FA5F-1F4D-AC19C409E5C6}"/>
                </a:ext>
              </a:extLst>
            </p:cNvPr>
            <p:cNvSpPr/>
            <p:nvPr/>
          </p:nvSpPr>
          <p:spPr>
            <a:xfrm>
              <a:off x="5724355" y="3675772"/>
              <a:ext cx="86777" cy="1151502"/>
            </a:xfrm>
            <a:custGeom>
              <a:avLst/>
              <a:gdLst/>
              <a:ahLst/>
              <a:cxnLst/>
              <a:rect l="l" t="t" r="r" b="b"/>
              <a:pathLst>
                <a:path w="660" h="8758" extrusionOk="0">
                  <a:moveTo>
                    <a:pt x="330" y="1"/>
                  </a:moveTo>
                  <a:cubicBezTo>
                    <a:pt x="147" y="1"/>
                    <a:pt x="1" y="1960"/>
                    <a:pt x="1" y="4379"/>
                  </a:cubicBezTo>
                  <a:cubicBezTo>
                    <a:pt x="1" y="6798"/>
                    <a:pt x="147" y="8757"/>
                    <a:pt x="330" y="8757"/>
                  </a:cubicBezTo>
                  <a:cubicBezTo>
                    <a:pt x="512" y="8757"/>
                    <a:pt x="659" y="6798"/>
                    <a:pt x="659" y="4379"/>
                  </a:cubicBezTo>
                  <a:cubicBezTo>
                    <a:pt x="659" y="1960"/>
                    <a:pt x="512" y="1"/>
                    <a:pt x="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40;p78">
              <a:extLst>
                <a:ext uri="{FF2B5EF4-FFF2-40B4-BE49-F238E27FC236}">
                  <a16:creationId xmlns:a16="http://schemas.microsoft.com/office/drawing/2014/main" id="{23AF2929-E434-2302-F777-05327D6F2611}"/>
                </a:ext>
              </a:extLst>
            </p:cNvPr>
            <p:cNvSpPr/>
            <p:nvPr/>
          </p:nvSpPr>
          <p:spPr>
            <a:xfrm>
              <a:off x="5633239" y="4003553"/>
              <a:ext cx="123065" cy="495943"/>
            </a:xfrm>
            <a:custGeom>
              <a:avLst/>
              <a:gdLst/>
              <a:ahLst/>
              <a:cxnLst/>
              <a:rect l="l" t="t" r="r" b="b"/>
              <a:pathLst>
                <a:path w="936" h="3772" extrusionOk="0">
                  <a:moveTo>
                    <a:pt x="0" y="1"/>
                  </a:moveTo>
                  <a:lnTo>
                    <a:pt x="0" y="3772"/>
                  </a:lnTo>
                  <a:lnTo>
                    <a:pt x="935" y="377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41;p78">
              <a:extLst>
                <a:ext uri="{FF2B5EF4-FFF2-40B4-BE49-F238E27FC236}">
                  <a16:creationId xmlns:a16="http://schemas.microsoft.com/office/drawing/2014/main" id="{CD3380C0-52D4-CBE7-75D7-FF0DBF658806}"/>
                </a:ext>
              </a:extLst>
            </p:cNvPr>
            <p:cNvSpPr/>
            <p:nvPr/>
          </p:nvSpPr>
          <p:spPr>
            <a:xfrm>
              <a:off x="5727511" y="4003422"/>
              <a:ext cx="57325" cy="496074"/>
            </a:xfrm>
            <a:custGeom>
              <a:avLst/>
              <a:gdLst/>
              <a:ahLst/>
              <a:cxnLst/>
              <a:rect l="l" t="t" r="r" b="b"/>
              <a:pathLst>
                <a:path w="436" h="3773" extrusionOk="0">
                  <a:moveTo>
                    <a:pt x="218" y="1"/>
                  </a:moveTo>
                  <a:cubicBezTo>
                    <a:pt x="97" y="1"/>
                    <a:pt x="0" y="845"/>
                    <a:pt x="0" y="1887"/>
                  </a:cubicBezTo>
                  <a:cubicBezTo>
                    <a:pt x="0" y="2929"/>
                    <a:pt x="97" y="3773"/>
                    <a:pt x="218" y="3773"/>
                  </a:cubicBezTo>
                  <a:cubicBezTo>
                    <a:pt x="338" y="3773"/>
                    <a:pt x="436" y="2929"/>
                    <a:pt x="436" y="1887"/>
                  </a:cubicBezTo>
                  <a:cubicBezTo>
                    <a:pt x="436" y="845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42;p78">
              <a:extLst>
                <a:ext uri="{FF2B5EF4-FFF2-40B4-BE49-F238E27FC236}">
                  <a16:creationId xmlns:a16="http://schemas.microsoft.com/office/drawing/2014/main" id="{087426A5-A167-51D3-5A54-80780A4142C2}"/>
                </a:ext>
              </a:extLst>
            </p:cNvPr>
            <p:cNvSpPr/>
            <p:nvPr/>
          </p:nvSpPr>
          <p:spPr>
            <a:xfrm>
              <a:off x="5604445" y="4003685"/>
              <a:ext cx="57457" cy="496074"/>
            </a:xfrm>
            <a:custGeom>
              <a:avLst/>
              <a:gdLst/>
              <a:ahLst/>
              <a:cxnLst/>
              <a:rect l="l" t="t" r="r" b="b"/>
              <a:pathLst>
                <a:path w="437" h="3773" extrusionOk="0">
                  <a:moveTo>
                    <a:pt x="219" y="1"/>
                  </a:moveTo>
                  <a:cubicBezTo>
                    <a:pt x="98" y="1"/>
                    <a:pt x="0" y="844"/>
                    <a:pt x="0" y="1886"/>
                  </a:cubicBezTo>
                  <a:cubicBezTo>
                    <a:pt x="0" y="2929"/>
                    <a:pt x="97" y="3773"/>
                    <a:pt x="219" y="3773"/>
                  </a:cubicBezTo>
                  <a:cubicBezTo>
                    <a:pt x="339" y="3773"/>
                    <a:pt x="437" y="2928"/>
                    <a:pt x="437" y="1886"/>
                  </a:cubicBezTo>
                  <a:cubicBezTo>
                    <a:pt x="437" y="844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43;p78">
              <a:extLst>
                <a:ext uri="{FF2B5EF4-FFF2-40B4-BE49-F238E27FC236}">
                  <a16:creationId xmlns:a16="http://schemas.microsoft.com/office/drawing/2014/main" id="{FEC64DD4-2ADC-071F-C031-549AB95B0978}"/>
                </a:ext>
              </a:extLst>
            </p:cNvPr>
            <p:cNvSpPr/>
            <p:nvPr/>
          </p:nvSpPr>
          <p:spPr>
            <a:xfrm>
              <a:off x="5450875" y="4063640"/>
              <a:ext cx="163430" cy="376033"/>
            </a:xfrm>
            <a:custGeom>
              <a:avLst/>
              <a:gdLst/>
              <a:ahLst/>
              <a:cxnLst/>
              <a:rect l="l" t="t" r="r" b="b"/>
              <a:pathLst>
                <a:path w="1243" h="2860" extrusionOk="0">
                  <a:moveTo>
                    <a:pt x="0" y="0"/>
                  </a:moveTo>
                  <a:lnTo>
                    <a:pt x="0" y="2860"/>
                  </a:lnTo>
                  <a:lnTo>
                    <a:pt x="1243" y="286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44;p78">
              <a:extLst>
                <a:ext uri="{FF2B5EF4-FFF2-40B4-BE49-F238E27FC236}">
                  <a16:creationId xmlns:a16="http://schemas.microsoft.com/office/drawing/2014/main" id="{FF78C26F-0E64-EF37-03FA-B97036BDE4E2}"/>
                </a:ext>
              </a:extLst>
            </p:cNvPr>
            <p:cNvSpPr/>
            <p:nvPr/>
          </p:nvSpPr>
          <p:spPr>
            <a:xfrm>
              <a:off x="5588667" y="4063640"/>
              <a:ext cx="51014" cy="376164"/>
            </a:xfrm>
            <a:custGeom>
              <a:avLst/>
              <a:gdLst/>
              <a:ahLst/>
              <a:cxnLst/>
              <a:rect l="l" t="t" r="r" b="b"/>
              <a:pathLst>
                <a:path w="388" h="2861" extrusionOk="0">
                  <a:moveTo>
                    <a:pt x="195" y="0"/>
                  </a:moveTo>
                  <a:cubicBezTo>
                    <a:pt x="87" y="0"/>
                    <a:pt x="1" y="640"/>
                    <a:pt x="1" y="1430"/>
                  </a:cubicBezTo>
                  <a:cubicBezTo>
                    <a:pt x="1" y="2221"/>
                    <a:pt x="87" y="2861"/>
                    <a:pt x="195" y="2861"/>
                  </a:cubicBezTo>
                  <a:cubicBezTo>
                    <a:pt x="301" y="2861"/>
                    <a:pt x="388" y="2220"/>
                    <a:pt x="388" y="1430"/>
                  </a:cubicBezTo>
                  <a:cubicBezTo>
                    <a:pt x="388" y="640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45;p78">
              <a:extLst>
                <a:ext uri="{FF2B5EF4-FFF2-40B4-BE49-F238E27FC236}">
                  <a16:creationId xmlns:a16="http://schemas.microsoft.com/office/drawing/2014/main" id="{EBCC9A36-CC23-5FB6-CD00-5100D0196F32}"/>
                </a:ext>
              </a:extLst>
            </p:cNvPr>
            <p:cNvSpPr/>
            <p:nvPr/>
          </p:nvSpPr>
          <p:spPr>
            <a:xfrm>
              <a:off x="5425368" y="4063509"/>
              <a:ext cx="51014" cy="376164"/>
            </a:xfrm>
            <a:custGeom>
              <a:avLst/>
              <a:gdLst/>
              <a:ahLst/>
              <a:cxnLst/>
              <a:rect l="l" t="t" r="r" b="b"/>
              <a:pathLst>
                <a:path w="388" h="2861" extrusionOk="0">
                  <a:moveTo>
                    <a:pt x="194" y="0"/>
                  </a:moveTo>
                  <a:cubicBezTo>
                    <a:pt x="87" y="0"/>
                    <a:pt x="0" y="640"/>
                    <a:pt x="0" y="1430"/>
                  </a:cubicBezTo>
                  <a:cubicBezTo>
                    <a:pt x="0" y="2220"/>
                    <a:pt x="87" y="2861"/>
                    <a:pt x="194" y="2861"/>
                  </a:cubicBezTo>
                  <a:cubicBezTo>
                    <a:pt x="301" y="2861"/>
                    <a:pt x="387" y="2220"/>
                    <a:pt x="387" y="1430"/>
                  </a:cubicBezTo>
                  <a:cubicBezTo>
                    <a:pt x="387" y="640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46;p78">
              <a:extLst>
                <a:ext uri="{FF2B5EF4-FFF2-40B4-BE49-F238E27FC236}">
                  <a16:creationId xmlns:a16="http://schemas.microsoft.com/office/drawing/2014/main" id="{5728CD75-3769-38F6-4F3F-94F5FF45F9A0}"/>
                </a:ext>
              </a:extLst>
            </p:cNvPr>
            <p:cNvSpPr/>
            <p:nvPr/>
          </p:nvSpPr>
          <p:spPr>
            <a:xfrm>
              <a:off x="4686841" y="4223652"/>
              <a:ext cx="765608" cy="55879"/>
            </a:xfrm>
            <a:custGeom>
              <a:avLst/>
              <a:gdLst/>
              <a:ahLst/>
              <a:cxnLst/>
              <a:rect l="l" t="t" r="r" b="b"/>
              <a:pathLst>
                <a:path w="5823" h="425" extrusionOk="0">
                  <a:moveTo>
                    <a:pt x="0" y="1"/>
                  </a:moveTo>
                  <a:lnTo>
                    <a:pt x="275" y="425"/>
                  </a:lnTo>
                  <a:lnTo>
                    <a:pt x="5823" y="425"/>
                  </a:lnTo>
                  <a:lnTo>
                    <a:pt x="5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08498DAB-A066-E6BD-87A3-CDD63CF86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0380" y="570064"/>
            <a:ext cx="565469" cy="5654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E52040-1904-44A2-B7E7-72216BFD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85" y="530467"/>
            <a:ext cx="4272056" cy="1166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229A9A-54CD-419F-831E-A3A3EDB7741F}"/>
              </a:ext>
            </a:extLst>
          </p:cNvPr>
          <p:cNvSpPr txBox="1"/>
          <p:nvPr/>
        </p:nvSpPr>
        <p:spPr>
          <a:xfrm>
            <a:off x="1157721" y="1921364"/>
            <a:ext cx="5606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Marketing mix is the set of controllable, tactical marketing tools that the firm blends to produce the response it wants in the target market </a:t>
            </a:r>
            <a:r>
              <a:rPr lang="en-US" sz="20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835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0" name="Google Shape;2780;p51"/>
          <p:cNvGrpSpPr/>
          <p:nvPr/>
        </p:nvGrpSpPr>
        <p:grpSpPr>
          <a:xfrm>
            <a:off x="8536834" y="2290899"/>
            <a:ext cx="468214" cy="466334"/>
            <a:chOff x="2344000" y="3417479"/>
            <a:chExt cx="377318" cy="375803"/>
          </a:xfrm>
        </p:grpSpPr>
        <p:sp>
          <p:nvSpPr>
            <p:cNvPr id="2781" name="Google Shape;2781;p51"/>
            <p:cNvSpPr/>
            <p:nvPr/>
          </p:nvSpPr>
          <p:spPr>
            <a:xfrm>
              <a:off x="2344000" y="3417479"/>
              <a:ext cx="232336" cy="105727"/>
            </a:xfrm>
            <a:custGeom>
              <a:avLst/>
              <a:gdLst/>
              <a:ahLst/>
              <a:cxnLst/>
              <a:rect l="l" t="t" r="r" b="b"/>
              <a:pathLst>
                <a:path w="8434" h="3838" extrusionOk="0">
                  <a:moveTo>
                    <a:pt x="4216" y="0"/>
                  </a:moveTo>
                  <a:cubicBezTo>
                    <a:pt x="2011" y="3"/>
                    <a:pt x="201" y="1687"/>
                    <a:pt x="0" y="3838"/>
                  </a:cubicBezTo>
                  <a:lnTo>
                    <a:pt x="8434" y="3838"/>
                  </a:lnTo>
                  <a:cubicBezTo>
                    <a:pt x="8231" y="1686"/>
                    <a:pt x="6421" y="0"/>
                    <a:pt x="4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2344000" y="3545217"/>
              <a:ext cx="232336" cy="105755"/>
            </a:xfrm>
            <a:custGeom>
              <a:avLst/>
              <a:gdLst/>
              <a:ahLst/>
              <a:cxnLst/>
              <a:rect l="l" t="t" r="r" b="b"/>
              <a:pathLst>
                <a:path w="8434" h="3839" extrusionOk="0">
                  <a:moveTo>
                    <a:pt x="0" y="1"/>
                  </a:moveTo>
                  <a:cubicBezTo>
                    <a:pt x="201" y="2153"/>
                    <a:pt x="2013" y="3838"/>
                    <a:pt x="4216" y="3838"/>
                  </a:cubicBezTo>
                  <a:cubicBezTo>
                    <a:pt x="6421" y="3838"/>
                    <a:pt x="8231" y="2153"/>
                    <a:pt x="8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2474768" y="3548853"/>
              <a:ext cx="208810" cy="191428"/>
            </a:xfrm>
            <a:custGeom>
              <a:avLst/>
              <a:gdLst/>
              <a:ahLst/>
              <a:cxnLst/>
              <a:rect l="l" t="t" r="r" b="b"/>
              <a:pathLst>
                <a:path w="7580" h="6949" extrusionOk="0">
                  <a:moveTo>
                    <a:pt x="4478" y="1"/>
                  </a:moveTo>
                  <a:cubicBezTo>
                    <a:pt x="4427" y="493"/>
                    <a:pt x="4303" y="971"/>
                    <a:pt x="4108" y="1431"/>
                  </a:cubicBezTo>
                  <a:cubicBezTo>
                    <a:pt x="3856" y="2030"/>
                    <a:pt x="3492" y="2568"/>
                    <a:pt x="3029" y="3031"/>
                  </a:cubicBezTo>
                  <a:cubicBezTo>
                    <a:pt x="2567" y="3493"/>
                    <a:pt x="2029" y="3856"/>
                    <a:pt x="1429" y="4110"/>
                  </a:cubicBezTo>
                  <a:cubicBezTo>
                    <a:pt x="971" y="4304"/>
                    <a:pt x="494" y="4427"/>
                    <a:pt x="1" y="4478"/>
                  </a:cubicBezTo>
                  <a:cubicBezTo>
                    <a:pt x="8" y="5339"/>
                    <a:pt x="262" y="6202"/>
                    <a:pt x="776" y="6949"/>
                  </a:cubicBezTo>
                  <a:lnTo>
                    <a:pt x="7580" y="1309"/>
                  </a:lnTo>
                  <a:cubicBezTo>
                    <a:pt x="6850" y="572"/>
                    <a:pt x="5895" y="118"/>
                    <a:pt x="4848" y="20"/>
                  </a:cubicBezTo>
                  <a:cubicBezTo>
                    <a:pt x="4725" y="8"/>
                    <a:pt x="4600" y="1"/>
                    <a:pt x="4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2510249" y="3601882"/>
              <a:ext cx="211069" cy="191400"/>
            </a:xfrm>
            <a:custGeom>
              <a:avLst/>
              <a:gdLst/>
              <a:ahLst/>
              <a:cxnLst/>
              <a:rect l="l" t="t" r="r" b="b"/>
              <a:pathLst>
                <a:path w="7662" h="6948" extrusionOk="0">
                  <a:moveTo>
                    <a:pt x="6803" y="0"/>
                  </a:moveTo>
                  <a:lnTo>
                    <a:pt x="0" y="5641"/>
                  </a:lnTo>
                  <a:cubicBezTo>
                    <a:pt x="856" y="6502"/>
                    <a:pt x="1998" y="6947"/>
                    <a:pt x="3150" y="6947"/>
                  </a:cubicBezTo>
                  <a:cubicBezTo>
                    <a:pt x="4149" y="6947"/>
                    <a:pt x="5151" y="6612"/>
                    <a:pt x="5979" y="5928"/>
                  </a:cubicBezTo>
                  <a:cubicBezTo>
                    <a:pt x="6891" y="5172"/>
                    <a:pt x="7455" y="4106"/>
                    <a:pt x="7565" y="2926"/>
                  </a:cubicBezTo>
                  <a:cubicBezTo>
                    <a:pt x="7662" y="1879"/>
                    <a:pt x="7392" y="855"/>
                    <a:pt x="6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6079173-A8AA-4A94-AE00-9CCBD4E5EC1F}"/>
              </a:ext>
            </a:extLst>
          </p:cNvPr>
          <p:cNvSpPr txBox="1"/>
          <p:nvPr/>
        </p:nvSpPr>
        <p:spPr>
          <a:xfrm>
            <a:off x="518500" y="307040"/>
            <a:ext cx="2814635" cy="613053"/>
          </a:xfrm>
          <a:prstGeom prst="round2Same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7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  <a:r>
              <a:rPr lang="en-US" sz="2800" b="1" dirty="0">
                <a:solidFill>
                  <a:srgbClr val="007780"/>
                </a:solidFill>
              </a:rPr>
              <a:t> Mix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782CF3F-99B2-42A1-B42A-D0CAE700A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114600"/>
              </p:ext>
            </p:extLst>
          </p:nvPr>
        </p:nvGraphicFramePr>
        <p:xfrm>
          <a:off x="308891" y="973364"/>
          <a:ext cx="8318400" cy="398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791396-CA6B-F15A-9150-4C9A73CABE3F}"/>
              </a:ext>
            </a:extLst>
          </p:cNvPr>
          <p:cNvSpPr txBox="1"/>
          <p:nvPr/>
        </p:nvSpPr>
        <p:spPr>
          <a:xfrm>
            <a:off x="-310288" y="665587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BD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2" name="Google Shape;2452;p46"/>
          <p:cNvGrpSpPr/>
          <p:nvPr/>
        </p:nvGrpSpPr>
        <p:grpSpPr>
          <a:xfrm rot="-604544">
            <a:off x="8036142" y="768455"/>
            <a:ext cx="1039558" cy="872706"/>
            <a:chOff x="4980800" y="405075"/>
            <a:chExt cx="402725" cy="338050"/>
          </a:xfrm>
        </p:grpSpPr>
        <p:sp>
          <p:nvSpPr>
            <p:cNvPr id="2453" name="Google Shape;2453;p46"/>
            <p:cNvSpPr/>
            <p:nvPr/>
          </p:nvSpPr>
          <p:spPr>
            <a:xfrm>
              <a:off x="4980800" y="405075"/>
              <a:ext cx="402675" cy="338050"/>
            </a:xfrm>
            <a:custGeom>
              <a:avLst/>
              <a:gdLst/>
              <a:ahLst/>
              <a:cxnLst/>
              <a:rect l="l" t="t" r="r" b="b"/>
              <a:pathLst>
                <a:path w="16107" h="13522" extrusionOk="0">
                  <a:moveTo>
                    <a:pt x="16107" y="0"/>
                  </a:moveTo>
                  <a:cubicBezTo>
                    <a:pt x="16106" y="1"/>
                    <a:pt x="16106" y="1"/>
                    <a:pt x="16106" y="2"/>
                  </a:cubicBezTo>
                  <a:lnTo>
                    <a:pt x="16107" y="2"/>
                  </a:lnTo>
                  <a:lnTo>
                    <a:pt x="16107" y="0"/>
                  </a:lnTo>
                  <a:close/>
                  <a:moveTo>
                    <a:pt x="16050" y="2"/>
                  </a:moveTo>
                  <a:cubicBezTo>
                    <a:pt x="14593" y="3"/>
                    <a:pt x="13150" y="181"/>
                    <a:pt x="11745" y="518"/>
                  </a:cubicBezTo>
                  <a:cubicBezTo>
                    <a:pt x="11685" y="532"/>
                    <a:pt x="11624" y="547"/>
                    <a:pt x="11564" y="562"/>
                  </a:cubicBezTo>
                  <a:cubicBezTo>
                    <a:pt x="10597" y="803"/>
                    <a:pt x="9648" y="1122"/>
                    <a:pt x="8726" y="1511"/>
                  </a:cubicBezTo>
                  <a:cubicBezTo>
                    <a:pt x="8669" y="1536"/>
                    <a:pt x="8615" y="1560"/>
                    <a:pt x="8558" y="1584"/>
                  </a:cubicBezTo>
                  <a:cubicBezTo>
                    <a:pt x="7598" y="1999"/>
                    <a:pt x="6667" y="2491"/>
                    <a:pt x="5779" y="3057"/>
                  </a:cubicBezTo>
                  <a:cubicBezTo>
                    <a:pt x="5867" y="2636"/>
                    <a:pt x="5955" y="2233"/>
                    <a:pt x="6046" y="1813"/>
                  </a:cubicBezTo>
                  <a:lnTo>
                    <a:pt x="6046" y="1813"/>
                  </a:lnTo>
                  <a:cubicBezTo>
                    <a:pt x="5611" y="2054"/>
                    <a:pt x="5205" y="2334"/>
                    <a:pt x="4830" y="2649"/>
                  </a:cubicBezTo>
                  <a:cubicBezTo>
                    <a:pt x="4773" y="2696"/>
                    <a:pt x="4717" y="2745"/>
                    <a:pt x="4662" y="2795"/>
                  </a:cubicBezTo>
                  <a:cubicBezTo>
                    <a:pt x="3828" y="3537"/>
                    <a:pt x="3168" y="4458"/>
                    <a:pt x="2723" y="5505"/>
                  </a:cubicBezTo>
                  <a:cubicBezTo>
                    <a:pt x="2745" y="5085"/>
                    <a:pt x="2756" y="4657"/>
                    <a:pt x="2779" y="4238"/>
                  </a:cubicBezTo>
                  <a:lnTo>
                    <a:pt x="2779" y="4238"/>
                  </a:lnTo>
                  <a:cubicBezTo>
                    <a:pt x="2223" y="5036"/>
                    <a:pt x="1750" y="5890"/>
                    <a:pt x="1362" y="6779"/>
                  </a:cubicBezTo>
                  <a:cubicBezTo>
                    <a:pt x="1308" y="6904"/>
                    <a:pt x="1253" y="7031"/>
                    <a:pt x="1205" y="7157"/>
                  </a:cubicBezTo>
                  <a:cubicBezTo>
                    <a:pt x="386" y="9167"/>
                    <a:pt x="0" y="11352"/>
                    <a:pt x="93" y="13521"/>
                  </a:cubicBezTo>
                  <a:cubicBezTo>
                    <a:pt x="119" y="13518"/>
                    <a:pt x="145" y="13514"/>
                    <a:pt x="171" y="13511"/>
                  </a:cubicBezTo>
                  <a:cubicBezTo>
                    <a:pt x="235" y="13503"/>
                    <a:pt x="299" y="13495"/>
                    <a:pt x="364" y="13487"/>
                  </a:cubicBezTo>
                  <a:cubicBezTo>
                    <a:pt x="3759" y="13048"/>
                    <a:pt x="7245" y="12167"/>
                    <a:pt x="10197" y="10444"/>
                  </a:cubicBezTo>
                  <a:cubicBezTo>
                    <a:pt x="10279" y="10396"/>
                    <a:pt x="10364" y="10348"/>
                    <a:pt x="10446" y="10296"/>
                  </a:cubicBezTo>
                  <a:cubicBezTo>
                    <a:pt x="10866" y="10041"/>
                    <a:pt x="11274" y="9771"/>
                    <a:pt x="11669" y="9481"/>
                  </a:cubicBezTo>
                  <a:lnTo>
                    <a:pt x="11669" y="9481"/>
                  </a:lnTo>
                  <a:cubicBezTo>
                    <a:pt x="11150" y="9553"/>
                    <a:pt x="10752" y="9610"/>
                    <a:pt x="10276" y="9612"/>
                  </a:cubicBezTo>
                  <a:cubicBezTo>
                    <a:pt x="11363" y="8880"/>
                    <a:pt x="12304" y="7935"/>
                    <a:pt x="13035" y="6850"/>
                  </a:cubicBezTo>
                  <a:cubicBezTo>
                    <a:pt x="13070" y="6799"/>
                    <a:pt x="13105" y="6748"/>
                    <a:pt x="13137" y="6697"/>
                  </a:cubicBezTo>
                  <a:cubicBezTo>
                    <a:pt x="13437" y="6232"/>
                    <a:pt x="13699" y="5745"/>
                    <a:pt x="13921" y="5239"/>
                  </a:cubicBezTo>
                  <a:lnTo>
                    <a:pt x="13921" y="5239"/>
                  </a:lnTo>
                  <a:cubicBezTo>
                    <a:pt x="13568" y="5439"/>
                    <a:pt x="13238" y="5583"/>
                    <a:pt x="12884" y="5783"/>
                  </a:cubicBezTo>
                  <a:cubicBezTo>
                    <a:pt x="13256" y="5110"/>
                    <a:pt x="13630" y="4443"/>
                    <a:pt x="14000" y="3777"/>
                  </a:cubicBezTo>
                  <a:cubicBezTo>
                    <a:pt x="14029" y="3726"/>
                    <a:pt x="14059" y="3676"/>
                    <a:pt x="14086" y="3624"/>
                  </a:cubicBezTo>
                  <a:cubicBezTo>
                    <a:pt x="14725" y="2479"/>
                    <a:pt x="15362" y="1340"/>
                    <a:pt x="16006" y="183"/>
                  </a:cubicBezTo>
                  <a:cubicBezTo>
                    <a:pt x="16039" y="124"/>
                    <a:pt x="16072" y="63"/>
                    <a:pt x="16106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6"/>
            <p:cNvSpPr/>
            <p:nvPr/>
          </p:nvSpPr>
          <p:spPr>
            <a:xfrm>
              <a:off x="4985050" y="405075"/>
              <a:ext cx="398475" cy="337775"/>
            </a:xfrm>
            <a:custGeom>
              <a:avLst/>
              <a:gdLst/>
              <a:ahLst/>
              <a:cxnLst/>
              <a:rect l="l" t="t" r="r" b="b"/>
              <a:pathLst>
                <a:path w="15939" h="13511" extrusionOk="0">
                  <a:moveTo>
                    <a:pt x="15883" y="0"/>
                  </a:moveTo>
                  <a:cubicBezTo>
                    <a:pt x="15071" y="373"/>
                    <a:pt x="14271" y="775"/>
                    <a:pt x="13487" y="1206"/>
                  </a:cubicBezTo>
                  <a:cubicBezTo>
                    <a:pt x="12543" y="1723"/>
                    <a:pt x="11624" y="2285"/>
                    <a:pt x="10726" y="2878"/>
                  </a:cubicBezTo>
                  <a:cubicBezTo>
                    <a:pt x="10953" y="2072"/>
                    <a:pt x="11237" y="1283"/>
                    <a:pt x="11578" y="516"/>
                  </a:cubicBezTo>
                  <a:lnTo>
                    <a:pt x="11578" y="516"/>
                  </a:lnTo>
                  <a:cubicBezTo>
                    <a:pt x="11517" y="530"/>
                    <a:pt x="11456" y="546"/>
                    <a:pt x="11397" y="561"/>
                  </a:cubicBezTo>
                  <a:cubicBezTo>
                    <a:pt x="11061" y="1331"/>
                    <a:pt x="10780" y="2125"/>
                    <a:pt x="10557" y="2936"/>
                  </a:cubicBezTo>
                  <a:cubicBezTo>
                    <a:pt x="10552" y="2955"/>
                    <a:pt x="10555" y="2971"/>
                    <a:pt x="10561" y="2985"/>
                  </a:cubicBezTo>
                  <a:cubicBezTo>
                    <a:pt x="10242" y="3198"/>
                    <a:pt x="9927" y="3418"/>
                    <a:pt x="9614" y="3641"/>
                  </a:cubicBezTo>
                  <a:cubicBezTo>
                    <a:pt x="8992" y="4086"/>
                    <a:pt x="8384" y="4549"/>
                    <a:pt x="7786" y="5030"/>
                  </a:cubicBezTo>
                  <a:cubicBezTo>
                    <a:pt x="7998" y="3847"/>
                    <a:pt x="8256" y="2672"/>
                    <a:pt x="8559" y="1510"/>
                  </a:cubicBezTo>
                  <a:lnTo>
                    <a:pt x="8559" y="1510"/>
                  </a:lnTo>
                  <a:cubicBezTo>
                    <a:pt x="8502" y="1535"/>
                    <a:pt x="8447" y="1558"/>
                    <a:pt x="8390" y="1583"/>
                  </a:cubicBezTo>
                  <a:cubicBezTo>
                    <a:pt x="8192" y="2347"/>
                    <a:pt x="8013" y="3115"/>
                    <a:pt x="7856" y="3888"/>
                  </a:cubicBezTo>
                  <a:cubicBezTo>
                    <a:pt x="7776" y="4281"/>
                    <a:pt x="7699" y="4677"/>
                    <a:pt x="7630" y="5071"/>
                  </a:cubicBezTo>
                  <a:cubicBezTo>
                    <a:pt x="7625" y="5100"/>
                    <a:pt x="7637" y="5124"/>
                    <a:pt x="7655" y="5139"/>
                  </a:cubicBezTo>
                  <a:cubicBezTo>
                    <a:pt x="7104" y="5587"/>
                    <a:pt x="6566" y="6048"/>
                    <a:pt x="6041" y="6525"/>
                  </a:cubicBezTo>
                  <a:cubicBezTo>
                    <a:pt x="5582" y="6944"/>
                    <a:pt x="5133" y="7377"/>
                    <a:pt x="4694" y="7815"/>
                  </a:cubicBezTo>
                  <a:cubicBezTo>
                    <a:pt x="4410" y="6155"/>
                    <a:pt x="4391" y="4448"/>
                    <a:pt x="4640" y="2781"/>
                  </a:cubicBezTo>
                  <a:cubicBezTo>
                    <a:pt x="4648" y="2737"/>
                    <a:pt x="4653" y="2693"/>
                    <a:pt x="4662" y="2647"/>
                  </a:cubicBezTo>
                  <a:lnTo>
                    <a:pt x="4662" y="2647"/>
                  </a:lnTo>
                  <a:cubicBezTo>
                    <a:pt x="4606" y="2694"/>
                    <a:pt x="4548" y="2744"/>
                    <a:pt x="4493" y="2794"/>
                  </a:cubicBezTo>
                  <a:cubicBezTo>
                    <a:pt x="4313" y="4011"/>
                    <a:pt x="4273" y="5252"/>
                    <a:pt x="4376" y="6480"/>
                  </a:cubicBezTo>
                  <a:cubicBezTo>
                    <a:pt x="4418" y="6965"/>
                    <a:pt x="4482" y="7446"/>
                    <a:pt x="4566" y="7926"/>
                  </a:cubicBezTo>
                  <a:cubicBezTo>
                    <a:pt x="4566" y="7930"/>
                    <a:pt x="4569" y="7935"/>
                    <a:pt x="4570" y="7939"/>
                  </a:cubicBezTo>
                  <a:cubicBezTo>
                    <a:pt x="3977" y="8540"/>
                    <a:pt x="3399" y="9158"/>
                    <a:pt x="2844" y="9797"/>
                  </a:cubicBezTo>
                  <a:cubicBezTo>
                    <a:pt x="2400" y="10309"/>
                    <a:pt x="1971" y="10834"/>
                    <a:pt x="1556" y="11370"/>
                  </a:cubicBezTo>
                  <a:cubicBezTo>
                    <a:pt x="1247" y="9861"/>
                    <a:pt x="1125" y="8316"/>
                    <a:pt x="1192" y="6779"/>
                  </a:cubicBezTo>
                  <a:lnTo>
                    <a:pt x="1192" y="6779"/>
                  </a:lnTo>
                  <a:cubicBezTo>
                    <a:pt x="1138" y="6904"/>
                    <a:pt x="1083" y="7031"/>
                    <a:pt x="1035" y="7157"/>
                  </a:cubicBezTo>
                  <a:cubicBezTo>
                    <a:pt x="1012" y="8068"/>
                    <a:pt x="1057" y="8978"/>
                    <a:pt x="1166" y="9883"/>
                  </a:cubicBezTo>
                  <a:cubicBezTo>
                    <a:pt x="1232" y="10428"/>
                    <a:pt x="1322" y="10972"/>
                    <a:pt x="1434" y="11510"/>
                  </a:cubicBezTo>
                  <a:cubicBezTo>
                    <a:pt x="1434" y="11515"/>
                    <a:pt x="1437" y="11516"/>
                    <a:pt x="1437" y="11519"/>
                  </a:cubicBezTo>
                  <a:cubicBezTo>
                    <a:pt x="958" y="12141"/>
                    <a:pt x="496" y="12778"/>
                    <a:pt x="58" y="13428"/>
                  </a:cubicBezTo>
                  <a:lnTo>
                    <a:pt x="1" y="13511"/>
                  </a:lnTo>
                  <a:cubicBezTo>
                    <a:pt x="65" y="13503"/>
                    <a:pt x="129" y="13495"/>
                    <a:pt x="194" y="13487"/>
                  </a:cubicBezTo>
                  <a:cubicBezTo>
                    <a:pt x="938" y="12386"/>
                    <a:pt x="1740" y="11325"/>
                    <a:pt x="2596" y="10310"/>
                  </a:cubicBezTo>
                  <a:cubicBezTo>
                    <a:pt x="2658" y="10237"/>
                    <a:pt x="2722" y="10168"/>
                    <a:pt x="2784" y="10095"/>
                  </a:cubicBezTo>
                  <a:cubicBezTo>
                    <a:pt x="2790" y="10100"/>
                    <a:pt x="2799" y="10102"/>
                    <a:pt x="2808" y="10103"/>
                  </a:cubicBezTo>
                  <a:cubicBezTo>
                    <a:pt x="4195" y="10234"/>
                    <a:pt x="5586" y="10327"/>
                    <a:pt x="6977" y="10382"/>
                  </a:cubicBezTo>
                  <a:cubicBezTo>
                    <a:pt x="7993" y="10422"/>
                    <a:pt x="9010" y="10444"/>
                    <a:pt x="10027" y="10446"/>
                  </a:cubicBezTo>
                  <a:cubicBezTo>
                    <a:pt x="10109" y="10397"/>
                    <a:pt x="10194" y="10349"/>
                    <a:pt x="10275" y="10297"/>
                  </a:cubicBezTo>
                  <a:lnTo>
                    <a:pt x="10275" y="10297"/>
                  </a:lnTo>
                  <a:cubicBezTo>
                    <a:pt x="10155" y="10298"/>
                    <a:pt x="10034" y="10298"/>
                    <a:pt x="9913" y="10298"/>
                  </a:cubicBezTo>
                  <a:cubicBezTo>
                    <a:pt x="9718" y="10298"/>
                    <a:pt x="9523" y="10298"/>
                    <a:pt x="9328" y="10296"/>
                  </a:cubicBezTo>
                  <a:cubicBezTo>
                    <a:pt x="7935" y="10283"/>
                    <a:pt x="6543" y="10231"/>
                    <a:pt x="5151" y="10143"/>
                  </a:cubicBezTo>
                  <a:cubicBezTo>
                    <a:pt x="4400" y="10095"/>
                    <a:pt x="3648" y="10035"/>
                    <a:pt x="2897" y="9966"/>
                  </a:cubicBezTo>
                  <a:cubicBezTo>
                    <a:pt x="3791" y="8930"/>
                    <a:pt x="4737" y="7940"/>
                    <a:pt x="5737" y="7005"/>
                  </a:cubicBezTo>
                  <a:cubicBezTo>
                    <a:pt x="5868" y="6882"/>
                    <a:pt x="6002" y="6763"/>
                    <a:pt x="6136" y="6641"/>
                  </a:cubicBezTo>
                  <a:cubicBezTo>
                    <a:pt x="6147" y="6658"/>
                    <a:pt x="6166" y="6671"/>
                    <a:pt x="6190" y="6674"/>
                  </a:cubicBezTo>
                  <a:cubicBezTo>
                    <a:pt x="7591" y="6851"/>
                    <a:pt x="9003" y="6941"/>
                    <a:pt x="10415" y="6941"/>
                  </a:cubicBezTo>
                  <a:cubicBezTo>
                    <a:pt x="11232" y="6941"/>
                    <a:pt x="12049" y="6911"/>
                    <a:pt x="12865" y="6850"/>
                  </a:cubicBezTo>
                  <a:cubicBezTo>
                    <a:pt x="12900" y="6799"/>
                    <a:pt x="12935" y="6748"/>
                    <a:pt x="12967" y="6697"/>
                  </a:cubicBezTo>
                  <a:lnTo>
                    <a:pt x="12967" y="6697"/>
                  </a:lnTo>
                  <a:cubicBezTo>
                    <a:pt x="12115" y="6762"/>
                    <a:pt x="11261" y="6795"/>
                    <a:pt x="10407" y="6795"/>
                  </a:cubicBezTo>
                  <a:cubicBezTo>
                    <a:pt x="9642" y="6795"/>
                    <a:pt x="8876" y="6768"/>
                    <a:pt x="8112" y="6716"/>
                  </a:cubicBezTo>
                  <a:cubicBezTo>
                    <a:pt x="7491" y="6674"/>
                    <a:pt x="6872" y="6613"/>
                    <a:pt x="6253" y="6536"/>
                  </a:cubicBezTo>
                  <a:cubicBezTo>
                    <a:pt x="7208" y="5674"/>
                    <a:pt x="8202" y="4856"/>
                    <a:pt x="9237" y="4094"/>
                  </a:cubicBezTo>
                  <a:cubicBezTo>
                    <a:pt x="9367" y="3999"/>
                    <a:pt x="9498" y="3908"/>
                    <a:pt x="9628" y="3815"/>
                  </a:cubicBezTo>
                  <a:cubicBezTo>
                    <a:pt x="9639" y="3821"/>
                    <a:pt x="9649" y="3826"/>
                    <a:pt x="9663" y="3827"/>
                  </a:cubicBezTo>
                  <a:cubicBezTo>
                    <a:pt x="10225" y="3853"/>
                    <a:pt x="10786" y="3867"/>
                    <a:pt x="11347" y="3867"/>
                  </a:cubicBezTo>
                  <a:cubicBezTo>
                    <a:pt x="12175" y="3867"/>
                    <a:pt x="13002" y="3838"/>
                    <a:pt x="13830" y="3779"/>
                  </a:cubicBezTo>
                  <a:cubicBezTo>
                    <a:pt x="13859" y="3728"/>
                    <a:pt x="13889" y="3677"/>
                    <a:pt x="13916" y="3625"/>
                  </a:cubicBezTo>
                  <a:lnTo>
                    <a:pt x="13916" y="3625"/>
                  </a:lnTo>
                  <a:cubicBezTo>
                    <a:pt x="13047" y="3689"/>
                    <a:pt x="12176" y="3720"/>
                    <a:pt x="11305" y="3720"/>
                  </a:cubicBezTo>
                  <a:cubicBezTo>
                    <a:pt x="11167" y="3720"/>
                    <a:pt x="11029" y="3719"/>
                    <a:pt x="10890" y="3717"/>
                  </a:cubicBezTo>
                  <a:cubicBezTo>
                    <a:pt x="10530" y="3712"/>
                    <a:pt x="10169" y="3700"/>
                    <a:pt x="9809" y="3686"/>
                  </a:cubicBezTo>
                  <a:cubicBezTo>
                    <a:pt x="10857" y="2941"/>
                    <a:pt x="11944" y="2247"/>
                    <a:pt x="13061" y="1612"/>
                  </a:cubicBezTo>
                  <a:cubicBezTo>
                    <a:pt x="13966" y="1098"/>
                    <a:pt x="14891" y="619"/>
                    <a:pt x="15839" y="182"/>
                  </a:cubicBezTo>
                  <a:cubicBezTo>
                    <a:pt x="15872" y="123"/>
                    <a:pt x="15906" y="62"/>
                    <a:pt x="15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46"/>
          <p:cNvGrpSpPr/>
          <p:nvPr/>
        </p:nvGrpSpPr>
        <p:grpSpPr>
          <a:xfrm rot="-615642">
            <a:off x="7313346" y="501662"/>
            <a:ext cx="865422" cy="1301611"/>
            <a:chOff x="2702375" y="428725"/>
            <a:chExt cx="345175" cy="519150"/>
          </a:xfrm>
        </p:grpSpPr>
        <p:sp>
          <p:nvSpPr>
            <p:cNvPr id="2511" name="Google Shape;2511;p46"/>
            <p:cNvSpPr/>
            <p:nvPr/>
          </p:nvSpPr>
          <p:spPr>
            <a:xfrm>
              <a:off x="2702375" y="479425"/>
              <a:ext cx="345175" cy="468450"/>
            </a:xfrm>
            <a:custGeom>
              <a:avLst/>
              <a:gdLst/>
              <a:ahLst/>
              <a:cxnLst/>
              <a:rect l="l" t="t" r="r" b="b"/>
              <a:pathLst>
                <a:path w="13807" h="18738" extrusionOk="0">
                  <a:moveTo>
                    <a:pt x="2437" y="0"/>
                  </a:moveTo>
                  <a:lnTo>
                    <a:pt x="1" y="2545"/>
                  </a:lnTo>
                  <a:lnTo>
                    <a:pt x="1" y="18084"/>
                  </a:lnTo>
                  <a:cubicBezTo>
                    <a:pt x="243" y="18130"/>
                    <a:pt x="487" y="18174"/>
                    <a:pt x="731" y="18214"/>
                  </a:cubicBezTo>
                  <a:cubicBezTo>
                    <a:pt x="2787" y="18563"/>
                    <a:pt x="4845" y="18737"/>
                    <a:pt x="6902" y="18737"/>
                  </a:cubicBezTo>
                  <a:cubicBezTo>
                    <a:pt x="9203" y="18737"/>
                    <a:pt x="11505" y="18519"/>
                    <a:pt x="13807" y="18084"/>
                  </a:cubicBezTo>
                  <a:lnTo>
                    <a:pt x="13807" y="2545"/>
                  </a:lnTo>
                  <a:lnTo>
                    <a:pt x="11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6"/>
            <p:cNvSpPr/>
            <p:nvPr/>
          </p:nvSpPr>
          <p:spPr>
            <a:xfrm>
              <a:off x="2736675" y="513675"/>
              <a:ext cx="276575" cy="399875"/>
            </a:xfrm>
            <a:custGeom>
              <a:avLst/>
              <a:gdLst/>
              <a:ahLst/>
              <a:cxnLst/>
              <a:rect l="l" t="t" r="r" b="b"/>
              <a:pathLst>
                <a:path w="11063" h="15995" extrusionOk="0">
                  <a:moveTo>
                    <a:pt x="1652" y="1"/>
                  </a:moveTo>
                  <a:lnTo>
                    <a:pt x="0" y="1726"/>
                  </a:lnTo>
                  <a:lnTo>
                    <a:pt x="0" y="15558"/>
                  </a:lnTo>
                  <a:cubicBezTo>
                    <a:pt x="1843" y="15849"/>
                    <a:pt x="3699" y="15995"/>
                    <a:pt x="5532" y="15995"/>
                  </a:cubicBezTo>
                  <a:cubicBezTo>
                    <a:pt x="7365" y="15995"/>
                    <a:pt x="9221" y="15849"/>
                    <a:pt x="11062" y="15560"/>
                  </a:cubicBezTo>
                  <a:lnTo>
                    <a:pt x="11062" y="1726"/>
                  </a:lnTo>
                  <a:lnTo>
                    <a:pt x="9411" y="1"/>
                  </a:ln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6"/>
            <p:cNvSpPr/>
            <p:nvPr/>
          </p:nvSpPr>
          <p:spPr>
            <a:xfrm>
              <a:off x="2702375" y="639075"/>
              <a:ext cx="345150" cy="149400"/>
            </a:xfrm>
            <a:custGeom>
              <a:avLst/>
              <a:gdLst/>
              <a:ahLst/>
              <a:cxnLst/>
              <a:rect l="l" t="t" r="r" b="b"/>
              <a:pathLst>
                <a:path w="13806" h="5976" extrusionOk="0">
                  <a:moveTo>
                    <a:pt x="1" y="0"/>
                  </a:moveTo>
                  <a:lnTo>
                    <a:pt x="1" y="5976"/>
                  </a:lnTo>
                  <a:lnTo>
                    <a:pt x="13806" y="5976"/>
                  </a:lnTo>
                  <a:lnTo>
                    <a:pt x="138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6"/>
            <p:cNvSpPr/>
            <p:nvPr/>
          </p:nvSpPr>
          <p:spPr>
            <a:xfrm>
              <a:off x="2823900" y="662750"/>
              <a:ext cx="102100" cy="102075"/>
            </a:xfrm>
            <a:custGeom>
              <a:avLst/>
              <a:gdLst/>
              <a:ahLst/>
              <a:cxnLst/>
              <a:rect l="l" t="t" r="r" b="b"/>
              <a:pathLst>
                <a:path w="4084" h="4083" extrusionOk="0">
                  <a:moveTo>
                    <a:pt x="1227" y="1"/>
                  </a:moveTo>
                  <a:lnTo>
                    <a:pt x="1227" y="1225"/>
                  </a:lnTo>
                  <a:lnTo>
                    <a:pt x="1" y="1225"/>
                  </a:lnTo>
                  <a:lnTo>
                    <a:pt x="1" y="2858"/>
                  </a:lnTo>
                  <a:lnTo>
                    <a:pt x="1227" y="2858"/>
                  </a:lnTo>
                  <a:lnTo>
                    <a:pt x="1227" y="4082"/>
                  </a:lnTo>
                  <a:lnTo>
                    <a:pt x="2859" y="4082"/>
                  </a:lnTo>
                  <a:lnTo>
                    <a:pt x="2859" y="2858"/>
                  </a:lnTo>
                  <a:lnTo>
                    <a:pt x="4083" y="2858"/>
                  </a:lnTo>
                  <a:lnTo>
                    <a:pt x="4083" y="1225"/>
                  </a:lnTo>
                  <a:lnTo>
                    <a:pt x="2859" y="1225"/>
                  </a:lnTo>
                  <a:lnTo>
                    <a:pt x="28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6"/>
            <p:cNvSpPr/>
            <p:nvPr/>
          </p:nvSpPr>
          <p:spPr>
            <a:xfrm>
              <a:off x="2722175" y="428725"/>
              <a:ext cx="305550" cy="59000"/>
            </a:xfrm>
            <a:custGeom>
              <a:avLst/>
              <a:gdLst/>
              <a:ahLst/>
              <a:cxnLst/>
              <a:rect l="l" t="t" r="r" b="b"/>
              <a:pathLst>
                <a:path w="12222" h="2360" extrusionOk="0">
                  <a:moveTo>
                    <a:pt x="0" y="0"/>
                  </a:moveTo>
                  <a:lnTo>
                    <a:pt x="0" y="2360"/>
                  </a:lnTo>
                  <a:lnTo>
                    <a:pt x="12221" y="2360"/>
                  </a:lnTo>
                  <a:lnTo>
                    <a:pt x="122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6"/>
            <p:cNvSpPr/>
            <p:nvPr/>
          </p:nvSpPr>
          <p:spPr>
            <a:xfrm>
              <a:off x="2872450" y="433225"/>
              <a:ext cx="4975" cy="50025"/>
            </a:xfrm>
            <a:custGeom>
              <a:avLst/>
              <a:gdLst/>
              <a:ahLst/>
              <a:cxnLst/>
              <a:rect l="l" t="t" r="r" b="b"/>
              <a:pathLst>
                <a:path w="199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9" y="200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6"/>
            <p:cNvSpPr/>
            <p:nvPr/>
          </p:nvSpPr>
          <p:spPr>
            <a:xfrm>
              <a:off x="2859550" y="433225"/>
              <a:ext cx="4975" cy="50025"/>
            </a:xfrm>
            <a:custGeom>
              <a:avLst/>
              <a:gdLst/>
              <a:ahLst/>
              <a:cxnLst/>
              <a:rect l="l" t="t" r="r" b="b"/>
              <a:pathLst>
                <a:path w="199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9" y="200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6"/>
            <p:cNvSpPr/>
            <p:nvPr/>
          </p:nvSpPr>
          <p:spPr>
            <a:xfrm>
              <a:off x="2846650" y="433225"/>
              <a:ext cx="4975" cy="50025"/>
            </a:xfrm>
            <a:custGeom>
              <a:avLst/>
              <a:gdLst/>
              <a:ahLst/>
              <a:cxnLst/>
              <a:rect l="l" t="t" r="r" b="b"/>
              <a:pathLst>
                <a:path w="199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9" y="200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6"/>
            <p:cNvSpPr/>
            <p:nvPr/>
          </p:nvSpPr>
          <p:spPr>
            <a:xfrm>
              <a:off x="2833750" y="433225"/>
              <a:ext cx="4975" cy="50025"/>
            </a:xfrm>
            <a:custGeom>
              <a:avLst/>
              <a:gdLst/>
              <a:ahLst/>
              <a:cxnLst/>
              <a:rect l="l" t="t" r="r" b="b"/>
              <a:pathLst>
                <a:path w="199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9" y="200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6"/>
            <p:cNvSpPr/>
            <p:nvPr/>
          </p:nvSpPr>
          <p:spPr>
            <a:xfrm>
              <a:off x="2820825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6"/>
            <p:cNvSpPr/>
            <p:nvPr/>
          </p:nvSpPr>
          <p:spPr>
            <a:xfrm>
              <a:off x="2807925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6"/>
            <p:cNvSpPr/>
            <p:nvPr/>
          </p:nvSpPr>
          <p:spPr>
            <a:xfrm>
              <a:off x="2795025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6"/>
            <p:cNvSpPr/>
            <p:nvPr/>
          </p:nvSpPr>
          <p:spPr>
            <a:xfrm>
              <a:off x="2782125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6"/>
            <p:cNvSpPr/>
            <p:nvPr/>
          </p:nvSpPr>
          <p:spPr>
            <a:xfrm>
              <a:off x="2769225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6"/>
            <p:cNvSpPr/>
            <p:nvPr/>
          </p:nvSpPr>
          <p:spPr>
            <a:xfrm>
              <a:off x="2756300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6"/>
            <p:cNvSpPr/>
            <p:nvPr/>
          </p:nvSpPr>
          <p:spPr>
            <a:xfrm>
              <a:off x="2743400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6"/>
            <p:cNvSpPr/>
            <p:nvPr/>
          </p:nvSpPr>
          <p:spPr>
            <a:xfrm>
              <a:off x="2730500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6"/>
            <p:cNvSpPr/>
            <p:nvPr/>
          </p:nvSpPr>
          <p:spPr>
            <a:xfrm>
              <a:off x="2885400" y="433175"/>
              <a:ext cx="4975" cy="50050"/>
            </a:xfrm>
            <a:custGeom>
              <a:avLst/>
              <a:gdLst/>
              <a:ahLst/>
              <a:cxnLst/>
              <a:rect l="l" t="t" r="r" b="b"/>
              <a:pathLst>
                <a:path w="199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6"/>
            <p:cNvSpPr/>
            <p:nvPr/>
          </p:nvSpPr>
          <p:spPr>
            <a:xfrm>
              <a:off x="2898275" y="433175"/>
              <a:ext cx="4950" cy="50050"/>
            </a:xfrm>
            <a:custGeom>
              <a:avLst/>
              <a:gdLst/>
              <a:ahLst/>
              <a:cxnLst/>
              <a:rect l="l" t="t" r="r" b="b"/>
              <a:pathLst>
                <a:path w="198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6"/>
            <p:cNvSpPr/>
            <p:nvPr/>
          </p:nvSpPr>
          <p:spPr>
            <a:xfrm>
              <a:off x="2911175" y="433175"/>
              <a:ext cx="5000" cy="50050"/>
            </a:xfrm>
            <a:custGeom>
              <a:avLst/>
              <a:gdLst/>
              <a:ahLst/>
              <a:cxnLst/>
              <a:rect l="l" t="t" r="r" b="b"/>
              <a:pathLst>
                <a:path w="200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9" y="200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6"/>
            <p:cNvSpPr/>
            <p:nvPr/>
          </p:nvSpPr>
          <p:spPr>
            <a:xfrm>
              <a:off x="2924100" y="433175"/>
              <a:ext cx="4975" cy="50050"/>
            </a:xfrm>
            <a:custGeom>
              <a:avLst/>
              <a:gdLst/>
              <a:ahLst/>
              <a:cxnLst/>
              <a:rect l="l" t="t" r="r" b="b"/>
              <a:pathLst>
                <a:path w="199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6"/>
            <p:cNvSpPr/>
            <p:nvPr/>
          </p:nvSpPr>
          <p:spPr>
            <a:xfrm>
              <a:off x="2937000" y="433175"/>
              <a:ext cx="5000" cy="50050"/>
            </a:xfrm>
            <a:custGeom>
              <a:avLst/>
              <a:gdLst/>
              <a:ahLst/>
              <a:cxnLst/>
              <a:rect l="l" t="t" r="r" b="b"/>
              <a:pathLst>
                <a:path w="200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9" y="200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6"/>
            <p:cNvSpPr/>
            <p:nvPr/>
          </p:nvSpPr>
          <p:spPr>
            <a:xfrm>
              <a:off x="2949925" y="433175"/>
              <a:ext cx="4975" cy="50050"/>
            </a:xfrm>
            <a:custGeom>
              <a:avLst/>
              <a:gdLst/>
              <a:ahLst/>
              <a:cxnLst/>
              <a:rect l="l" t="t" r="r" b="b"/>
              <a:pathLst>
                <a:path w="199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2962800" y="433175"/>
              <a:ext cx="5000" cy="50050"/>
            </a:xfrm>
            <a:custGeom>
              <a:avLst/>
              <a:gdLst/>
              <a:ahLst/>
              <a:cxnLst/>
              <a:rect l="l" t="t" r="r" b="b"/>
              <a:pathLst>
                <a:path w="200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9" y="200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2975725" y="433175"/>
              <a:ext cx="4975" cy="50050"/>
            </a:xfrm>
            <a:custGeom>
              <a:avLst/>
              <a:gdLst/>
              <a:ahLst/>
              <a:cxnLst/>
              <a:rect l="l" t="t" r="r" b="b"/>
              <a:pathLst>
                <a:path w="199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6"/>
            <p:cNvSpPr/>
            <p:nvPr/>
          </p:nvSpPr>
          <p:spPr>
            <a:xfrm>
              <a:off x="2988625" y="433175"/>
              <a:ext cx="5000" cy="50050"/>
            </a:xfrm>
            <a:custGeom>
              <a:avLst/>
              <a:gdLst/>
              <a:ahLst/>
              <a:cxnLst/>
              <a:rect l="l" t="t" r="r" b="b"/>
              <a:pathLst>
                <a:path w="200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9" y="200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6"/>
            <p:cNvSpPr/>
            <p:nvPr/>
          </p:nvSpPr>
          <p:spPr>
            <a:xfrm>
              <a:off x="3001550" y="433175"/>
              <a:ext cx="4975" cy="50050"/>
            </a:xfrm>
            <a:custGeom>
              <a:avLst/>
              <a:gdLst/>
              <a:ahLst/>
              <a:cxnLst/>
              <a:rect l="l" t="t" r="r" b="b"/>
              <a:pathLst>
                <a:path w="199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6"/>
            <p:cNvSpPr/>
            <p:nvPr/>
          </p:nvSpPr>
          <p:spPr>
            <a:xfrm>
              <a:off x="3014450" y="433175"/>
              <a:ext cx="5000" cy="50050"/>
            </a:xfrm>
            <a:custGeom>
              <a:avLst/>
              <a:gdLst/>
              <a:ahLst/>
              <a:cxnLst/>
              <a:rect l="l" t="t" r="r" b="b"/>
              <a:pathLst>
                <a:path w="200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9" y="200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6"/>
            <p:cNvSpPr/>
            <p:nvPr/>
          </p:nvSpPr>
          <p:spPr>
            <a:xfrm>
              <a:off x="2720625" y="563350"/>
              <a:ext cx="326925" cy="384525"/>
            </a:xfrm>
            <a:custGeom>
              <a:avLst/>
              <a:gdLst/>
              <a:ahLst/>
              <a:cxnLst/>
              <a:rect l="l" t="t" r="r" b="b"/>
              <a:pathLst>
                <a:path w="13077" h="15381" extrusionOk="0">
                  <a:moveTo>
                    <a:pt x="13077" y="0"/>
                  </a:moveTo>
                  <a:cubicBezTo>
                    <a:pt x="12562" y="3491"/>
                    <a:pt x="12046" y="6981"/>
                    <a:pt x="11531" y="10473"/>
                  </a:cubicBezTo>
                  <a:cubicBezTo>
                    <a:pt x="11401" y="11357"/>
                    <a:pt x="11235" y="12312"/>
                    <a:pt x="10580" y="12921"/>
                  </a:cubicBezTo>
                  <a:cubicBezTo>
                    <a:pt x="10086" y="13380"/>
                    <a:pt x="9400" y="13557"/>
                    <a:pt x="8744" y="13703"/>
                  </a:cubicBezTo>
                  <a:cubicBezTo>
                    <a:pt x="5872" y="14347"/>
                    <a:pt x="2941" y="14734"/>
                    <a:pt x="1" y="14857"/>
                  </a:cubicBezTo>
                  <a:cubicBezTo>
                    <a:pt x="2057" y="15206"/>
                    <a:pt x="4115" y="15380"/>
                    <a:pt x="6172" y="15380"/>
                  </a:cubicBezTo>
                  <a:cubicBezTo>
                    <a:pt x="8473" y="15380"/>
                    <a:pt x="10775" y="15162"/>
                    <a:pt x="13077" y="14727"/>
                  </a:cubicBezTo>
                  <a:lnTo>
                    <a:pt x="13077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2718500" y="547100"/>
              <a:ext cx="38625" cy="236600"/>
            </a:xfrm>
            <a:custGeom>
              <a:avLst/>
              <a:gdLst/>
              <a:ahLst/>
              <a:cxnLst/>
              <a:rect l="l" t="t" r="r" b="b"/>
              <a:pathLst>
                <a:path w="1545" h="9464" extrusionOk="0">
                  <a:moveTo>
                    <a:pt x="772" y="1"/>
                  </a:moveTo>
                  <a:cubicBezTo>
                    <a:pt x="387" y="1"/>
                    <a:pt x="1" y="249"/>
                    <a:pt x="1" y="746"/>
                  </a:cubicBezTo>
                  <a:lnTo>
                    <a:pt x="1" y="8718"/>
                  </a:lnTo>
                  <a:cubicBezTo>
                    <a:pt x="1" y="9215"/>
                    <a:pt x="387" y="9464"/>
                    <a:pt x="773" y="9464"/>
                  </a:cubicBezTo>
                  <a:cubicBezTo>
                    <a:pt x="1158" y="9464"/>
                    <a:pt x="1544" y="9216"/>
                    <a:pt x="1544" y="8718"/>
                  </a:cubicBezTo>
                  <a:lnTo>
                    <a:pt x="1544" y="746"/>
                  </a:lnTo>
                  <a:cubicBezTo>
                    <a:pt x="1544" y="249"/>
                    <a:pt x="1158" y="1"/>
                    <a:pt x="772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1" name="Google Shape;2541;p46"/>
          <p:cNvGrpSpPr/>
          <p:nvPr/>
        </p:nvGrpSpPr>
        <p:grpSpPr>
          <a:xfrm rot="19544554">
            <a:off x="-702012" y="3282275"/>
            <a:ext cx="1534445" cy="1830932"/>
            <a:chOff x="2131700" y="489675"/>
            <a:chExt cx="458975" cy="547675"/>
          </a:xfrm>
        </p:grpSpPr>
        <p:sp>
          <p:nvSpPr>
            <p:cNvPr id="2542" name="Google Shape;2542;p46"/>
            <p:cNvSpPr/>
            <p:nvPr/>
          </p:nvSpPr>
          <p:spPr>
            <a:xfrm>
              <a:off x="2131700" y="532175"/>
              <a:ext cx="458975" cy="505175"/>
            </a:xfrm>
            <a:custGeom>
              <a:avLst/>
              <a:gdLst/>
              <a:ahLst/>
              <a:cxnLst/>
              <a:rect l="l" t="t" r="r" b="b"/>
              <a:pathLst>
                <a:path w="18359" h="20207" extrusionOk="0">
                  <a:moveTo>
                    <a:pt x="7173" y="1"/>
                  </a:moveTo>
                  <a:lnTo>
                    <a:pt x="7173" y="6839"/>
                  </a:lnTo>
                  <a:lnTo>
                    <a:pt x="531" y="17439"/>
                  </a:lnTo>
                  <a:cubicBezTo>
                    <a:pt x="0" y="18288"/>
                    <a:pt x="504" y="19399"/>
                    <a:pt x="1489" y="19564"/>
                  </a:cubicBezTo>
                  <a:cubicBezTo>
                    <a:pt x="1529" y="19570"/>
                    <a:pt x="1567" y="19578"/>
                    <a:pt x="1606" y="19584"/>
                  </a:cubicBezTo>
                  <a:cubicBezTo>
                    <a:pt x="4130" y="19999"/>
                    <a:pt x="6655" y="20206"/>
                    <a:pt x="9179" y="20206"/>
                  </a:cubicBezTo>
                  <a:cubicBezTo>
                    <a:pt x="11743" y="20206"/>
                    <a:pt x="14306" y="19992"/>
                    <a:pt x="16869" y="19564"/>
                  </a:cubicBezTo>
                  <a:cubicBezTo>
                    <a:pt x="17855" y="19400"/>
                    <a:pt x="18358" y="18288"/>
                    <a:pt x="17828" y="17439"/>
                  </a:cubicBezTo>
                  <a:lnTo>
                    <a:pt x="11954" y="8064"/>
                  </a:lnTo>
                  <a:lnTo>
                    <a:pt x="11186" y="6839"/>
                  </a:lnTo>
                  <a:lnTo>
                    <a:pt x="111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6"/>
            <p:cNvSpPr/>
            <p:nvPr/>
          </p:nvSpPr>
          <p:spPr>
            <a:xfrm>
              <a:off x="2158300" y="528875"/>
              <a:ext cx="405800" cy="488275"/>
            </a:xfrm>
            <a:custGeom>
              <a:avLst/>
              <a:gdLst/>
              <a:ahLst/>
              <a:cxnLst/>
              <a:rect l="l" t="t" r="r" b="b"/>
              <a:pathLst>
                <a:path w="16232" h="19531" extrusionOk="0">
                  <a:moveTo>
                    <a:pt x="6918" y="1"/>
                  </a:moveTo>
                  <a:lnTo>
                    <a:pt x="6918" y="7204"/>
                  </a:lnTo>
                  <a:lnTo>
                    <a:pt x="4076" y="11740"/>
                  </a:lnTo>
                  <a:lnTo>
                    <a:pt x="152" y="18002"/>
                  </a:lnTo>
                  <a:cubicBezTo>
                    <a:pt x="0" y="18242"/>
                    <a:pt x="74" y="18471"/>
                    <a:pt x="114" y="18557"/>
                  </a:cubicBezTo>
                  <a:cubicBezTo>
                    <a:pt x="152" y="18644"/>
                    <a:pt x="274" y="18851"/>
                    <a:pt x="557" y="18900"/>
                  </a:cubicBezTo>
                  <a:cubicBezTo>
                    <a:pt x="3065" y="19318"/>
                    <a:pt x="5608" y="19530"/>
                    <a:pt x="8116" y="19530"/>
                  </a:cubicBezTo>
                  <a:cubicBezTo>
                    <a:pt x="10623" y="19530"/>
                    <a:pt x="13165" y="19318"/>
                    <a:pt x="15673" y="18900"/>
                  </a:cubicBezTo>
                  <a:cubicBezTo>
                    <a:pt x="15957" y="18853"/>
                    <a:pt x="16078" y="18644"/>
                    <a:pt x="16118" y="18557"/>
                  </a:cubicBezTo>
                  <a:cubicBezTo>
                    <a:pt x="16156" y="18471"/>
                    <a:pt x="16231" y="18242"/>
                    <a:pt x="16079" y="18002"/>
                  </a:cubicBezTo>
                  <a:lnTo>
                    <a:pt x="12389" y="12112"/>
                  </a:lnTo>
                  <a:lnTo>
                    <a:pt x="9314" y="7203"/>
                  </a:lnTo>
                  <a:lnTo>
                    <a:pt x="9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6"/>
            <p:cNvSpPr/>
            <p:nvPr/>
          </p:nvSpPr>
          <p:spPr>
            <a:xfrm>
              <a:off x="2291775" y="489675"/>
              <a:ext cx="138825" cy="44975"/>
            </a:xfrm>
            <a:custGeom>
              <a:avLst/>
              <a:gdLst/>
              <a:ahLst/>
              <a:cxnLst/>
              <a:rect l="l" t="t" r="r" b="b"/>
              <a:pathLst>
                <a:path w="5553" h="1799" extrusionOk="0">
                  <a:moveTo>
                    <a:pt x="61" y="1"/>
                  </a:moveTo>
                  <a:cubicBezTo>
                    <a:pt x="28" y="1"/>
                    <a:pt x="1" y="29"/>
                    <a:pt x="1" y="61"/>
                  </a:cubicBezTo>
                  <a:lnTo>
                    <a:pt x="1" y="1739"/>
                  </a:lnTo>
                  <a:cubicBezTo>
                    <a:pt x="1" y="1771"/>
                    <a:pt x="28" y="1799"/>
                    <a:pt x="61" y="1799"/>
                  </a:cubicBezTo>
                  <a:lnTo>
                    <a:pt x="5494" y="1799"/>
                  </a:lnTo>
                  <a:cubicBezTo>
                    <a:pt x="5526" y="1799"/>
                    <a:pt x="5553" y="1773"/>
                    <a:pt x="5553" y="1740"/>
                  </a:cubicBezTo>
                  <a:lnTo>
                    <a:pt x="5553" y="61"/>
                  </a:lnTo>
                  <a:cubicBezTo>
                    <a:pt x="5553" y="29"/>
                    <a:pt x="5526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6"/>
            <p:cNvSpPr/>
            <p:nvPr/>
          </p:nvSpPr>
          <p:spPr>
            <a:xfrm>
              <a:off x="2334050" y="807800"/>
              <a:ext cx="134050" cy="40775"/>
            </a:xfrm>
            <a:custGeom>
              <a:avLst/>
              <a:gdLst/>
              <a:ahLst/>
              <a:cxnLst/>
              <a:rect l="l" t="t" r="r" b="b"/>
              <a:pathLst>
                <a:path w="5362" h="1631" extrusionOk="0">
                  <a:moveTo>
                    <a:pt x="2699" y="0"/>
                  </a:moveTo>
                  <a:cubicBezTo>
                    <a:pt x="2690" y="0"/>
                    <a:pt x="2680" y="0"/>
                    <a:pt x="2671" y="1"/>
                  </a:cubicBezTo>
                  <a:cubicBezTo>
                    <a:pt x="1705" y="9"/>
                    <a:pt x="745" y="359"/>
                    <a:pt x="0" y="973"/>
                  </a:cubicBezTo>
                  <a:cubicBezTo>
                    <a:pt x="899" y="1262"/>
                    <a:pt x="1782" y="1543"/>
                    <a:pt x="2725" y="1615"/>
                  </a:cubicBezTo>
                  <a:cubicBezTo>
                    <a:pt x="2858" y="1625"/>
                    <a:pt x="2991" y="1630"/>
                    <a:pt x="3124" y="1630"/>
                  </a:cubicBezTo>
                  <a:cubicBezTo>
                    <a:pt x="3927" y="1630"/>
                    <a:pt x="4706" y="1435"/>
                    <a:pt x="5361" y="955"/>
                  </a:cubicBezTo>
                  <a:cubicBezTo>
                    <a:pt x="4613" y="359"/>
                    <a:pt x="3655" y="0"/>
                    <a:pt x="2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2158300" y="810100"/>
              <a:ext cx="405800" cy="207050"/>
            </a:xfrm>
            <a:custGeom>
              <a:avLst/>
              <a:gdLst/>
              <a:ahLst/>
              <a:cxnLst/>
              <a:rect l="l" t="t" r="r" b="b"/>
              <a:pathLst>
                <a:path w="16232" h="8282" extrusionOk="0">
                  <a:moveTo>
                    <a:pt x="6179" y="0"/>
                  </a:moveTo>
                  <a:cubicBezTo>
                    <a:pt x="5453" y="0"/>
                    <a:pt x="4727" y="170"/>
                    <a:pt x="4076" y="491"/>
                  </a:cubicBezTo>
                  <a:lnTo>
                    <a:pt x="152" y="6753"/>
                  </a:lnTo>
                  <a:cubicBezTo>
                    <a:pt x="0" y="6993"/>
                    <a:pt x="74" y="7222"/>
                    <a:pt x="114" y="7308"/>
                  </a:cubicBezTo>
                  <a:cubicBezTo>
                    <a:pt x="152" y="7395"/>
                    <a:pt x="274" y="7602"/>
                    <a:pt x="557" y="7651"/>
                  </a:cubicBezTo>
                  <a:cubicBezTo>
                    <a:pt x="3065" y="8069"/>
                    <a:pt x="5608" y="8281"/>
                    <a:pt x="8116" y="8281"/>
                  </a:cubicBezTo>
                  <a:cubicBezTo>
                    <a:pt x="10623" y="8281"/>
                    <a:pt x="13165" y="8069"/>
                    <a:pt x="15673" y="7651"/>
                  </a:cubicBezTo>
                  <a:cubicBezTo>
                    <a:pt x="15957" y="7604"/>
                    <a:pt x="16078" y="7395"/>
                    <a:pt x="16118" y="7308"/>
                  </a:cubicBezTo>
                  <a:cubicBezTo>
                    <a:pt x="16156" y="7222"/>
                    <a:pt x="16231" y="6993"/>
                    <a:pt x="16079" y="6753"/>
                  </a:cubicBezTo>
                  <a:lnTo>
                    <a:pt x="12389" y="863"/>
                  </a:lnTo>
                  <a:cubicBezTo>
                    <a:pt x="11903" y="1092"/>
                    <a:pt x="11366" y="1214"/>
                    <a:pt x="10829" y="1214"/>
                  </a:cubicBezTo>
                  <a:cubicBezTo>
                    <a:pt x="10654" y="1214"/>
                    <a:pt x="10480" y="1201"/>
                    <a:pt x="10308" y="1175"/>
                  </a:cubicBezTo>
                  <a:cubicBezTo>
                    <a:pt x="9250" y="1016"/>
                    <a:pt x="8314" y="398"/>
                    <a:pt x="7276" y="135"/>
                  </a:cubicBezTo>
                  <a:cubicBezTo>
                    <a:pt x="6917" y="44"/>
                    <a:pt x="6548" y="0"/>
                    <a:pt x="6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2271425" y="917950"/>
              <a:ext cx="29300" cy="22750"/>
            </a:xfrm>
            <a:custGeom>
              <a:avLst/>
              <a:gdLst/>
              <a:ahLst/>
              <a:cxnLst/>
              <a:rect l="l" t="t" r="r" b="b"/>
              <a:pathLst>
                <a:path w="1172" h="910" extrusionOk="0">
                  <a:moveTo>
                    <a:pt x="587" y="0"/>
                  </a:moveTo>
                  <a:cubicBezTo>
                    <a:pt x="3" y="0"/>
                    <a:pt x="0" y="909"/>
                    <a:pt x="587" y="909"/>
                  </a:cubicBezTo>
                  <a:cubicBezTo>
                    <a:pt x="1171" y="909"/>
                    <a:pt x="1172" y="0"/>
                    <a:pt x="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6"/>
            <p:cNvSpPr/>
            <p:nvPr/>
          </p:nvSpPr>
          <p:spPr>
            <a:xfrm>
              <a:off x="2314875" y="877550"/>
              <a:ext cx="42325" cy="32825"/>
            </a:xfrm>
            <a:custGeom>
              <a:avLst/>
              <a:gdLst/>
              <a:ahLst/>
              <a:cxnLst/>
              <a:rect l="l" t="t" r="r" b="b"/>
              <a:pathLst>
                <a:path w="1693" h="1313" extrusionOk="0">
                  <a:moveTo>
                    <a:pt x="847" y="0"/>
                  </a:moveTo>
                  <a:cubicBezTo>
                    <a:pt x="1" y="0"/>
                    <a:pt x="0" y="1313"/>
                    <a:pt x="847" y="1313"/>
                  </a:cubicBezTo>
                  <a:cubicBezTo>
                    <a:pt x="1691" y="1312"/>
                    <a:pt x="1693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6"/>
            <p:cNvSpPr/>
            <p:nvPr/>
          </p:nvSpPr>
          <p:spPr>
            <a:xfrm>
              <a:off x="2293550" y="850175"/>
              <a:ext cx="16300" cy="12600"/>
            </a:xfrm>
            <a:custGeom>
              <a:avLst/>
              <a:gdLst/>
              <a:ahLst/>
              <a:cxnLst/>
              <a:rect l="l" t="t" r="r" b="b"/>
              <a:pathLst>
                <a:path w="652" h="504" extrusionOk="0">
                  <a:moveTo>
                    <a:pt x="326" y="0"/>
                  </a:moveTo>
                  <a:cubicBezTo>
                    <a:pt x="1" y="0"/>
                    <a:pt x="1" y="504"/>
                    <a:pt x="326" y="504"/>
                  </a:cubicBezTo>
                  <a:cubicBezTo>
                    <a:pt x="327" y="504"/>
                    <a:pt x="327" y="504"/>
                    <a:pt x="328" y="504"/>
                  </a:cubicBezTo>
                  <a:cubicBezTo>
                    <a:pt x="651" y="504"/>
                    <a:pt x="650" y="0"/>
                    <a:pt x="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2422575" y="932350"/>
              <a:ext cx="16300" cy="12625"/>
            </a:xfrm>
            <a:custGeom>
              <a:avLst/>
              <a:gdLst/>
              <a:ahLst/>
              <a:cxnLst/>
              <a:rect l="l" t="t" r="r" b="b"/>
              <a:pathLst>
                <a:path w="652" h="505" extrusionOk="0">
                  <a:moveTo>
                    <a:pt x="326" y="1"/>
                  </a:moveTo>
                  <a:cubicBezTo>
                    <a:pt x="1" y="1"/>
                    <a:pt x="1" y="505"/>
                    <a:pt x="326" y="505"/>
                  </a:cubicBezTo>
                  <a:cubicBezTo>
                    <a:pt x="327" y="505"/>
                    <a:pt x="327" y="505"/>
                    <a:pt x="328" y="505"/>
                  </a:cubicBezTo>
                  <a:cubicBezTo>
                    <a:pt x="651" y="505"/>
                    <a:pt x="650" y="1"/>
                    <a:pt x="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2452775" y="863700"/>
              <a:ext cx="16275" cy="12625"/>
            </a:xfrm>
            <a:custGeom>
              <a:avLst/>
              <a:gdLst/>
              <a:ahLst/>
              <a:cxnLst/>
              <a:rect l="l" t="t" r="r" b="b"/>
              <a:pathLst>
                <a:path w="651" h="505" extrusionOk="0">
                  <a:moveTo>
                    <a:pt x="325" y="1"/>
                  </a:moveTo>
                  <a:cubicBezTo>
                    <a:pt x="0" y="1"/>
                    <a:pt x="0" y="504"/>
                    <a:pt x="325" y="504"/>
                  </a:cubicBezTo>
                  <a:cubicBezTo>
                    <a:pt x="650" y="504"/>
                    <a:pt x="651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2376650" y="937125"/>
              <a:ext cx="22825" cy="17700"/>
            </a:xfrm>
            <a:custGeom>
              <a:avLst/>
              <a:gdLst/>
              <a:ahLst/>
              <a:cxnLst/>
              <a:rect l="l" t="t" r="r" b="b"/>
              <a:pathLst>
                <a:path w="913" h="708" extrusionOk="0">
                  <a:moveTo>
                    <a:pt x="456" y="1"/>
                  </a:moveTo>
                  <a:cubicBezTo>
                    <a:pt x="1" y="1"/>
                    <a:pt x="1" y="708"/>
                    <a:pt x="456" y="708"/>
                  </a:cubicBezTo>
                  <a:cubicBezTo>
                    <a:pt x="912" y="708"/>
                    <a:pt x="912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6"/>
            <p:cNvSpPr/>
            <p:nvPr/>
          </p:nvSpPr>
          <p:spPr>
            <a:xfrm>
              <a:off x="2470325" y="891350"/>
              <a:ext cx="22800" cy="17700"/>
            </a:xfrm>
            <a:custGeom>
              <a:avLst/>
              <a:gdLst/>
              <a:ahLst/>
              <a:cxnLst/>
              <a:rect l="l" t="t" r="r" b="b"/>
              <a:pathLst>
                <a:path w="912" h="708" extrusionOk="0">
                  <a:moveTo>
                    <a:pt x="455" y="0"/>
                  </a:moveTo>
                  <a:cubicBezTo>
                    <a:pt x="0" y="0"/>
                    <a:pt x="0" y="707"/>
                    <a:pt x="455" y="707"/>
                  </a:cubicBezTo>
                  <a:cubicBezTo>
                    <a:pt x="911" y="707"/>
                    <a:pt x="911" y="0"/>
                    <a:pt x="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6"/>
            <p:cNvSpPr/>
            <p:nvPr/>
          </p:nvSpPr>
          <p:spPr>
            <a:xfrm>
              <a:off x="2445050" y="954975"/>
              <a:ext cx="35850" cy="27775"/>
            </a:xfrm>
            <a:custGeom>
              <a:avLst/>
              <a:gdLst/>
              <a:ahLst/>
              <a:cxnLst/>
              <a:rect l="l" t="t" r="r" b="b"/>
              <a:pathLst>
                <a:path w="1434" h="1111" extrusionOk="0">
                  <a:moveTo>
                    <a:pt x="717" y="0"/>
                  </a:moveTo>
                  <a:cubicBezTo>
                    <a:pt x="3" y="0"/>
                    <a:pt x="1" y="1110"/>
                    <a:pt x="717" y="1110"/>
                  </a:cubicBezTo>
                  <a:cubicBezTo>
                    <a:pt x="1432" y="1110"/>
                    <a:pt x="1433" y="0"/>
                    <a:pt x="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2211650" y="958775"/>
              <a:ext cx="26075" cy="20200"/>
            </a:xfrm>
            <a:custGeom>
              <a:avLst/>
              <a:gdLst/>
              <a:ahLst/>
              <a:cxnLst/>
              <a:rect l="l" t="t" r="r" b="b"/>
              <a:pathLst>
                <a:path w="1043" h="808" extrusionOk="0">
                  <a:moveTo>
                    <a:pt x="522" y="1"/>
                  </a:moveTo>
                  <a:cubicBezTo>
                    <a:pt x="1" y="1"/>
                    <a:pt x="0" y="808"/>
                    <a:pt x="522" y="808"/>
                  </a:cubicBezTo>
                  <a:cubicBezTo>
                    <a:pt x="1042" y="808"/>
                    <a:pt x="1043" y="1"/>
                    <a:pt x="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2171825" y="733725"/>
              <a:ext cx="418850" cy="303625"/>
            </a:xfrm>
            <a:custGeom>
              <a:avLst/>
              <a:gdLst/>
              <a:ahLst/>
              <a:cxnLst/>
              <a:rect l="l" t="t" r="r" b="b"/>
              <a:pathLst>
                <a:path w="16754" h="12145" extrusionOk="0">
                  <a:moveTo>
                    <a:pt x="10349" y="1"/>
                  </a:moveTo>
                  <a:lnTo>
                    <a:pt x="10349" y="1"/>
                  </a:lnTo>
                  <a:cubicBezTo>
                    <a:pt x="11391" y="2219"/>
                    <a:pt x="12250" y="4525"/>
                    <a:pt x="12913" y="6884"/>
                  </a:cubicBezTo>
                  <a:cubicBezTo>
                    <a:pt x="13115" y="7601"/>
                    <a:pt x="13285" y="8427"/>
                    <a:pt x="12873" y="9050"/>
                  </a:cubicBezTo>
                  <a:cubicBezTo>
                    <a:pt x="12501" y="9618"/>
                    <a:pt x="11774" y="9816"/>
                    <a:pt x="11112" y="9969"/>
                  </a:cubicBezTo>
                  <a:cubicBezTo>
                    <a:pt x="7536" y="10791"/>
                    <a:pt x="3894" y="11523"/>
                    <a:pt x="234" y="11523"/>
                  </a:cubicBezTo>
                  <a:cubicBezTo>
                    <a:pt x="156" y="11523"/>
                    <a:pt x="79" y="11523"/>
                    <a:pt x="1" y="11522"/>
                  </a:cubicBezTo>
                  <a:lnTo>
                    <a:pt x="1" y="11522"/>
                  </a:lnTo>
                  <a:cubicBezTo>
                    <a:pt x="2525" y="11937"/>
                    <a:pt x="5050" y="12144"/>
                    <a:pt x="7574" y="12144"/>
                  </a:cubicBezTo>
                  <a:cubicBezTo>
                    <a:pt x="10138" y="12144"/>
                    <a:pt x="12701" y="11930"/>
                    <a:pt x="15264" y="11502"/>
                  </a:cubicBezTo>
                  <a:cubicBezTo>
                    <a:pt x="16250" y="11338"/>
                    <a:pt x="16753" y="10226"/>
                    <a:pt x="16223" y="9376"/>
                  </a:cubicBezTo>
                  <a:lnTo>
                    <a:pt x="1034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2259022" y="731122"/>
              <a:ext cx="88350" cy="111600"/>
            </a:xfrm>
            <a:custGeom>
              <a:avLst/>
              <a:gdLst/>
              <a:ahLst/>
              <a:cxnLst/>
              <a:rect l="l" t="t" r="r" b="b"/>
              <a:pathLst>
                <a:path w="3534" h="4464" extrusionOk="0">
                  <a:moveTo>
                    <a:pt x="2901" y="0"/>
                  </a:moveTo>
                  <a:cubicBezTo>
                    <a:pt x="2762" y="0"/>
                    <a:pt x="2623" y="62"/>
                    <a:pt x="2527" y="211"/>
                  </a:cubicBezTo>
                  <a:lnTo>
                    <a:pt x="221" y="3794"/>
                  </a:lnTo>
                  <a:cubicBezTo>
                    <a:pt x="0" y="4138"/>
                    <a:pt x="315" y="4463"/>
                    <a:pt x="632" y="4463"/>
                  </a:cubicBezTo>
                  <a:cubicBezTo>
                    <a:pt x="771" y="4463"/>
                    <a:pt x="909" y="4402"/>
                    <a:pt x="1005" y="4253"/>
                  </a:cubicBezTo>
                  <a:lnTo>
                    <a:pt x="3312" y="670"/>
                  </a:lnTo>
                  <a:cubicBezTo>
                    <a:pt x="3534" y="326"/>
                    <a:pt x="3219" y="0"/>
                    <a:pt x="290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2215347" y="855847"/>
              <a:ext cx="55375" cy="60100"/>
            </a:xfrm>
            <a:custGeom>
              <a:avLst/>
              <a:gdLst/>
              <a:ahLst/>
              <a:cxnLst/>
              <a:rect l="l" t="t" r="r" b="b"/>
              <a:pathLst>
                <a:path w="2215" h="2404" extrusionOk="0">
                  <a:moveTo>
                    <a:pt x="1582" y="0"/>
                  </a:moveTo>
                  <a:cubicBezTo>
                    <a:pt x="1443" y="0"/>
                    <a:pt x="1304" y="62"/>
                    <a:pt x="1208" y="211"/>
                  </a:cubicBezTo>
                  <a:cubicBezTo>
                    <a:pt x="879" y="718"/>
                    <a:pt x="552" y="1227"/>
                    <a:pt x="223" y="1735"/>
                  </a:cubicBezTo>
                  <a:cubicBezTo>
                    <a:pt x="1" y="2079"/>
                    <a:pt x="316" y="2404"/>
                    <a:pt x="634" y="2404"/>
                  </a:cubicBezTo>
                  <a:cubicBezTo>
                    <a:pt x="772" y="2404"/>
                    <a:pt x="911" y="2342"/>
                    <a:pt x="1007" y="2194"/>
                  </a:cubicBezTo>
                  <a:cubicBezTo>
                    <a:pt x="1336" y="1686"/>
                    <a:pt x="1663" y="1178"/>
                    <a:pt x="1993" y="670"/>
                  </a:cubicBezTo>
                  <a:cubicBezTo>
                    <a:pt x="2215" y="326"/>
                    <a:pt x="1900" y="0"/>
                    <a:pt x="1582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46"/>
          <p:cNvGrpSpPr/>
          <p:nvPr/>
        </p:nvGrpSpPr>
        <p:grpSpPr>
          <a:xfrm rot="-3332721">
            <a:off x="210850" y="2545154"/>
            <a:ext cx="293940" cy="478348"/>
            <a:chOff x="2082225" y="585025"/>
            <a:chExt cx="100300" cy="163225"/>
          </a:xfrm>
        </p:grpSpPr>
        <p:sp>
          <p:nvSpPr>
            <p:cNvPr id="2560" name="Google Shape;2560;p46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6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4" name="Google Shape;2564;p46"/>
          <p:cNvSpPr/>
          <p:nvPr/>
        </p:nvSpPr>
        <p:spPr>
          <a:xfrm>
            <a:off x="5847000" y="1963310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5" name="Google Shape;2565;p46"/>
          <p:cNvGrpSpPr/>
          <p:nvPr/>
        </p:nvGrpSpPr>
        <p:grpSpPr>
          <a:xfrm>
            <a:off x="7962806" y="3127136"/>
            <a:ext cx="390970" cy="328903"/>
            <a:chOff x="1876970" y="-81211"/>
            <a:chExt cx="5178410" cy="4356326"/>
          </a:xfrm>
        </p:grpSpPr>
        <p:sp>
          <p:nvSpPr>
            <p:cNvPr id="2566" name="Google Shape;2566;p46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7" name="Google Shape;2567;p46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2568" name="Google Shape;2568;p46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46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46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1" name="Google Shape;2571;p46"/>
          <p:cNvGrpSpPr/>
          <p:nvPr/>
        </p:nvGrpSpPr>
        <p:grpSpPr>
          <a:xfrm rot="879742">
            <a:off x="1146884" y="1353034"/>
            <a:ext cx="373397" cy="318231"/>
            <a:chOff x="1832650" y="462425"/>
            <a:chExt cx="182075" cy="155175"/>
          </a:xfrm>
        </p:grpSpPr>
        <p:sp>
          <p:nvSpPr>
            <p:cNvPr id="2572" name="Google Shape;2572;p46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6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5" name="Google Shape;2575;p46"/>
          <p:cNvSpPr/>
          <p:nvPr/>
        </p:nvSpPr>
        <p:spPr>
          <a:xfrm>
            <a:off x="3009229" y="3316825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39C5097-14E7-85A4-483A-CED44F739D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991516"/>
              </p:ext>
            </p:extLst>
          </p:nvPr>
        </p:nvGraphicFramePr>
        <p:xfrm>
          <a:off x="294475" y="1248138"/>
          <a:ext cx="8613509" cy="1689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A2152564-D791-90C4-D2EA-65B080DE1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674641"/>
              </p:ext>
            </p:extLst>
          </p:nvPr>
        </p:nvGraphicFramePr>
        <p:xfrm>
          <a:off x="195445" y="3343493"/>
          <a:ext cx="8662370" cy="1541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8D3213B-EBAD-370A-CBBD-64C8CE0822B8}"/>
              </a:ext>
            </a:extLst>
          </p:cNvPr>
          <p:cNvSpPr txBox="1"/>
          <p:nvPr/>
        </p:nvSpPr>
        <p:spPr>
          <a:xfrm>
            <a:off x="212022" y="298052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 Environment</a:t>
            </a:r>
            <a:endParaRPr lang="en-B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15C0C6-E19F-2425-76DC-BDB135C69FE8}"/>
              </a:ext>
            </a:extLst>
          </p:cNvPr>
          <p:cNvSpPr txBox="1"/>
          <p:nvPr/>
        </p:nvSpPr>
        <p:spPr>
          <a:xfrm>
            <a:off x="217838" y="82184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Environment</a:t>
            </a:r>
            <a:endParaRPr lang="en-BD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2600;p47">
            <a:extLst>
              <a:ext uri="{FF2B5EF4-FFF2-40B4-BE49-F238E27FC236}">
                <a16:creationId xmlns:a16="http://schemas.microsoft.com/office/drawing/2014/main" id="{D74BC173-0C1E-91BF-9613-13DA01C60A0C}"/>
              </a:ext>
            </a:extLst>
          </p:cNvPr>
          <p:cNvGrpSpPr/>
          <p:nvPr/>
        </p:nvGrpSpPr>
        <p:grpSpPr>
          <a:xfrm rot="20717500">
            <a:off x="4342278" y="-8895"/>
            <a:ext cx="1208541" cy="1497105"/>
            <a:chOff x="4463600" y="387275"/>
            <a:chExt cx="449175" cy="556425"/>
          </a:xfrm>
        </p:grpSpPr>
        <p:sp>
          <p:nvSpPr>
            <p:cNvPr id="3" name="Google Shape;2601;p47">
              <a:extLst>
                <a:ext uri="{FF2B5EF4-FFF2-40B4-BE49-F238E27FC236}">
                  <a16:creationId xmlns:a16="http://schemas.microsoft.com/office/drawing/2014/main" id="{EF72F844-8B4D-99D7-5072-B26DEB7A8694}"/>
                </a:ext>
              </a:extLst>
            </p:cNvPr>
            <p:cNvSpPr/>
            <p:nvPr/>
          </p:nvSpPr>
          <p:spPr>
            <a:xfrm>
              <a:off x="4463900" y="396050"/>
              <a:ext cx="159475" cy="126800"/>
            </a:xfrm>
            <a:custGeom>
              <a:avLst/>
              <a:gdLst/>
              <a:ahLst/>
              <a:cxnLst/>
              <a:rect l="l" t="t" r="r" b="b"/>
              <a:pathLst>
                <a:path w="6379" h="5072" extrusionOk="0">
                  <a:moveTo>
                    <a:pt x="1655" y="0"/>
                  </a:moveTo>
                  <a:cubicBezTo>
                    <a:pt x="1640" y="0"/>
                    <a:pt x="1625" y="0"/>
                    <a:pt x="1610" y="1"/>
                  </a:cubicBezTo>
                  <a:cubicBezTo>
                    <a:pt x="1087" y="16"/>
                    <a:pt x="588" y="329"/>
                    <a:pt x="320" y="780"/>
                  </a:cubicBezTo>
                  <a:cubicBezTo>
                    <a:pt x="303" y="810"/>
                    <a:pt x="286" y="841"/>
                    <a:pt x="271" y="872"/>
                  </a:cubicBezTo>
                  <a:cubicBezTo>
                    <a:pt x="256" y="897"/>
                    <a:pt x="245" y="925"/>
                    <a:pt x="233" y="950"/>
                  </a:cubicBezTo>
                  <a:cubicBezTo>
                    <a:pt x="0" y="1491"/>
                    <a:pt x="92" y="2155"/>
                    <a:pt x="448" y="2624"/>
                  </a:cubicBezTo>
                  <a:cubicBezTo>
                    <a:pt x="851" y="3155"/>
                    <a:pt x="1511" y="3405"/>
                    <a:pt x="2139" y="3631"/>
                  </a:cubicBezTo>
                  <a:lnTo>
                    <a:pt x="4786" y="4587"/>
                  </a:lnTo>
                  <a:cubicBezTo>
                    <a:pt x="5142" y="4715"/>
                    <a:pt x="5736" y="5025"/>
                    <a:pt x="6112" y="5067"/>
                  </a:cubicBezTo>
                  <a:cubicBezTo>
                    <a:pt x="6136" y="5070"/>
                    <a:pt x="6158" y="5071"/>
                    <a:pt x="6178" y="5071"/>
                  </a:cubicBezTo>
                  <a:cubicBezTo>
                    <a:pt x="6223" y="5071"/>
                    <a:pt x="6258" y="5064"/>
                    <a:pt x="6283" y="5051"/>
                  </a:cubicBezTo>
                  <a:cubicBezTo>
                    <a:pt x="6320" y="5035"/>
                    <a:pt x="6341" y="5005"/>
                    <a:pt x="6347" y="4969"/>
                  </a:cubicBezTo>
                  <a:cubicBezTo>
                    <a:pt x="6378" y="4818"/>
                    <a:pt x="6200" y="4533"/>
                    <a:pt x="6096" y="4318"/>
                  </a:cubicBezTo>
                  <a:cubicBezTo>
                    <a:pt x="5442" y="2926"/>
                    <a:pt x="4468" y="1683"/>
                    <a:pt x="3269" y="722"/>
                  </a:cubicBezTo>
                  <a:cubicBezTo>
                    <a:pt x="2799" y="346"/>
                    <a:pt x="2253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02;p47">
              <a:extLst>
                <a:ext uri="{FF2B5EF4-FFF2-40B4-BE49-F238E27FC236}">
                  <a16:creationId xmlns:a16="http://schemas.microsoft.com/office/drawing/2014/main" id="{4DA34737-B546-8E7E-17F8-8DE177AE079E}"/>
                </a:ext>
              </a:extLst>
            </p:cNvPr>
            <p:cNvSpPr/>
            <p:nvPr/>
          </p:nvSpPr>
          <p:spPr>
            <a:xfrm>
              <a:off x="4470650" y="415525"/>
              <a:ext cx="401775" cy="528175"/>
            </a:xfrm>
            <a:custGeom>
              <a:avLst/>
              <a:gdLst/>
              <a:ahLst/>
              <a:cxnLst/>
              <a:rect l="l" t="t" r="r" b="b"/>
              <a:pathLst>
                <a:path w="16071" h="21127" extrusionOk="0">
                  <a:moveTo>
                    <a:pt x="50" y="0"/>
                  </a:moveTo>
                  <a:cubicBezTo>
                    <a:pt x="33" y="30"/>
                    <a:pt x="16" y="61"/>
                    <a:pt x="1" y="92"/>
                  </a:cubicBezTo>
                  <a:cubicBezTo>
                    <a:pt x="1015" y="637"/>
                    <a:pt x="2002" y="1235"/>
                    <a:pt x="2953" y="1888"/>
                  </a:cubicBezTo>
                  <a:cubicBezTo>
                    <a:pt x="4020" y="2620"/>
                    <a:pt x="5042" y="3416"/>
                    <a:pt x="6013" y="4271"/>
                  </a:cubicBezTo>
                  <a:cubicBezTo>
                    <a:pt x="6435" y="4646"/>
                    <a:pt x="6849" y="5029"/>
                    <a:pt x="7252" y="5423"/>
                  </a:cubicBezTo>
                  <a:cubicBezTo>
                    <a:pt x="8611" y="6758"/>
                    <a:pt x="9848" y="8214"/>
                    <a:pt x="10943" y="9771"/>
                  </a:cubicBezTo>
                  <a:cubicBezTo>
                    <a:pt x="12071" y="11373"/>
                    <a:pt x="13050" y="13080"/>
                    <a:pt x="13863" y="14861"/>
                  </a:cubicBezTo>
                  <a:cubicBezTo>
                    <a:pt x="14677" y="16640"/>
                    <a:pt x="15327" y="18495"/>
                    <a:pt x="15798" y="20394"/>
                  </a:cubicBezTo>
                  <a:cubicBezTo>
                    <a:pt x="15855" y="20624"/>
                    <a:pt x="15911" y="20859"/>
                    <a:pt x="15963" y="21092"/>
                  </a:cubicBezTo>
                  <a:cubicBezTo>
                    <a:pt x="15968" y="21116"/>
                    <a:pt x="15985" y="21126"/>
                    <a:pt x="16004" y="21126"/>
                  </a:cubicBezTo>
                  <a:cubicBezTo>
                    <a:pt x="16035" y="21126"/>
                    <a:pt x="16071" y="21096"/>
                    <a:pt x="16062" y="21056"/>
                  </a:cubicBezTo>
                  <a:cubicBezTo>
                    <a:pt x="15628" y="19132"/>
                    <a:pt x="15017" y="17252"/>
                    <a:pt x="14235" y="15443"/>
                  </a:cubicBezTo>
                  <a:cubicBezTo>
                    <a:pt x="13459" y="13643"/>
                    <a:pt x="12517" y="11913"/>
                    <a:pt x="11425" y="10286"/>
                  </a:cubicBezTo>
                  <a:cubicBezTo>
                    <a:pt x="10359" y="8699"/>
                    <a:pt x="9147" y="7211"/>
                    <a:pt x="7814" y="5841"/>
                  </a:cubicBezTo>
                  <a:cubicBezTo>
                    <a:pt x="7257" y="5268"/>
                    <a:pt x="6676" y="4718"/>
                    <a:pt x="6076" y="4190"/>
                  </a:cubicBezTo>
                  <a:cubicBezTo>
                    <a:pt x="5272" y="3481"/>
                    <a:pt x="4433" y="2812"/>
                    <a:pt x="3562" y="2188"/>
                  </a:cubicBezTo>
                  <a:cubicBezTo>
                    <a:pt x="2440" y="1383"/>
                    <a:pt x="1267" y="652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03;p47">
              <a:extLst>
                <a:ext uri="{FF2B5EF4-FFF2-40B4-BE49-F238E27FC236}">
                  <a16:creationId xmlns:a16="http://schemas.microsoft.com/office/drawing/2014/main" id="{03C9B542-57BC-E7DA-0EB2-8B6E614C345C}"/>
                </a:ext>
              </a:extLst>
            </p:cNvPr>
            <p:cNvSpPr/>
            <p:nvPr/>
          </p:nvSpPr>
          <p:spPr>
            <a:xfrm>
              <a:off x="4596250" y="387275"/>
              <a:ext cx="92950" cy="180025"/>
            </a:xfrm>
            <a:custGeom>
              <a:avLst/>
              <a:gdLst/>
              <a:ahLst/>
              <a:cxnLst/>
              <a:rect l="l" t="t" r="r" b="b"/>
              <a:pathLst>
                <a:path w="3718" h="7201" extrusionOk="0">
                  <a:moveTo>
                    <a:pt x="1654" y="0"/>
                  </a:moveTo>
                  <a:cubicBezTo>
                    <a:pt x="1474" y="0"/>
                    <a:pt x="1293" y="30"/>
                    <a:pt x="1123" y="89"/>
                  </a:cubicBezTo>
                  <a:cubicBezTo>
                    <a:pt x="1091" y="101"/>
                    <a:pt x="1057" y="113"/>
                    <a:pt x="1025" y="128"/>
                  </a:cubicBezTo>
                  <a:cubicBezTo>
                    <a:pt x="999" y="138"/>
                    <a:pt x="971" y="150"/>
                    <a:pt x="945" y="164"/>
                  </a:cubicBezTo>
                  <a:cubicBezTo>
                    <a:pt x="419" y="428"/>
                    <a:pt x="65" y="995"/>
                    <a:pt x="35" y="1583"/>
                  </a:cubicBezTo>
                  <a:cubicBezTo>
                    <a:pt x="1" y="2248"/>
                    <a:pt x="345" y="2865"/>
                    <a:pt x="680" y="3442"/>
                  </a:cubicBezTo>
                  <a:lnTo>
                    <a:pt x="2092" y="5876"/>
                  </a:lnTo>
                  <a:cubicBezTo>
                    <a:pt x="2281" y="6202"/>
                    <a:pt x="2539" y="6821"/>
                    <a:pt x="2799" y="7097"/>
                  </a:cubicBezTo>
                  <a:cubicBezTo>
                    <a:pt x="2854" y="7155"/>
                    <a:pt x="2901" y="7186"/>
                    <a:pt x="2941" y="7196"/>
                  </a:cubicBezTo>
                  <a:cubicBezTo>
                    <a:pt x="2952" y="7199"/>
                    <a:pt x="2962" y="7200"/>
                    <a:pt x="2972" y="7200"/>
                  </a:cubicBezTo>
                  <a:cubicBezTo>
                    <a:pt x="2998" y="7200"/>
                    <a:pt x="3022" y="7191"/>
                    <a:pt x="3043" y="7174"/>
                  </a:cubicBezTo>
                  <a:cubicBezTo>
                    <a:pt x="3163" y="7078"/>
                    <a:pt x="3209" y="6744"/>
                    <a:pt x="3270" y="6514"/>
                  </a:cubicBezTo>
                  <a:cubicBezTo>
                    <a:pt x="3663" y="5028"/>
                    <a:pt x="3718" y="3450"/>
                    <a:pt x="3417" y="1942"/>
                  </a:cubicBezTo>
                  <a:cubicBezTo>
                    <a:pt x="3296" y="1337"/>
                    <a:pt x="3095" y="705"/>
                    <a:pt x="2612" y="323"/>
                  </a:cubicBezTo>
                  <a:cubicBezTo>
                    <a:pt x="2342" y="108"/>
                    <a:pt x="1998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04;p47">
              <a:extLst>
                <a:ext uri="{FF2B5EF4-FFF2-40B4-BE49-F238E27FC236}">
                  <a16:creationId xmlns:a16="http://schemas.microsoft.com/office/drawing/2014/main" id="{4E6C8116-4488-50EA-4DDF-57C8AE6B0960}"/>
                </a:ext>
              </a:extLst>
            </p:cNvPr>
            <p:cNvSpPr/>
            <p:nvPr/>
          </p:nvSpPr>
          <p:spPr>
            <a:xfrm>
              <a:off x="4621875" y="389500"/>
              <a:ext cx="50450" cy="177800"/>
            </a:xfrm>
            <a:custGeom>
              <a:avLst/>
              <a:gdLst/>
              <a:ahLst/>
              <a:cxnLst/>
              <a:rect l="l" t="t" r="r" b="b"/>
              <a:pathLst>
                <a:path w="2018" h="7112" extrusionOk="0">
                  <a:moveTo>
                    <a:pt x="98" y="1"/>
                  </a:moveTo>
                  <a:cubicBezTo>
                    <a:pt x="66" y="12"/>
                    <a:pt x="32" y="24"/>
                    <a:pt x="0" y="39"/>
                  </a:cubicBezTo>
                  <a:cubicBezTo>
                    <a:pt x="429" y="1108"/>
                    <a:pt x="799" y="2202"/>
                    <a:pt x="1107" y="3313"/>
                  </a:cubicBezTo>
                  <a:cubicBezTo>
                    <a:pt x="1452" y="4559"/>
                    <a:pt x="1724" y="5827"/>
                    <a:pt x="1916" y="7107"/>
                  </a:cubicBezTo>
                  <a:cubicBezTo>
                    <a:pt x="1927" y="7110"/>
                    <a:pt x="1937" y="7111"/>
                    <a:pt x="1947" y="7111"/>
                  </a:cubicBezTo>
                  <a:cubicBezTo>
                    <a:pt x="1973" y="7111"/>
                    <a:pt x="1997" y="7102"/>
                    <a:pt x="2018" y="7085"/>
                  </a:cubicBezTo>
                  <a:cubicBezTo>
                    <a:pt x="1859" y="6025"/>
                    <a:pt x="1645" y="4973"/>
                    <a:pt x="1379" y="3935"/>
                  </a:cubicBezTo>
                  <a:cubicBezTo>
                    <a:pt x="1038" y="2597"/>
                    <a:pt x="610" y="1282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05;p47">
              <a:extLst>
                <a:ext uri="{FF2B5EF4-FFF2-40B4-BE49-F238E27FC236}">
                  <a16:creationId xmlns:a16="http://schemas.microsoft.com/office/drawing/2014/main" id="{7E82C108-1C89-0E9A-9CF6-64B87737A7BF}"/>
                </a:ext>
              </a:extLst>
            </p:cNvPr>
            <p:cNvSpPr/>
            <p:nvPr/>
          </p:nvSpPr>
          <p:spPr>
            <a:xfrm>
              <a:off x="4690225" y="439125"/>
              <a:ext cx="85875" cy="183000"/>
            </a:xfrm>
            <a:custGeom>
              <a:avLst/>
              <a:gdLst/>
              <a:ahLst/>
              <a:cxnLst/>
              <a:rect l="l" t="t" r="r" b="b"/>
              <a:pathLst>
                <a:path w="3435" h="7320" extrusionOk="0">
                  <a:moveTo>
                    <a:pt x="1794" y="0"/>
                  </a:moveTo>
                  <a:cubicBezTo>
                    <a:pt x="1760" y="0"/>
                    <a:pt x="1724" y="0"/>
                    <a:pt x="1688" y="3"/>
                  </a:cubicBezTo>
                  <a:cubicBezTo>
                    <a:pt x="1660" y="3"/>
                    <a:pt x="1632" y="5"/>
                    <a:pt x="1602" y="10"/>
                  </a:cubicBezTo>
                  <a:cubicBezTo>
                    <a:pt x="1017" y="77"/>
                    <a:pt x="488" y="485"/>
                    <a:pt x="259" y="1029"/>
                  </a:cubicBezTo>
                  <a:cubicBezTo>
                    <a:pt x="0" y="1641"/>
                    <a:pt x="111" y="2341"/>
                    <a:pt x="227" y="2996"/>
                  </a:cubicBezTo>
                  <a:cubicBezTo>
                    <a:pt x="390" y="3921"/>
                    <a:pt x="553" y="4844"/>
                    <a:pt x="717" y="5768"/>
                  </a:cubicBezTo>
                  <a:cubicBezTo>
                    <a:pt x="782" y="6140"/>
                    <a:pt x="812" y="6809"/>
                    <a:pt x="961" y="7156"/>
                  </a:cubicBezTo>
                  <a:cubicBezTo>
                    <a:pt x="993" y="7228"/>
                    <a:pt x="1027" y="7275"/>
                    <a:pt x="1060" y="7299"/>
                  </a:cubicBezTo>
                  <a:cubicBezTo>
                    <a:pt x="1081" y="7313"/>
                    <a:pt x="1102" y="7320"/>
                    <a:pt x="1124" y="7320"/>
                  </a:cubicBezTo>
                  <a:cubicBezTo>
                    <a:pt x="1137" y="7320"/>
                    <a:pt x="1150" y="7317"/>
                    <a:pt x="1163" y="7312"/>
                  </a:cubicBezTo>
                  <a:cubicBezTo>
                    <a:pt x="1308" y="7265"/>
                    <a:pt x="1467" y="6966"/>
                    <a:pt x="1603" y="6772"/>
                  </a:cubicBezTo>
                  <a:cubicBezTo>
                    <a:pt x="2484" y="5511"/>
                    <a:pt x="3077" y="4049"/>
                    <a:pt x="3313" y="2529"/>
                  </a:cubicBezTo>
                  <a:cubicBezTo>
                    <a:pt x="3407" y="1920"/>
                    <a:pt x="3435" y="1257"/>
                    <a:pt x="3113" y="732"/>
                  </a:cubicBezTo>
                  <a:cubicBezTo>
                    <a:pt x="2838" y="283"/>
                    <a:pt x="2319" y="9"/>
                    <a:pt x="1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06;p47">
              <a:extLst>
                <a:ext uri="{FF2B5EF4-FFF2-40B4-BE49-F238E27FC236}">
                  <a16:creationId xmlns:a16="http://schemas.microsoft.com/office/drawing/2014/main" id="{61C9D97D-D609-5BEC-180D-140E340AA1FB}"/>
                </a:ext>
              </a:extLst>
            </p:cNvPr>
            <p:cNvSpPr/>
            <p:nvPr/>
          </p:nvSpPr>
          <p:spPr>
            <a:xfrm>
              <a:off x="4716700" y="439125"/>
              <a:ext cx="19375" cy="183000"/>
            </a:xfrm>
            <a:custGeom>
              <a:avLst/>
              <a:gdLst/>
              <a:ahLst/>
              <a:cxnLst/>
              <a:rect l="l" t="t" r="r" b="b"/>
              <a:pathLst>
                <a:path w="775" h="7320" extrusionOk="0">
                  <a:moveTo>
                    <a:pt x="735" y="0"/>
                  </a:moveTo>
                  <a:cubicBezTo>
                    <a:pt x="701" y="0"/>
                    <a:pt x="665" y="0"/>
                    <a:pt x="629" y="3"/>
                  </a:cubicBezTo>
                  <a:cubicBezTo>
                    <a:pt x="665" y="1154"/>
                    <a:pt x="636" y="2309"/>
                    <a:pt x="544" y="3457"/>
                  </a:cubicBezTo>
                  <a:cubicBezTo>
                    <a:pt x="441" y="4746"/>
                    <a:pt x="259" y="6030"/>
                    <a:pt x="1" y="7299"/>
                  </a:cubicBezTo>
                  <a:cubicBezTo>
                    <a:pt x="22" y="7313"/>
                    <a:pt x="43" y="7320"/>
                    <a:pt x="65" y="7320"/>
                  </a:cubicBezTo>
                  <a:cubicBezTo>
                    <a:pt x="78" y="7320"/>
                    <a:pt x="91" y="7317"/>
                    <a:pt x="104" y="7312"/>
                  </a:cubicBezTo>
                  <a:cubicBezTo>
                    <a:pt x="319" y="6262"/>
                    <a:pt x="480" y="5201"/>
                    <a:pt x="587" y="4137"/>
                  </a:cubicBezTo>
                  <a:cubicBezTo>
                    <a:pt x="724" y="2761"/>
                    <a:pt x="775" y="1380"/>
                    <a:pt x="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07;p47">
              <a:extLst>
                <a:ext uri="{FF2B5EF4-FFF2-40B4-BE49-F238E27FC236}">
                  <a16:creationId xmlns:a16="http://schemas.microsoft.com/office/drawing/2014/main" id="{E5ADEF54-B144-85D6-5B4A-A364483B5C9D}"/>
                </a:ext>
              </a:extLst>
            </p:cNvPr>
            <p:cNvSpPr/>
            <p:nvPr/>
          </p:nvSpPr>
          <p:spPr>
            <a:xfrm>
              <a:off x="4759825" y="543075"/>
              <a:ext cx="85350" cy="181850"/>
            </a:xfrm>
            <a:custGeom>
              <a:avLst/>
              <a:gdLst/>
              <a:ahLst/>
              <a:cxnLst/>
              <a:rect l="l" t="t" r="r" b="b"/>
              <a:pathLst>
                <a:path w="3414" h="7274" extrusionOk="0">
                  <a:moveTo>
                    <a:pt x="1784" y="0"/>
                  </a:moveTo>
                  <a:cubicBezTo>
                    <a:pt x="1749" y="0"/>
                    <a:pt x="1714" y="0"/>
                    <a:pt x="1680" y="3"/>
                  </a:cubicBezTo>
                  <a:cubicBezTo>
                    <a:pt x="1651" y="3"/>
                    <a:pt x="1623" y="5"/>
                    <a:pt x="1593" y="9"/>
                  </a:cubicBezTo>
                  <a:cubicBezTo>
                    <a:pt x="1011" y="76"/>
                    <a:pt x="488" y="483"/>
                    <a:pt x="258" y="1022"/>
                  </a:cubicBezTo>
                  <a:cubicBezTo>
                    <a:pt x="0" y="1632"/>
                    <a:pt x="112" y="2326"/>
                    <a:pt x="226" y="2978"/>
                  </a:cubicBezTo>
                  <a:cubicBezTo>
                    <a:pt x="390" y="3896"/>
                    <a:pt x="552" y="4813"/>
                    <a:pt x="715" y="5732"/>
                  </a:cubicBezTo>
                  <a:cubicBezTo>
                    <a:pt x="780" y="6100"/>
                    <a:pt x="810" y="6766"/>
                    <a:pt x="957" y="7111"/>
                  </a:cubicBezTo>
                  <a:cubicBezTo>
                    <a:pt x="988" y="7183"/>
                    <a:pt x="1021" y="7228"/>
                    <a:pt x="1055" y="7251"/>
                  </a:cubicBezTo>
                  <a:cubicBezTo>
                    <a:pt x="1076" y="7266"/>
                    <a:pt x="1097" y="7273"/>
                    <a:pt x="1119" y="7273"/>
                  </a:cubicBezTo>
                  <a:cubicBezTo>
                    <a:pt x="1132" y="7273"/>
                    <a:pt x="1145" y="7270"/>
                    <a:pt x="1158" y="7265"/>
                  </a:cubicBezTo>
                  <a:cubicBezTo>
                    <a:pt x="1303" y="7219"/>
                    <a:pt x="1460" y="6924"/>
                    <a:pt x="1594" y="6728"/>
                  </a:cubicBezTo>
                  <a:cubicBezTo>
                    <a:pt x="2469" y="5475"/>
                    <a:pt x="3057" y="4022"/>
                    <a:pt x="3291" y="2512"/>
                  </a:cubicBezTo>
                  <a:cubicBezTo>
                    <a:pt x="3384" y="1906"/>
                    <a:pt x="3413" y="1248"/>
                    <a:pt x="3093" y="727"/>
                  </a:cubicBezTo>
                  <a:cubicBezTo>
                    <a:pt x="2821" y="281"/>
                    <a:pt x="2305" y="8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08;p47">
              <a:extLst>
                <a:ext uri="{FF2B5EF4-FFF2-40B4-BE49-F238E27FC236}">
                  <a16:creationId xmlns:a16="http://schemas.microsoft.com/office/drawing/2014/main" id="{AE302337-923C-4AFF-122E-4E3C7C175914}"/>
                </a:ext>
              </a:extLst>
            </p:cNvPr>
            <p:cNvSpPr/>
            <p:nvPr/>
          </p:nvSpPr>
          <p:spPr>
            <a:xfrm>
              <a:off x="4786200" y="543075"/>
              <a:ext cx="19225" cy="181850"/>
            </a:xfrm>
            <a:custGeom>
              <a:avLst/>
              <a:gdLst/>
              <a:ahLst/>
              <a:cxnLst/>
              <a:rect l="l" t="t" r="r" b="b"/>
              <a:pathLst>
                <a:path w="769" h="7274" extrusionOk="0">
                  <a:moveTo>
                    <a:pt x="729" y="0"/>
                  </a:moveTo>
                  <a:cubicBezTo>
                    <a:pt x="694" y="0"/>
                    <a:pt x="659" y="0"/>
                    <a:pt x="625" y="3"/>
                  </a:cubicBezTo>
                  <a:cubicBezTo>
                    <a:pt x="659" y="1147"/>
                    <a:pt x="631" y="2294"/>
                    <a:pt x="539" y="3436"/>
                  </a:cubicBezTo>
                  <a:cubicBezTo>
                    <a:pt x="437" y="4716"/>
                    <a:pt x="256" y="5992"/>
                    <a:pt x="0" y="7251"/>
                  </a:cubicBezTo>
                  <a:cubicBezTo>
                    <a:pt x="21" y="7266"/>
                    <a:pt x="42" y="7273"/>
                    <a:pt x="64" y="7273"/>
                  </a:cubicBezTo>
                  <a:cubicBezTo>
                    <a:pt x="77" y="7273"/>
                    <a:pt x="90" y="7270"/>
                    <a:pt x="103" y="7265"/>
                  </a:cubicBezTo>
                  <a:cubicBezTo>
                    <a:pt x="316" y="6223"/>
                    <a:pt x="476" y="5169"/>
                    <a:pt x="581" y="4109"/>
                  </a:cubicBezTo>
                  <a:cubicBezTo>
                    <a:pt x="719" y="2744"/>
                    <a:pt x="769" y="1372"/>
                    <a:pt x="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09;p47">
              <a:extLst>
                <a:ext uri="{FF2B5EF4-FFF2-40B4-BE49-F238E27FC236}">
                  <a16:creationId xmlns:a16="http://schemas.microsoft.com/office/drawing/2014/main" id="{7E2DF1D9-773C-082D-4581-78F18A120BCC}"/>
                </a:ext>
              </a:extLst>
            </p:cNvPr>
            <p:cNvSpPr/>
            <p:nvPr/>
          </p:nvSpPr>
          <p:spPr>
            <a:xfrm>
              <a:off x="4826450" y="640075"/>
              <a:ext cx="86325" cy="177525"/>
            </a:xfrm>
            <a:custGeom>
              <a:avLst/>
              <a:gdLst/>
              <a:ahLst/>
              <a:cxnLst/>
              <a:rect l="l" t="t" r="r" b="b"/>
              <a:pathLst>
                <a:path w="3453" h="7101" extrusionOk="0">
                  <a:moveTo>
                    <a:pt x="1784" y="1"/>
                  </a:moveTo>
                  <a:cubicBezTo>
                    <a:pt x="1222" y="1"/>
                    <a:pt x="672" y="314"/>
                    <a:pt x="374" y="790"/>
                  </a:cubicBezTo>
                  <a:cubicBezTo>
                    <a:pt x="22" y="1350"/>
                    <a:pt x="21" y="2053"/>
                    <a:pt x="29" y="2715"/>
                  </a:cubicBezTo>
                  <a:cubicBezTo>
                    <a:pt x="43" y="3648"/>
                    <a:pt x="57" y="4578"/>
                    <a:pt x="70" y="5511"/>
                  </a:cubicBezTo>
                  <a:cubicBezTo>
                    <a:pt x="75" y="5887"/>
                    <a:pt x="0" y="6549"/>
                    <a:pt x="90" y="6912"/>
                  </a:cubicBezTo>
                  <a:cubicBezTo>
                    <a:pt x="109" y="6988"/>
                    <a:pt x="135" y="7039"/>
                    <a:pt x="165" y="7067"/>
                  </a:cubicBezTo>
                  <a:cubicBezTo>
                    <a:pt x="188" y="7090"/>
                    <a:pt x="215" y="7100"/>
                    <a:pt x="243" y="7100"/>
                  </a:cubicBezTo>
                  <a:cubicBezTo>
                    <a:pt x="250" y="7100"/>
                    <a:pt x="257" y="7100"/>
                    <a:pt x="264" y="7099"/>
                  </a:cubicBezTo>
                  <a:cubicBezTo>
                    <a:pt x="414" y="7074"/>
                    <a:pt x="616" y="6808"/>
                    <a:pt x="780" y="6635"/>
                  </a:cubicBezTo>
                  <a:cubicBezTo>
                    <a:pt x="1844" y="5538"/>
                    <a:pt x="2658" y="4198"/>
                    <a:pt x="3130" y="2745"/>
                  </a:cubicBezTo>
                  <a:cubicBezTo>
                    <a:pt x="3319" y="2162"/>
                    <a:pt x="3452" y="1517"/>
                    <a:pt x="3220" y="950"/>
                  </a:cubicBezTo>
                  <a:cubicBezTo>
                    <a:pt x="3021" y="467"/>
                    <a:pt x="2556" y="114"/>
                    <a:pt x="2043" y="23"/>
                  </a:cubicBezTo>
                  <a:cubicBezTo>
                    <a:pt x="2008" y="17"/>
                    <a:pt x="1973" y="12"/>
                    <a:pt x="1938" y="10"/>
                  </a:cubicBezTo>
                  <a:cubicBezTo>
                    <a:pt x="1910" y="7"/>
                    <a:pt x="1881" y="5"/>
                    <a:pt x="1852" y="3"/>
                  </a:cubicBezTo>
                  <a:cubicBezTo>
                    <a:pt x="1830" y="2"/>
                    <a:pt x="180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10;p47">
              <a:extLst>
                <a:ext uri="{FF2B5EF4-FFF2-40B4-BE49-F238E27FC236}">
                  <a16:creationId xmlns:a16="http://schemas.microsoft.com/office/drawing/2014/main" id="{3C5EC0F7-FDB4-30D2-129D-B01228E8EF55}"/>
                </a:ext>
              </a:extLst>
            </p:cNvPr>
            <p:cNvSpPr/>
            <p:nvPr/>
          </p:nvSpPr>
          <p:spPr>
            <a:xfrm>
              <a:off x="4830575" y="640325"/>
              <a:ext cx="47000" cy="177275"/>
            </a:xfrm>
            <a:custGeom>
              <a:avLst/>
              <a:gdLst/>
              <a:ahLst/>
              <a:cxnLst/>
              <a:rect l="l" t="t" r="r" b="b"/>
              <a:pathLst>
                <a:path w="1880" h="7091" extrusionOk="0">
                  <a:moveTo>
                    <a:pt x="1775" y="1"/>
                  </a:moveTo>
                  <a:cubicBezTo>
                    <a:pt x="1627" y="1135"/>
                    <a:pt x="1415" y="2263"/>
                    <a:pt x="1143" y="3375"/>
                  </a:cubicBezTo>
                  <a:cubicBezTo>
                    <a:pt x="837" y="4624"/>
                    <a:pt x="454" y="5854"/>
                    <a:pt x="0" y="7057"/>
                  </a:cubicBezTo>
                  <a:cubicBezTo>
                    <a:pt x="23" y="7080"/>
                    <a:pt x="50" y="7090"/>
                    <a:pt x="78" y="7090"/>
                  </a:cubicBezTo>
                  <a:cubicBezTo>
                    <a:pt x="85" y="7090"/>
                    <a:pt x="92" y="7090"/>
                    <a:pt x="99" y="7089"/>
                  </a:cubicBezTo>
                  <a:cubicBezTo>
                    <a:pt x="476" y="6093"/>
                    <a:pt x="802" y="5077"/>
                    <a:pt x="1079" y="4047"/>
                  </a:cubicBezTo>
                  <a:cubicBezTo>
                    <a:pt x="1432" y="2721"/>
                    <a:pt x="1700" y="1374"/>
                    <a:pt x="1879" y="15"/>
                  </a:cubicBezTo>
                  <a:cubicBezTo>
                    <a:pt x="1844" y="8"/>
                    <a:pt x="1809" y="3"/>
                    <a:pt x="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11;p47">
              <a:extLst>
                <a:ext uri="{FF2B5EF4-FFF2-40B4-BE49-F238E27FC236}">
                  <a16:creationId xmlns:a16="http://schemas.microsoft.com/office/drawing/2014/main" id="{E3A50C55-D66A-3883-63C6-4FDA226151FA}"/>
                </a:ext>
              </a:extLst>
            </p:cNvPr>
            <p:cNvSpPr/>
            <p:nvPr/>
          </p:nvSpPr>
          <p:spPr>
            <a:xfrm>
              <a:off x="4463600" y="498550"/>
              <a:ext cx="185400" cy="82950"/>
            </a:xfrm>
            <a:custGeom>
              <a:avLst/>
              <a:gdLst/>
              <a:ahLst/>
              <a:cxnLst/>
              <a:rect l="l" t="t" r="r" b="b"/>
              <a:pathLst>
                <a:path w="7416" h="3318" extrusionOk="0">
                  <a:moveTo>
                    <a:pt x="1795" y="0"/>
                  </a:moveTo>
                  <a:cubicBezTo>
                    <a:pt x="1652" y="0"/>
                    <a:pt x="1509" y="14"/>
                    <a:pt x="1367" y="46"/>
                  </a:cubicBezTo>
                  <a:cubicBezTo>
                    <a:pt x="792" y="176"/>
                    <a:pt x="296" y="624"/>
                    <a:pt x="127" y="1188"/>
                  </a:cubicBezTo>
                  <a:cubicBezTo>
                    <a:pt x="119" y="1217"/>
                    <a:pt x="111" y="1245"/>
                    <a:pt x="105" y="1271"/>
                  </a:cubicBezTo>
                  <a:cubicBezTo>
                    <a:pt x="96" y="1305"/>
                    <a:pt x="90" y="1341"/>
                    <a:pt x="85" y="1375"/>
                  </a:cubicBezTo>
                  <a:cubicBezTo>
                    <a:pt x="0" y="1893"/>
                    <a:pt x="181" y="2452"/>
                    <a:pt x="573" y="2802"/>
                  </a:cubicBezTo>
                  <a:cubicBezTo>
                    <a:pt x="1033" y="3211"/>
                    <a:pt x="1689" y="3299"/>
                    <a:pt x="2307" y="3315"/>
                  </a:cubicBezTo>
                  <a:cubicBezTo>
                    <a:pt x="2382" y="3316"/>
                    <a:pt x="2457" y="3317"/>
                    <a:pt x="2532" y="3317"/>
                  </a:cubicBezTo>
                  <a:cubicBezTo>
                    <a:pt x="3995" y="3317"/>
                    <a:pt x="5456" y="2993"/>
                    <a:pt x="6783" y="2380"/>
                  </a:cubicBezTo>
                  <a:cubicBezTo>
                    <a:pt x="7001" y="2282"/>
                    <a:pt x="7322" y="2180"/>
                    <a:pt x="7394" y="2044"/>
                  </a:cubicBezTo>
                  <a:cubicBezTo>
                    <a:pt x="7412" y="2012"/>
                    <a:pt x="7416" y="1977"/>
                    <a:pt x="7397" y="1940"/>
                  </a:cubicBezTo>
                  <a:cubicBezTo>
                    <a:pt x="7381" y="1903"/>
                    <a:pt x="7342" y="1862"/>
                    <a:pt x="7276" y="1817"/>
                  </a:cubicBezTo>
                  <a:cubicBezTo>
                    <a:pt x="6959" y="1610"/>
                    <a:pt x="6306" y="1462"/>
                    <a:pt x="5952" y="1332"/>
                  </a:cubicBezTo>
                  <a:cubicBezTo>
                    <a:pt x="5071" y="1008"/>
                    <a:pt x="4191" y="684"/>
                    <a:pt x="3310" y="361"/>
                  </a:cubicBezTo>
                  <a:cubicBezTo>
                    <a:pt x="2821" y="181"/>
                    <a:pt x="2307" y="0"/>
                    <a:pt x="1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12;p47">
              <a:extLst>
                <a:ext uri="{FF2B5EF4-FFF2-40B4-BE49-F238E27FC236}">
                  <a16:creationId xmlns:a16="http://schemas.microsoft.com/office/drawing/2014/main" id="{B84DDE30-E55E-0B0F-BA6E-FBF5D5626183}"/>
                </a:ext>
              </a:extLst>
            </p:cNvPr>
            <p:cNvSpPr/>
            <p:nvPr/>
          </p:nvSpPr>
          <p:spPr>
            <a:xfrm>
              <a:off x="4465700" y="530400"/>
              <a:ext cx="183300" cy="19525"/>
            </a:xfrm>
            <a:custGeom>
              <a:avLst/>
              <a:gdLst/>
              <a:ahLst/>
              <a:cxnLst/>
              <a:rect l="l" t="t" r="r" b="b"/>
              <a:pathLst>
                <a:path w="7332" h="781" extrusionOk="0">
                  <a:moveTo>
                    <a:pt x="21" y="0"/>
                  </a:moveTo>
                  <a:cubicBezTo>
                    <a:pt x="12" y="34"/>
                    <a:pt x="6" y="69"/>
                    <a:pt x="1" y="104"/>
                  </a:cubicBezTo>
                  <a:cubicBezTo>
                    <a:pt x="1352" y="386"/>
                    <a:pt x="2720" y="580"/>
                    <a:pt x="4098" y="687"/>
                  </a:cubicBezTo>
                  <a:cubicBezTo>
                    <a:pt x="4904" y="749"/>
                    <a:pt x="5713" y="780"/>
                    <a:pt x="6522" y="780"/>
                  </a:cubicBezTo>
                  <a:cubicBezTo>
                    <a:pt x="6785" y="780"/>
                    <a:pt x="7048" y="777"/>
                    <a:pt x="7310" y="770"/>
                  </a:cubicBezTo>
                  <a:cubicBezTo>
                    <a:pt x="7328" y="738"/>
                    <a:pt x="7332" y="703"/>
                    <a:pt x="7313" y="666"/>
                  </a:cubicBezTo>
                  <a:lnTo>
                    <a:pt x="7313" y="666"/>
                  </a:lnTo>
                  <a:cubicBezTo>
                    <a:pt x="7056" y="672"/>
                    <a:pt x="6798" y="675"/>
                    <a:pt x="6541" y="675"/>
                  </a:cubicBezTo>
                  <a:cubicBezTo>
                    <a:pt x="5505" y="675"/>
                    <a:pt x="4469" y="625"/>
                    <a:pt x="3437" y="524"/>
                  </a:cubicBezTo>
                  <a:cubicBezTo>
                    <a:pt x="2291" y="412"/>
                    <a:pt x="1149" y="237"/>
                    <a:pt x="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13;p47">
              <a:extLst>
                <a:ext uri="{FF2B5EF4-FFF2-40B4-BE49-F238E27FC236}">
                  <a16:creationId xmlns:a16="http://schemas.microsoft.com/office/drawing/2014/main" id="{B810FE8B-2483-676B-3217-647052FCBD8B}"/>
                </a:ext>
              </a:extLst>
            </p:cNvPr>
            <p:cNvSpPr/>
            <p:nvPr/>
          </p:nvSpPr>
          <p:spPr>
            <a:xfrm>
              <a:off x="4529750" y="585700"/>
              <a:ext cx="182950" cy="81375"/>
            </a:xfrm>
            <a:custGeom>
              <a:avLst/>
              <a:gdLst/>
              <a:ahLst/>
              <a:cxnLst/>
              <a:rect l="l" t="t" r="r" b="b"/>
              <a:pathLst>
                <a:path w="7318" h="3255" extrusionOk="0">
                  <a:moveTo>
                    <a:pt x="1837" y="1"/>
                  </a:moveTo>
                  <a:cubicBezTo>
                    <a:pt x="1589" y="1"/>
                    <a:pt x="1344" y="34"/>
                    <a:pt x="1110" y="121"/>
                  </a:cubicBezTo>
                  <a:cubicBezTo>
                    <a:pt x="559" y="323"/>
                    <a:pt x="129" y="828"/>
                    <a:pt x="34" y="1406"/>
                  </a:cubicBezTo>
                  <a:cubicBezTo>
                    <a:pt x="29" y="1434"/>
                    <a:pt x="26" y="1463"/>
                    <a:pt x="23" y="1491"/>
                  </a:cubicBezTo>
                  <a:cubicBezTo>
                    <a:pt x="19" y="1526"/>
                    <a:pt x="17" y="1561"/>
                    <a:pt x="17" y="1597"/>
                  </a:cubicBezTo>
                  <a:cubicBezTo>
                    <a:pt x="0" y="2118"/>
                    <a:pt x="249" y="2645"/>
                    <a:pt x="679" y="2939"/>
                  </a:cubicBezTo>
                  <a:cubicBezTo>
                    <a:pt x="1035" y="3182"/>
                    <a:pt x="1467" y="3255"/>
                    <a:pt x="1904" y="3255"/>
                  </a:cubicBezTo>
                  <a:cubicBezTo>
                    <a:pt x="2088" y="3255"/>
                    <a:pt x="2273" y="3242"/>
                    <a:pt x="2453" y="3223"/>
                  </a:cubicBezTo>
                  <a:cubicBezTo>
                    <a:pt x="3973" y="3060"/>
                    <a:pt x="5452" y="2542"/>
                    <a:pt x="6745" y="1727"/>
                  </a:cubicBezTo>
                  <a:cubicBezTo>
                    <a:pt x="6946" y="1598"/>
                    <a:pt x="7250" y="1455"/>
                    <a:pt x="7304" y="1314"/>
                  </a:cubicBezTo>
                  <a:cubicBezTo>
                    <a:pt x="7318" y="1281"/>
                    <a:pt x="7317" y="1244"/>
                    <a:pt x="7293" y="1211"/>
                  </a:cubicBezTo>
                  <a:cubicBezTo>
                    <a:pt x="7272" y="1176"/>
                    <a:pt x="7227" y="1140"/>
                    <a:pt x="7157" y="1106"/>
                  </a:cubicBezTo>
                  <a:cubicBezTo>
                    <a:pt x="6819" y="942"/>
                    <a:pt x="6156" y="881"/>
                    <a:pt x="5791" y="798"/>
                  </a:cubicBezTo>
                  <a:cubicBezTo>
                    <a:pt x="4881" y="592"/>
                    <a:pt x="3971" y="386"/>
                    <a:pt x="3063" y="182"/>
                  </a:cubicBezTo>
                  <a:cubicBezTo>
                    <a:pt x="2662" y="91"/>
                    <a:pt x="2245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14;p47">
              <a:extLst>
                <a:ext uri="{FF2B5EF4-FFF2-40B4-BE49-F238E27FC236}">
                  <a16:creationId xmlns:a16="http://schemas.microsoft.com/office/drawing/2014/main" id="{8EB7D418-F40B-B93B-736E-AAF33355C363}"/>
                </a:ext>
              </a:extLst>
            </p:cNvPr>
            <p:cNvSpPr/>
            <p:nvPr/>
          </p:nvSpPr>
          <p:spPr>
            <a:xfrm>
              <a:off x="4530150" y="615950"/>
              <a:ext cx="182550" cy="11975"/>
            </a:xfrm>
            <a:custGeom>
              <a:avLst/>
              <a:gdLst/>
              <a:ahLst/>
              <a:cxnLst/>
              <a:rect l="l" t="t" r="r" b="b"/>
              <a:pathLst>
                <a:path w="7302" h="479" extrusionOk="0">
                  <a:moveTo>
                    <a:pt x="7277" y="1"/>
                  </a:moveTo>
                  <a:cubicBezTo>
                    <a:pt x="6007" y="198"/>
                    <a:pt x="4724" y="317"/>
                    <a:pt x="3439" y="359"/>
                  </a:cubicBezTo>
                  <a:cubicBezTo>
                    <a:pt x="3098" y="370"/>
                    <a:pt x="2756" y="376"/>
                    <a:pt x="2415" y="376"/>
                  </a:cubicBezTo>
                  <a:cubicBezTo>
                    <a:pt x="1611" y="376"/>
                    <a:pt x="807" y="344"/>
                    <a:pt x="7" y="281"/>
                  </a:cubicBezTo>
                  <a:cubicBezTo>
                    <a:pt x="3" y="316"/>
                    <a:pt x="1" y="351"/>
                    <a:pt x="1" y="387"/>
                  </a:cubicBezTo>
                  <a:cubicBezTo>
                    <a:pt x="806" y="448"/>
                    <a:pt x="1614" y="479"/>
                    <a:pt x="2422" y="479"/>
                  </a:cubicBezTo>
                  <a:cubicBezTo>
                    <a:pt x="2986" y="479"/>
                    <a:pt x="3549" y="464"/>
                    <a:pt x="4112" y="434"/>
                  </a:cubicBezTo>
                  <a:cubicBezTo>
                    <a:pt x="5175" y="377"/>
                    <a:pt x="6236" y="268"/>
                    <a:pt x="7288" y="104"/>
                  </a:cubicBezTo>
                  <a:cubicBezTo>
                    <a:pt x="7302" y="71"/>
                    <a:pt x="7301" y="34"/>
                    <a:pt x="7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15;p47">
              <a:extLst>
                <a:ext uri="{FF2B5EF4-FFF2-40B4-BE49-F238E27FC236}">
                  <a16:creationId xmlns:a16="http://schemas.microsoft.com/office/drawing/2014/main" id="{34EF9155-3242-A71F-ED26-637D73A6F487}"/>
                </a:ext>
              </a:extLst>
            </p:cNvPr>
            <p:cNvSpPr/>
            <p:nvPr/>
          </p:nvSpPr>
          <p:spPr>
            <a:xfrm>
              <a:off x="4592775" y="670525"/>
              <a:ext cx="183850" cy="81550"/>
            </a:xfrm>
            <a:custGeom>
              <a:avLst/>
              <a:gdLst/>
              <a:ahLst/>
              <a:cxnLst/>
              <a:rect l="l" t="t" r="r" b="b"/>
              <a:pathLst>
                <a:path w="7354" h="3262" extrusionOk="0">
                  <a:moveTo>
                    <a:pt x="1814" y="0"/>
                  </a:moveTo>
                  <a:cubicBezTo>
                    <a:pt x="1610" y="0"/>
                    <a:pt x="1408" y="25"/>
                    <a:pt x="1211" y="87"/>
                  </a:cubicBezTo>
                  <a:cubicBezTo>
                    <a:pt x="653" y="261"/>
                    <a:pt x="195" y="743"/>
                    <a:pt x="73" y="1316"/>
                  </a:cubicBezTo>
                  <a:cubicBezTo>
                    <a:pt x="66" y="1345"/>
                    <a:pt x="61" y="1373"/>
                    <a:pt x="57" y="1402"/>
                  </a:cubicBezTo>
                  <a:cubicBezTo>
                    <a:pt x="51" y="1436"/>
                    <a:pt x="47" y="1471"/>
                    <a:pt x="45" y="1506"/>
                  </a:cubicBezTo>
                  <a:cubicBezTo>
                    <a:pt x="0" y="2026"/>
                    <a:pt x="223" y="2565"/>
                    <a:pt x="640" y="2880"/>
                  </a:cubicBezTo>
                  <a:cubicBezTo>
                    <a:pt x="1040" y="3182"/>
                    <a:pt x="1554" y="3261"/>
                    <a:pt x="2063" y="3261"/>
                  </a:cubicBezTo>
                  <a:cubicBezTo>
                    <a:pt x="2175" y="3261"/>
                    <a:pt x="2287" y="3257"/>
                    <a:pt x="2398" y="3251"/>
                  </a:cubicBezTo>
                  <a:cubicBezTo>
                    <a:pt x="3924" y="3164"/>
                    <a:pt x="5427" y="2721"/>
                    <a:pt x="6759" y="1971"/>
                  </a:cubicBezTo>
                  <a:cubicBezTo>
                    <a:pt x="6966" y="1853"/>
                    <a:pt x="7276" y="1725"/>
                    <a:pt x="7338" y="1585"/>
                  </a:cubicBezTo>
                  <a:cubicBezTo>
                    <a:pt x="7353" y="1552"/>
                    <a:pt x="7353" y="1517"/>
                    <a:pt x="7333" y="1482"/>
                  </a:cubicBezTo>
                  <a:cubicBezTo>
                    <a:pt x="7314" y="1446"/>
                    <a:pt x="7271" y="1409"/>
                    <a:pt x="7203" y="1372"/>
                  </a:cubicBezTo>
                  <a:cubicBezTo>
                    <a:pt x="6873" y="1191"/>
                    <a:pt x="6215" y="1097"/>
                    <a:pt x="5854" y="996"/>
                  </a:cubicBezTo>
                  <a:cubicBezTo>
                    <a:pt x="4956" y="746"/>
                    <a:pt x="4058" y="495"/>
                    <a:pt x="3160" y="244"/>
                  </a:cubicBezTo>
                  <a:cubicBezTo>
                    <a:pt x="2722" y="122"/>
                    <a:pt x="2263" y="0"/>
                    <a:pt x="1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16;p47">
              <a:extLst>
                <a:ext uri="{FF2B5EF4-FFF2-40B4-BE49-F238E27FC236}">
                  <a16:creationId xmlns:a16="http://schemas.microsoft.com/office/drawing/2014/main" id="{214D364B-09A5-D230-F740-105991C1FAAE}"/>
                </a:ext>
              </a:extLst>
            </p:cNvPr>
            <p:cNvSpPr/>
            <p:nvPr/>
          </p:nvSpPr>
          <p:spPr>
            <a:xfrm>
              <a:off x="4593875" y="705500"/>
              <a:ext cx="182750" cy="8975"/>
            </a:xfrm>
            <a:custGeom>
              <a:avLst/>
              <a:gdLst/>
              <a:ahLst/>
              <a:cxnLst/>
              <a:rect l="l" t="t" r="r" b="b"/>
              <a:pathLst>
                <a:path w="7310" h="359" extrusionOk="0">
                  <a:moveTo>
                    <a:pt x="13" y="1"/>
                  </a:moveTo>
                  <a:cubicBezTo>
                    <a:pt x="7" y="36"/>
                    <a:pt x="3" y="71"/>
                    <a:pt x="1" y="106"/>
                  </a:cubicBezTo>
                  <a:cubicBezTo>
                    <a:pt x="1338" y="275"/>
                    <a:pt x="2682" y="359"/>
                    <a:pt x="4030" y="359"/>
                  </a:cubicBezTo>
                  <a:cubicBezTo>
                    <a:pt x="4055" y="359"/>
                    <a:pt x="4079" y="359"/>
                    <a:pt x="4104" y="359"/>
                  </a:cubicBezTo>
                  <a:cubicBezTo>
                    <a:pt x="5170" y="355"/>
                    <a:pt x="6235" y="299"/>
                    <a:pt x="7294" y="186"/>
                  </a:cubicBezTo>
                  <a:cubicBezTo>
                    <a:pt x="7309" y="153"/>
                    <a:pt x="7309" y="118"/>
                    <a:pt x="7289" y="83"/>
                  </a:cubicBezTo>
                  <a:cubicBezTo>
                    <a:pt x="6190" y="198"/>
                    <a:pt x="5083" y="255"/>
                    <a:pt x="3978" y="255"/>
                  </a:cubicBezTo>
                  <a:cubicBezTo>
                    <a:pt x="3798" y="255"/>
                    <a:pt x="3618" y="253"/>
                    <a:pt x="3438" y="250"/>
                  </a:cubicBezTo>
                  <a:cubicBezTo>
                    <a:pt x="2293" y="231"/>
                    <a:pt x="1148" y="147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17;p47">
              <a:extLst>
                <a:ext uri="{FF2B5EF4-FFF2-40B4-BE49-F238E27FC236}">
                  <a16:creationId xmlns:a16="http://schemas.microsoft.com/office/drawing/2014/main" id="{EA7FEDB2-765A-E7AA-4F27-53090A9C2485}"/>
                </a:ext>
              </a:extLst>
            </p:cNvPr>
            <p:cNvSpPr/>
            <p:nvPr/>
          </p:nvSpPr>
          <p:spPr>
            <a:xfrm>
              <a:off x="4658000" y="754900"/>
              <a:ext cx="179700" cy="91050"/>
            </a:xfrm>
            <a:custGeom>
              <a:avLst/>
              <a:gdLst/>
              <a:ahLst/>
              <a:cxnLst/>
              <a:rect l="l" t="t" r="r" b="b"/>
              <a:pathLst>
                <a:path w="7188" h="3642" extrusionOk="0">
                  <a:moveTo>
                    <a:pt x="1732" y="1"/>
                  </a:moveTo>
                  <a:cubicBezTo>
                    <a:pt x="1725" y="1"/>
                    <a:pt x="1718" y="1"/>
                    <a:pt x="1710" y="1"/>
                  </a:cubicBezTo>
                  <a:cubicBezTo>
                    <a:pt x="1125" y="9"/>
                    <a:pt x="551" y="341"/>
                    <a:pt x="270" y="855"/>
                  </a:cubicBezTo>
                  <a:cubicBezTo>
                    <a:pt x="255" y="881"/>
                    <a:pt x="243" y="907"/>
                    <a:pt x="231" y="933"/>
                  </a:cubicBezTo>
                  <a:cubicBezTo>
                    <a:pt x="215" y="964"/>
                    <a:pt x="201" y="996"/>
                    <a:pt x="189" y="1030"/>
                  </a:cubicBezTo>
                  <a:cubicBezTo>
                    <a:pt x="0" y="1515"/>
                    <a:pt x="59" y="2096"/>
                    <a:pt x="369" y="2517"/>
                  </a:cubicBezTo>
                  <a:cubicBezTo>
                    <a:pt x="731" y="3009"/>
                    <a:pt x="1352" y="3231"/>
                    <a:pt x="1947" y="3375"/>
                  </a:cubicBezTo>
                  <a:cubicBezTo>
                    <a:pt x="2701" y="3553"/>
                    <a:pt x="3475" y="3642"/>
                    <a:pt x="4250" y="3642"/>
                  </a:cubicBezTo>
                  <a:cubicBezTo>
                    <a:pt x="5004" y="3642"/>
                    <a:pt x="5757" y="3558"/>
                    <a:pt x="6491" y="3391"/>
                  </a:cubicBezTo>
                  <a:cubicBezTo>
                    <a:pt x="6721" y="3337"/>
                    <a:pt x="7055" y="3303"/>
                    <a:pt x="7153" y="3188"/>
                  </a:cubicBezTo>
                  <a:cubicBezTo>
                    <a:pt x="7178" y="3161"/>
                    <a:pt x="7188" y="3127"/>
                    <a:pt x="7179" y="3087"/>
                  </a:cubicBezTo>
                  <a:cubicBezTo>
                    <a:pt x="7169" y="3047"/>
                    <a:pt x="7141" y="2999"/>
                    <a:pt x="7086" y="2942"/>
                  </a:cubicBezTo>
                  <a:cubicBezTo>
                    <a:pt x="6822" y="2676"/>
                    <a:pt x="6217" y="2397"/>
                    <a:pt x="5900" y="2198"/>
                  </a:cubicBezTo>
                  <a:cubicBezTo>
                    <a:pt x="5111" y="1702"/>
                    <a:pt x="4323" y="1205"/>
                    <a:pt x="3534" y="708"/>
                  </a:cubicBezTo>
                  <a:cubicBezTo>
                    <a:pt x="2980" y="360"/>
                    <a:pt x="2386" y="1"/>
                    <a:pt x="1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18;p47">
              <a:extLst>
                <a:ext uri="{FF2B5EF4-FFF2-40B4-BE49-F238E27FC236}">
                  <a16:creationId xmlns:a16="http://schemas.microsoft.com/office/drawing/2014/main" id="{27B02433-D442-30F7-27E9-0C6BB8BEC7E0}"/>
                </a:ext>
              </a:extLst>
            </p:cNvPr>
            <p:cNvSpPr/>
            <p:nvPr/>
          </p:nvSpPr>
          <p:spPr>
            <a:xfrm>
              <a:off x="4662650" y="778200"/>
              <a:ext cx="175050" cy="56400"/>
            </a:xfrm>
            <a:custGeom>
              <a:avLst/>
              <a:gdLst/>
              <a:ahLst/>
              <a:cxnLst/>
              <a:rect l="l" t="t" r="r" b="b"/>
              <a:pathLst>
                <a:path w="7002" h="2256" extrusionOk="0">
                  <a:moveTo>
                    <a:pt x="42" y="1"/>
                  </a:moveTo>
                  <a:cubicBezTo>
                    <a:pt x="27" y="32"/>
                    <a:pt x="12" y="64"/>
                    <a:pt x="1" y="98"/>
                  </a:cubicBezTo>
                  <a:cubicBezTo>
                    <a:pt x="1255" y="651"/>
                    <a:pt x="2546" y="1123"/>
                    <a:pt x="3862" y="1510"/>
                  </a:cubicBezTo>
                  <a:cubicBezTo>
                    <a:pt x="4883" y="1811"/>
                    <a:pt x="5920" y="2061"/>
                    <a:pt x="6967" y="2256"/>
                  </a:cubicBezTo>
                  <a:cubicBezTo>
                    <a:pt x="6992" y="2229"/>
                    <a:pt x="7002" y="2195"/>
                    <a:pt x="6993" y="2155"/>
                  </a:cubicBezTo>
                  <a:cubicBezTo>
                    <a:pt x="5730" y="1917"/>
                    <a:pt x="4480" y="1605"/>
                    <a:pt x="3255" y="1215"/>
                  </a:cubicBezTo>
                  <a:cubicBezTo>
                    <a:pt x="2163" y="870"/>
                    <a:pt x="1090" y="464"/>
                    <a:pt x="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E373307-66CE-3CD2-47B0-81795C821235}"/>
              </a:ext>
            </a:extLst>
          </p:cNvPr>
          <p:cNvSpPr txBox="1"/>
          <p:nvPr/>
        </p:nvSpPr>
        <p:spPr>
          <a:xfrm>
            <a:off x="152400" y="187037"/>
            <a:ext cx="3945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354001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4" name="Google Shape;2704;p49"/>
          <p:cNvGrpSpPr/>
          <p:nvPr/>
        </p:nvGrpSpPr>
        <p:grpSpPr>
          <a:xfrm rot="-2321167">
            <a:off x="8379887" y="2143719"/>
            <a:ext cx="724047" cy="1776106"/>
            <a:chOff x="3157350" y="370300"/>
            <a:chExt cx="236575" cy="580325"/>
          </a:xfrm>
        </p:grpSpPr>
        <p:sp>
          <p:nvSpPr>
            <p:cNvPr id="2705" name="Google Shape;2705;p49"/>
            <p:cNvSpPr/>
            <p:nvPr/>
          </p:nvSpPr>
          <p:spPr>
            <a:xfrm>
              <a:off x="3157350" y="407850"/>
              <a:ext cx="212225" cy="542775"/>
            </a:xfrm>
            <a:custGeom>
              <a:avLst/>
              <a:gdLst/>
              <a:ahLst/>
              <a:cxnLst/>
              <a:rect l="l" t="t" r="r" b="b"/>
              <a:pathLst>
                <a:path w="8489" h="21711" extrusionOk="0">
                  <a:moveTo>
                    <a:pt x="2584" y="1"/>
                  </a:moveTo>
                  <a:lnTo>
                    <a:pt x="66" y="18325"/>
                  </a:lnTo>
                  <a:cubicBezTo>
                    <a:pt x="0" y="18805"/>
                    <a:pt x="52" y="19273"/>
                    <a:pt x="200" y="19701"/>
                  </a:cubicBezTo>
                  <a:cubicBezTo>
                    <a:pt x="554" y="20728"/>
                    <a:pt x="1460" y="21524"/>
                    <a:pt x="2611" y="21683"/>
                  </a:cubicBezTo>
                  <a:cubicBezTo>
                    <a:pt x="2749" y="21702"/>
                    <a:pt x="2885" y="21711"/>
                    <a:pt x="3021" y="21711"/>
                  </a:cubicBezTo>
                  <a:cubicBezTo>
                    <a:pt x="4486" y="21711"/>
                    <a:pt x="5763" y="20630"/>
                    <a:pt x="5969" y="19138"/>
                  </a:cubicBezTo>
                  <a:lnTo>
                    <a:pt x="8488" y="812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9"/>
            <p:cNvSpPr/>
            <p:nvPr/>
          </p:nvSpPr>
          <p:spPr>
            <a:xfrm>
              <a:off x="3179500" y="435450"/>
              <a:ext cx="162375" cy="490625"/>
            </a:xfrm>
            <a:custGeom>
              <a:avLst/>
              <a:gdLst/>
              <a:ahLst/>
              <a:cxnLst/>
              <a:rect l="l" t="t" r="r" b="b"/>
              <a:pathLst>
                <a:path w="6495" h="19625" extrusionOk="0">
                  <a:moveTo>
                    <a:pt x="2536" y="1"/>
                  </a:moveTo>
                  <a:lnTo>
                    <a:pt x="149" y="17355"/>
                  </a:lnTo>
                  <a:cubicBezTo>
                    <a:pt x="1" y="18447"/>
                    <a:pt x="765" y="19456"/>
                    <a:pt x="1856" y="19606"/>
                  </a:cubicBezTo>
                  <a:cubicBezTo>
                    <a:pt x="1948" y="19618"/>
                    <a:pt x="2039" y="19624"/>
                    <a:pt x="2129" y="19624"/>
                  </a:cubicBezTo>
                  <a:cubicBezTo>
                    <a:pt x="3112" y="19624"/>
                    <a:pt x="3972" y="18899"/>
                    <a:pt x="4109" y="17900"/>
                  </a:cubicBezTo>
                  <a:lnTo>
                    <a:pt x="6495" y="545"/>
                  </a:lnTo>
                  <a:lnTo>
                    <a:pt x="2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9"/>
            <p:cNvSpPr/>
            <p:nvPr/>
          </p:nvSpPr>
          <p:spPr>
            <a:xfrm>
              <a:off x="3245425" y="618200"/>
              <a:ext cx="71575" cy="28025"/>
            </a:xfrm>
            <a:custGeom>
              <a:avLst/>
              <a:gdLst/>
              <a:ahLst/>
              <a:cxnLst/>
              <a:rect l="l" t="t" r="r" b="b"/>
              <a:pathLst>
                <a:path w="2863" h="1121" extrusionOk="0">
                  <a:moveTo>
                    <a:pt x="1397" y="0"/>
                  </a:moveTo>
                  <a:cubicBezTo>
                    <a:pt x="900" y="0"/>
                    <a:pt x="403" y="159"/>
                    <a:pt x="0" y="451"/>
                  </a:cubicBezTo>
                  <a:cubicBezTo>
                    <a:pt x="452" y="734"/>
                    <a:pt x="890" y="1042"/>
                    <a:pt x="1419" y="1109"/>
                  </a:cubicBezTo>
                  <a:cubicBezTo>
                    <a:pt x="1479" y="1117"/>
                    <a:pt x="1539" y="1120"/>
                    <a:pt x="1601" y="1120"/>
                  </a:cubicBezTo>
                  <a:cubicBezTo>
                    <a:pt x="2084" y="1120"/>
                    <a:pt x="2607" y="883"/>
                    <a:pt x="2862" y="483"/>
                  </a:cubicBezTo>
                  <a:cubicBezTo>
                    <a:pt x="2460" y="169"/>
                    <a:pt x="1944" y="10"/>
                    <a:pt x="1435" y="0"/>
                  </a:cubicBezTo>
                  <a:cubicBezTo>
                    <a:pt x="1422" y="0"/>
                    <a:pt x="1410" y="0"/>
                    <a:pt x="1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9"/>
            <p:cNvSpPr/>
            <p:nvPr/>
          </p:nvSpPr>
          <p:spPr>
            <a:xfrm>
              <a:off x="3179525" y="613500"/>
              <a:ext cx="137475" cy="312575"/>
            </a:xfrm>
            <a:custGeom>
              <a:avLst/>
              <a:gdLst/>
              <a:ahLst/>
              <a:cxnLst/>
              <a:rect l="l" t="t" r="r" b="b"/>
              <a:pathLst>
                <a:path w="5499" h="12503" extrusionOk="0">
                  <a:moveTo>
                    <a:pt x="2330" y="1"/>
                  </a:moveTo>
                  <a:cubicBezTo>
                    <a:pt x="2051" y="1"/>
                    <a:pt x="1770" y="74"/>
                    <a:pt x="1528" y="212"/>
                  </a:cubicBezTo>
                  <a:lnTo>
                    <a:pt x="150" y="10233"/>
                  </a:lnTo>
                  <a:cubicBezTo>
                    <a:pt x="1" y="11325"/>
                    <a:pt x="765" y="12334"/>
                    <a:pt x="1857" y="12484"/>
                  </a:cubicBezTo>
                  <a:cubicBezTo>
                    <a:pt x="1949" y="12496"/>
                    <a:pt x="2040" y="12502"/>
                    <a:pt x="2130" y="12502"/>
                  </a:cubicBezTo>
                  <a:cubicBezTo>
                    <a:pt x="3112" y="12502"/>
                    <a:pt x="3972" y="11777"/>
                    <a:pt x="4109" y="10778"/>
                  </a:cubicBezTo>
                  <a:lnTo>
                    <a:pt x="5498" y="671"/>
                  </a:lnTo>
                  <a:lnTo>
                    <a:pt x="5498" y="671"/>
                  </a:lnTo>
                  <a:cubicBezTo>
                    <a:pt x="5239" y="851"/>
                    <a:pt x="4920" y="945"/>
                    <a:pt x="4603" y="945"/>
                  </a:cubicBezTo>
                  <a:cubicBezTo>
                    <a:pt x="4361" y="945"/>
                    <a:pt x="4119" y="891"/>
                    <a:pt x="3904" y="778"/>
                  </a:cubicBezTo>
                  <a:cubicBezTo>
                    <a:pt x="3589" y="609"/>
                    <a:pt x="3340" y="337"/>
                    <a:pt x="3026" y="170"/>
                  </a:cubicBezTo>
                  <a:cubicBezTo>
                    <a:pt x="2813" y="55"/>
                    <a:pt x="2572" y="1"/>
                    <a:pt x="2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9"/>
            <p:cNvSpPr/>
            <p:nvPr/>
          </p:nvSpPr>
          <p:spPr>
            <a:xfrm>
              <a:off x="3229800" y="669500"/>
              <a:ext cx="20825" cy="15400"/>
            </a:xfrm>
            <a:custGeom>
              <a:avLst/>
              <a:gdLst/>
              <a:ahLst/>
              <a:cxnLst/>
              <a:rect l="l" t="t" r="r" b="b"/>
              <a:pathLst>
                <a:path w="833" h="616" extrusionOk="0">
                  <a:moveTo>
                    <a:pt x="410" y="1"/>
                  </a:moveTo>
                  <a:cubicBezTo>
                    <a:pt x="62" y="1"/>
                    <a:pt x="0" y="560"/>
                    <a:pt x="375" y="612"/>
                  </a:cubicBezTo>
                  <a:cubicBezTo>
                    <a:pt x="391" y="614"/>
                    <a:pt x="407" y="615"/>
                    <a:pt x="422" y="615"/>
                  </a:cubicBezTo>
                  <a:cubicBezTo>
                    <a:pt x="772" y="615"/>
                    <a:pt x="833" y="56"/>
                    <a:pt x="458" y="4"/>
                  </a:cubicBezTo>
                  <a:cubicBezTo>
                    <a:pt x="441" y="2"/>
                    <a:pt x="425" y="1"/>
                    <a:pt x="4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9"/>
            <p:cNvSpPr/>
            <p:nvPr/>
          </p:nvSpPr>
          <p:spPr>
            <a:xfrm>
              <a:off x="3251150" y="697125"/>
              <a:ext cx="12525" cy="9225"/>
            </a:xfrm>
            <a:custGeom>
              <a:avLst/>
              <a:gdLst/>
              <a:ahLst/>
              <a:cxnLst/>
              <a:rect l="l" t="t" r="r" b="b"/>
              <a:pathLst>
                <a:path w="501" h="369" extrusionOk="0">
                  <a:moveTo>
                    <a:pt x="246" y="0"/>
                  </a:moveTo>
                  <a:cubicBezTo>
                    <a:pt x="37" y="0"/>
                    <a:pt x="0" y="336"/>
                    <a:pt x="225" y="367"/>
                  </a:cubicBezTo>
                  <a:cubicBezTo>
                    <a:pt x="235" y="368"/>
                    <a:pt x="244" y="368"/>
                    <a:pt x="253" y="368"/>
                  </a:cubicBezTo>
                  <a:cubicBezTo>
                    <a:pt x="463" y="368"/>
                    <a:pt x="501" y="33"/>
                    <a:pt x="275" y="2"/>
                  </a:cubicBezTo>
                  <a:cubicBezTo>
                    <a:pt x="265" y="1"/>
                    <a:pt x="255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9"/>
            <p:cNvSpPr/>
            <p:nvPr/>
          </p:nvSpPr>
          <p:spPr>
            <a:xfrm>
              <a:off x="3222075" y="720225"/>
              <a:ext cx="25050" cy="18425"/>
            </a:xfrm>
            <a:custGeom>
              <a:avLst/>
              <a:gdLst/>
              <a:ahLst/>
              <a:cxnLst/>
              <a:rect l="l" t="t" r="r" b="b"/>
              <a:pathLst>
                <a:path w="1002" h="737" extrusionOk="0">
                  <a:moveTo>
                    <a:pt x="493" y="0"/>
                  </a:moveTo>
                  <a:cubicBezTo>
                    <a:pt x="74" y="0"/>
                    <a:pt x="1" y="671"/>
                    <a:pt x="450" y="733"/>
                  </a:cubicBezTo>
                  <a:cubicBezTo>
                    <a:pt x="470" y="735"/>
                    <a:pt x="490" y="737"/>
                    <a:pt x="509" y="737"/>
                  </a:cubicBezTo>
                  <a:cubicBezTo>
                    <a:pt x="929" y="737"/>
                    <a:pt x="1002" y="66"/>
                    <a:pt x="550" y="4"/>
                  </a:cubicBezTo>
                  <a:cubicBezTo>
                    <a:pt x="531" y="1"/>
                    <a:pt x="512" y="0"/>
                    <a:pt x="4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9"/>
            <p:cNvSpPr/>
            <p:nvPr/>
          </p:nvSpPr>
          <p:spPr>
            <a:xfrm>
              <a:off x="3243550" y="817300"/>
              <a:ext cx="25025" cy="18450"/>
            </a:xfrm>
            <a:custGeom>
              <a:avLst/>
              <a:gdLst/>
              <a:ahLst/>
              <a:cxnLst/>
              <a:rect l="l" t="t" r="r" b="b"/>
              <a:pathLst>
                <a:path w="1001" h="738" extrusionOk="0">
                  <a:moveTo>
                    <a:pt x="493" y="0"/>
                  </a:moveTo>
                  <a:cubicBezTo>
                    <a:pt x="74" y="0"/>
                    <a:pt x="0" y="671"/>
                    <a:pt x="450" y="733"/>
                  </a:cubicBezTo>
                  <a:cubicBezTo>
                    <a:pt x="470" y="736"/>
                    <a:pt x="490" y="737"/>
                    <a:pt x="509" y="737"/>
                  </a:cubicBezTo>
                  <a:cubicBezTo>
                    <a:pt x="927" y="737"/>
                    <a:pt x="1000" y="67"/>
                    <a:pt x="551" y="4"/>
                  </a:cubicBezTo>
                  <a:cubicBezTo>
                    <a:pt x="531" y="2"/>
                    <a:pt x="512" y="0"/>
                    <a:pt x="4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9"/>
            <p:cNvSpPr/>
            <p:nvPr/>
          </p:nvSpPr>
          <p:spPr>
            <a:xfrm>
              <a:off x="3230525" y="846600"/>
              <a:ext cx="8325" cy="6150"/>
            </a:xfrm>
            <a:custGeom>
              <a:avLst/>
              <a:gdLst/>
              <a:ahLst/>
              <a:cxnLst/>
              <a:rect l="l" t="t" r="r" b="b"/>
              <a:pathLst>
                <a:path w="333" h="246" extrusionOk="0">
                  <a:moveTo>
                    <a:pt x="164" y="0"/>
                  </a:moveTo>
                  <a:cubicBezTo>
                    <a:pt x="24" y="0"/>
                    <a:pt x="0" y="224"/>
                    <a:pt x="150" y="244"/>
                  </a:cubicBezTo>
                  <a:cubicBezTo>
                    <a:pt x="156" y="245"/>
                    <a:pt x="163" y="246"/>
                    <a:pt x="170" y="246"/>
                  </a:cubicBezTo>
                  <a:cubicBezTo>
                    <a:pt x="308" y="246"/>
                    <a:pt x="332" y="23"/>
                    <a:pt x="184" y="2"/>
                  </a:cubicBezTo>
                  <a:cubicBezTo>
                    <a:pt x="177" y="1"/>
                    <a:pt x="170" y="0"/>
                    <a:pt x="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9"/>
            <p:cNvSpPr/>
            <p:nvPr/>
          </p:nvSpPr>
          <p:spPr>
            <a:xfrm>
              <a:off x="3260425" y="757575"/>
              <a:ext cx="20800" cy="15375"/>
            </a:xfrm>
            <a:custGeom>
              <a:avLst/>
              <a:gdLst/>
              <a:ahLst/>
              <a:cxnLst/>
              <a:rect l="l" t="t" r="r" b="b"/>
              <a:pathLst>
                <a:path w="832" h="615" extrusionOk="0">
                  <a:moveTo>
                    <a:pt x="409" y="1"/>
                  </a:moveTo>
                  <a:cubicBezTo>
                    <a:pt x="61" y="1"/>
                    <a:pt x="0" y="560"/>
                    <a:pt x="374" y="611"/>
                  </a:cubicBezTo>
                  <a:cubicBezTo>
                    <a:pt x="390" y="614"/>
                    <a:pt x="407" y="615"/>
                    <a:pt x="422" y="615"/>
                  </a:cubicBezTo>
                  <a:cubicBezTo>
                    <a:pt x="771" y="615"/>
                    <a:pt x="832" y="56"/>
                    <a:pt x="458" y="4"/>
                  </a:cubicBezTo>
                  <a:cubicBezTo>
                    <a:pt x="441" y="2"/>
                    <a:pt x="425" y="1"/>
                    <a:pt x="4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9"/>
            <p:cNvSpPr/>
            <p:nvPr/>
          </p:nvSpPr>
          <p:spPr>
            <a:xfrm>
              <a:off x="3216525" y="770650"/>
              <a:ext cx="12500" cy="9225"/>
            </a:xfrm>
            <a:custGeom>
              <a:avLst/>
              <a:gdLst/>
              <a:ahLst/>
              <a:cxnLst/>
              <a:rect l="l" t="t" r="r" b="b"/>
              <a:pathLst>
                <a:path w="500" h="369" extrusionOk="0">
                  <a:moveTo>
                    <a:pt x="246" y="0"/>
                  </a:moveTo>
                  <a:cubicBezTo>
                    <a:pt x="36" y="0"/>
                    <a:pt x="0" y="336"/>
                    <a:pt x="224" y="367"/>
                  </a:cubicBezTo>
                  <a:cubicBezTo>
                    <a:pt x="235" y="368"/>
                    <a:pt x="245" y="369"/>
                    <a:pt x="254" y="369"/>
                  </a:cubicBezTo>
                  <a:cubicBezTo>
                    <a:pt x="464" y="369"/>
                    <a:pt x="499" y="34"/>
                    <a:pt x="275" y="3"/>
                  </a:cubicBezTo>
                  <a:cubicBezTo>
                    <a:pt x="265" y="1"/>
                    <a:pt x="255" y="0"/>
                    <a:pt x="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9"/>
            <p:cNvSpPr/>
            <p:nvPr/>
          </p:nvSpPr>
          <p:spPr>
            <a:xfrm>
              <a:off x="3287850" y="655000"/>
              <a:ext cx="16700" cy="12325"/>
            </a:xfrm>
            <a:custGeom>
              <a:avLst/>
              <a:gdLst/>
              <a:ahLst/>
              <a:cxnLst/>
              <a:rect l="l" t="t" r="r" b="b"/>
              <a:pathLst>
                <a:path w="668" h="493" extrusionOk="0">
                  <a:moveTo>
                    <a:pt x="331" y="0"/>
                  </a:moveTo>
                  <a:cubicBezTo>
                    <a:pt x="50" y="0"/>
                    <a:pt x="1" y="449"/>
                    <a:pt x="301" y="490"/>
                  </a:cubicBezTo>
                  <a:cubicBezTo>
                    <a:pt x="314" y="492"/>
                    <a:pt x="327" y="493"/>
                    <a:pt x="339" y="493"/>
                  </a:cubicBezTo>
                  <a:cubicBezTo>
                    <a:pt x="618" y="493"/>
                    <a:pt x="667" y="46"/>
                    <a:pt x="368" y="3"/>
                  </a:cubicBezTo>
                  <a:cubicBezTo>
                    <a:pt x="355" y="1"/>
                    <a:pt x="343" y="0"/>
                    <a:pt x="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9"/>
            <p:cNvSpPr/>
            <p:nvPr/>
          </p:nvSpPr>
          <p:spPr>
            <a:xfrm>
              <a:off x="3209175" y="461125"/>
              <a:ext cx="40575" cy="167100"/>
            </a:xfrm>
            <a:custGeom>
              <a:avLst/>
              <a:gdLst/>
              <a:ahLst/>
              <a:cxnLst/>
              <a:rect l="l" t="t" r="r" b="b"/>
              <a:pathLst>
                <a:path w="1623" h="6684" extrusionOk="0">
                  <a:moveTo>
                    <a:pt x="1212" y="0"/>
                  </a:moveTo>
                  <a:cubicBezTo>
                    <a:pt x="1047" y="0"/>
                    <a:pt x="886" y="96"/>
                    <a:pt x="857" y="306"/>
                  </a:cubicBezTo>
                  <a:lnTo>
                    <a:pt x="37" y="6277"/>
                  </a:lnTo>
                  <a:cubicBezTo>
                    <a:pt x="1" y="6537"/>
                    <a:pt x="208" y="6684"/>
                    <a:pt x="411" y="6684"/>
                  </a:cubicBezTo>
                  <a:cubicBezTo>
                    <a:pt x="575" y="6684"/>
                    <a:pt x="736" y="6588"/>
                    <a:pt x="765" y="6378"/>
                  </a:cubicBezTo>
                  <a:lnTo>
                    <a:pt x="1586" y="406"/>
                  </a:lnTo>
                  <a:cubicBezTo>
                    <a:pt x="1622" y="147"/>
                    <a:pt x="1415" y="0"/>
                    <a:pt x="1212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9"/>
            <p:cNvSpPr/>
            <p:nvPr/>
          </p:nvSpPr>
          <p:spPr>
            <a:xfrm>
              <a:off x="3195375" y="646525"/>
              <a:ext cx="26975" cy="68200"/>
            </a:xfrm>
            <a:custGeom>
              <a:avLst/>
              <a:gdLst/>
              <a:ahLst/>
              <a:cxnLst/>
              <a:rect l="l" t="t" r="r" b="b"/>
              <a:pathLst>
                <a:path w="1079" h="2728" extrusionOk="0">
                  <a:moveTo>
                    <a:pt x="668" y="0"/>
                  </a:moveTo>
                  <a:cubicBezTo>
                    <a:pt x="504" y="0"/>
                    <a:pt x="342" y="96"/>
                    <a:pt x="313" y="306"/>
                  </a:cubicBezTo>
                  <a:lnTo>
                    <a:pt x="36" y="2321"/>
                  </a:lnTo>
                  <a:cubicBezTo>
                    <a:pt x="0" y="2581"/>
                    <a:pt x="207" y="2728"/>
                    <a:pt x="410" y="2728"/>
                  </a:cubicBezTo>
                  <a:cubicBezTo>
                    <a:pt x="574" y="2728"/>
                    <a:pt x="736" y="2632"/>
                    <a:pt x="765" y="2422"/>
                  </a:cubicBezTo>
                  <a:lnTo>
                    <a:pt x="1043" y="407"/>
                  </a:lnTo>
                  <a:cubicBezTo>
                    <a:pt x="1078" y="147"/>
                    <a:pt x="871" y="0"/>
                    <a:pt x="668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9"/>
            <p:cNvSpPr/>
            <p:nvPr/>
          </p:nvSpPr>
          <p:spPr>
            <a:xfrm>
              <a:off x="3162350" y="423625"/>
              <a:ext cx="207225" cy="527000"/>
            </a:xfrm>
            <a:custGeom>
              <a:avLst/>
              <a:gdLst/>
              <a:ahLst/>
              <a:cxnLst/>
              <a:rect l="l" t="t" r="r" b="b"/>
              <a:pathLst>
                <a:path w="8289" h="21080" extrusionOk="0">
                  <a:moveTo>
                    <a:pt x="6985" y="0"/>
                  </a:moveTo>
                  <a:lnTo>
                    <a:pt x="4465" y="18307"/>
                  </a:lnTo>
                  <a:cubicBezTo>
                    <a:pt x="4351" y="19132"/>
                    <a:pt x="4082" y="19939"/>
                    <a:pt x="3345" y="20279"/>
                  </a:cubicBezTo>
                  <a:cubicBezTo>
                    <a:pt x="3051" y="20415"/>
                    <a:pt x="2730" y="20478"/>
                    <a:pt x="2407" y="20478"/>
                  </a:cubicBezTo>
                  <a:cubicBezTo>
                    <a:pt x="1921" y="20478"/>
                    <a:pt x="1429" y="20334"/>
                    <a:pt x="1014" y="20078"/>
                  </a:cubicBezTo>
                  <a:cubicBezTo>
                    <a:pt x="604" y="19825"/>
                    <a:pt x="265" y="19473"/>
                    <a:pt x="0" y="19070"/>
                  </a:cubicBezTo>
                  <a:lnTo>
                    <a:pt x="0" y="19070"/>
                  </a:lnTo>
                  <a:cubicBezTo>
                    <a:pt x="354" y="20097"/>
                    <a:pt x="1260" y="20893"/>
                    <a:pt x="2411" y="21052"/>
                  </a:cubicBezTo>
                  <a:cubicBezTo>
                    <a:pt x="2549" y="21071"/>
                    <a:pt x="2685" y="21080"/>
                    <a:pt x="2821" y="21080"/>
                  </a:cubicBezTo>
                  <a:cubicBezTo>
                    <a:pt x="4286" y="21080"/>
                    <a:pt x="5563" y="19999"/>
                    <a:pt x="5769" y="18507"/>
                  </a:cubicBezTo>
                  <a:lnTo>
                    <a:pt x="8288" y="181"/>
                  </a:lnTo>
                  <a:lnTo>
                    <a:pt x="69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9"/>
            <p:cNvSpPr/>
            <p:nvPr/>
          </p:nvSpPr>
          <p:spPr>
            <a:xfrm>
              <a:off x="3199625" y="370300"/>
              <a:ext cx="194300" cy="80675"/>
            </a:xfrm>
            <a:custGeom>
              <a:avLst/>
              <a:gdLst/>
              <a:ahLst/>
              <a:cxnLst/>
              <a:rect l="l" t="t" r="r" b="b"/>
              <a:pathLst>
                <a:path w="7772" h="3227" extrusionOk="0">
                  <a:moveTo>
                    <a:pt x="1154" y="1"/>
                  </a:moveTo>
                  <a:cubicBezTo>
                    <a:pt x="646" y="1"/>
                    <a:pt x="204" y="375"/>
                    <a:pt x="133" y="891"/>
                  </a:cubicBezTo>
                  <a:lnTo>
                    <a:pt x="78" y="1296"/>
                  </a:lnTo>
                  <a:cubicBezTo>
                    <a:pt x="1" y="1861"/>
                    <a:pt x="395" y="2381"/>
                    <a:pt x="958" y="2458"/>
                  </a:cubicBezTo>
                  <a:lnTo>
                    <a:pt x="6476" y="3217"/>
                  </a:lnTo>
                  <a:cubicBezTo>
                    <a:pt x="6524" y="3223"/>
                    <a:pt x="6571" y="3226"/>
                    <a:pt x="6618" y="3226"/>
                  </a:cubicBezTo>
                  <a:cubicBezTo>
                    <a:pt x="7124" y="3226"/>
                    <a:pt x="7567" y="2852"/>
                    <a:pt x="7638" y="2335"/>
                  </a:cubicBezTo>
                  <a:lnTo>
                    <a:pt x="7694" y="1931"/>
                  </a:lnTo>
                  <a:cubicBezTo>
                    <a:pt x="7772" y="1365"/>
                    <a:pt x="7376" y="846"/>
                    <a:pt x="6813" y="769"/>
                  </a:cubicBezTo>
                  <a:lnTo>
                    <a:pt x="1296" y="10"/>
                  </a:lnTo>
                  <a:cubicBezTo>
                    <a:pt x="1248" y="4"/>
                    <a:pt x="1201" y="1"/>
                    <a:pt x="11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1" name="Google Shape;2721;p49"/>
          <p:cNvSpPr/>
          <p:nvPr/>
        </p:nvSpPr>
        <p:spPr>
          <a:xfrm>
            <a:off x="2807150" y="2257872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2" name="Google Shape;2722;p49"/>
          <p:cNvGrpSpPr/>
          <p:nvPr/>
        </p:nvGrpSpPr>
        <p:grpSpPr>
          <a:xfrm>
            <a:off x="7669710" y="4055388"/>
            <a:ext cx="468366" cy="439352"/>
            <a:chOff x="3818876" y="991318"/>
            <a:chExt cx="3221226" cy="3021681"/>
          </a:xfrm>
        </p:grpSpPr>
        <p:grpSp>
          <p:nvGrpSpPr>
            <p:cNvPr id="2723" name="Google Shape;2723;p49"/>
            <p:cNvGrpSpPr/>
            <p:nvPr/>
          </p:nvGrpSpPr>
          <p:grpSpPr>
            <a:xfrm rot="1390500">
              <a:off x="4145843" y="1408197"/>
              <a:ext cx="2567291" cy="2187923"/>
              <a:chOff x="1832650" y="462425"/>
              <a:chExt cx="182075" cy="155175"/>
            </a:xfrm>
          </p:grpSpPr>
          <p:sp>
            <p:nvSpPr>
              <p:cNvPr id="2724" name="Google Shape;2724;p49"/>
              <p:cNvSpPr/>
              <p:nvPr/>
            </p:nvSpPr>
            <p:spPr>
              <a:xfrm>
                <a:off x="1845850" y="467800"/>
                <a:ext cx="168875" cy="149800"/>
              </a:xfrm>
              <a:custGeom>
                <a:avLst/>
                <a:gdLst/>
                <a:ahLst/>
                <a:cxnLst/>
                <a:rect l="l" t="t" r="r" b="b"/>
                <a:pathLst>
                  <a:path w="6755" h="5992" extrusionOk="0">
                    <a:moveTo>
                      <a:pt x="5501" y="1"/>
                    </a:moveTo>
                    <a:lnTo>
                      <a:pt x="4538" y="871"/>
                    </a:lnTo>
                    <a:cubicBezTo>
                      <a:pt x="3914" y="1147"/>
                      <a:pt x="3204" y="1616"/>
                      <a:pt x="2521" y="2233"/>
                    </a:cubicBezTo>
                    <a:cubicBezTo>
                      <a:pt x="1838" y="2851"/>
                      <a:pt x="1301" y="3511"/>
                      <a:pt x="964" y="4104"/>
                    </a:cubicBezTo>
                    <a:lnTo>
                      <a:pt x="1" y="4975"/>
                    </a:lnTo>
                    <a:lnTo>
                      <a:pt x="726" y="5776"/>
                    </a:lnTo>
                    <a:cubicBezTo>
                      <a:pt x="858" y="5922"/>
                      <a:pt x="1062" y="5991"/>
                      <a:pt x="1317" y="5991"/>
                    </a:cubicBezTo>
                    <a:cubicBezTo>
                      <a:pt x="2077" y="5991"/>
                      <a:pt x="3294" y="5373"/>
                      <a:pt x="4431" y="4344"/>
                    </a:cubicBezTo>
                    <a:cubicBezTo>
                      <a:pt x="5949" y="2970"/>
                      <a:pt x="6754" y="1385"/>
                      <a:pt x="6227" y="802"/>
                    </a:cubicBezTo>
                    <a:lnTo>
                      <a:pt x="55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49"/>
              <p:cNvSpPr/>
              <p:nvPr/>
            </p:nvSpPr>
            <p:spPr>
              <a:xfrm>
                <a:off x="1832650" y="462425"/>
                <a:ext cx="163900" cy="135150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5406" extrusionOk="0">
                    <a:moveTo>
                      <a:pt x="5439" y="1"/>
                    </a:moveTo>
                    <a:cubicBezTo>
                      <a:pt x="4679" y="1"/>
                      <a:pt x="3462" y="619"/>
                      <a:pt x="2323" y="1647"/>
                    </a:cubicBezTo>
                    <a:cubicBezTo>
                      <a:pt x="804" y="3020"/>
                      <a:pt x="0" y="4607"/>
                      <a:pt x="528" y="5190"/>
                    </a:cubicBezTo>
                    <a:cubicBezTo>
                      <a:pt x="660" y="5336"/>
                      <a:pt x="863" y="5405"/>
                      <a:pt x="1118" y="5405"/>
                    </a:cubicBezTo>
                    <a:cubicBezTo>
                      <a:pt x="1878" y="5405"/>
                      <a:pt x="3095" y="4787"/>
                      <a:pt x="4233" y="3758"/>
                    </a:cubicBezTo>
                    <a:cubicBezTo>
                      <a:pt x="5753" y="2385"/>
                      <a:pt x="6556" y="799"/>
                      <a:pt x="6028" y="216"/>
                    </a:cubicBezTo>
                    <a:cubicBezTo>
                      <a:pt x="5896" y="70"/>
                      <a:pt x="5693" y="1"/>
                      <a:pt x="54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49"/>
              <p:cNvSpPr/>
              <p:nvPr/>
            </p:nvSpPr>
            <p:spPr>
              <a:xfrm>
                <a:off x="1864175" y="515925"/>
                <a:ext cx="10180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1029" extrusionOk="0">
                    <a:moveTo>
                      <a:pt x="3920" y="0"/>
                    </a:moveTo>
                    <a:cubicBezTo>
                      <a:pt x="3610" y="0"/>
                      <a:pt x="3308" y="31"/>
                      <a:pt x="3008" y="75"/>
                    </a:cubicBezTo>
                    <a:cubicBezTo>
                      <a:pt x="2660" y="125"/>
                      <a:pt x="2316" y="192"/>
                      <a:pt x="1977" y="279"/>
                    </a:cubicBezTo>
                    <a:cubicBezTo>
                      <a:pt x="1638" y="364"/>
                      <a:pt x="1303" y="467"/>
                      <a:pt x="973" y="587"/>
                    </a:cubicBezTo>
                    <a:cubicBezTo>
                      <a:pt x="642" y="707"/>
                      <a:pt x="315" y="843"/>
                      <a:pt x="0" y="1025"/>
                    </a:cubicBezTo>
                    <a:cubicBezTo>
                      <a:pt x="53" y="1027"/>
                      <a:pt x="106" y="1028"/>
                      <a:pt x="159" y="1028"/>
                    </a:cubicBezTo>
                    <a:cubicBezTo>
                      <a:pt x="467" y="1028"/>
                      <a:pt x="767" y="996"/>
                      <a:pt x="1065" y="953"/>
                    </a:cubicBezTo>
                    <a:cubicBezTo>
                      <a:pt x="1412" y="901"/>
                      <a:pt x="1757" y="834"/>
                      <a:pt x="2095" y="750"/>
                    </a:cubicBezTo>
                    <a:cubicBezTo>
                      <a:pt x="2435" y="666"/>
                      <a:pt x="2770" y="563"/>
                      <a:pt x="3101" y="442"/>
                    </a:cubicBezTo>
                    <a:cubicBezTo>
                      <a:pt x="3431" y="323"/>
                      <a:pt x="3757" y="186"/>
                      <a:pt x="4072" y="3"/>
                    </a:cubicBezTo>
                    <a:cubicBezTo>
                      <a:pt x="4021" y="1"/>
                      <a:pt x="3970" y="0"/>
                      <a:pt x="39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7" name="Google Shape;2727;p49"/>
            <p:cNvSpPr/>
            <p:nvPr/>
          </p:nvSpPr>
          <p:spPr>
            <a:xfrm rot="1390500">
              <a:off x="4211744" y="1369164"/>
              <a:ext cx="2311020" cy="1905576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F65B5B">
                <a:alpha val="67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3CC1F5B-E743-BBA9-6A26-53D7BAE57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527434"/>
              </p:ext>
            </p:extLst>
          </p:nvPr>
        </p:nvGraphicFramePr>
        <p:xfrm>
          <a:off x="-148089" y="-82240"/>
          <a:ext cx="9855614" cy="5307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8D03AFB-E49A-E3D4-4535-A70311812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321681"/>
              </p:ext>
            </p:extLst>
          </p:nvPr>
        </p:nvGraphicFramePr>
        <p:xfrm>
          <a:off x="417443" y="427383"/>
          <a:ext cx="1729409" cy="1461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43C337-24CB-68F2-BB1A-A2360C819BFE}"/>
              </a:ext>
            </a:extLst>
          </p:cNvPr>
          <p:cNvSpPr txBox="1"/>
          <p:nvPr/>
        </p:nvSpPr>
        <p:spPr>
          <a:xfrm>
            <a:off x="130000" y="1950332"/>
            <a:ext cx="15055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BD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SWOT</a:t>
            </a:r>
            <a:r>
              <a:rPr lang="en-BD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en-BD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endParaRPr lang="en-BD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5FCC4D3-A12E-6862-CFFD-154C518FAC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502575"/>
              </p:ext>
            </p:extLst>
          </p:nvPr>
        </p:nvGraphicFramePr>
        <p:xfrm>
          <a:off x="7464287" y="510208"/>
          <a:ext cx="1679713" cy="1706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957D49C3-CE44-B6D1-EB08-A1AA3B1C1A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785079"/>
              </p:ext>
            </p:extLst>
          </p:nvPr>
        </p:nvGraphicFramePr>
        <p:xfrm>
          <a:off x="7454348" y="3134138"/>
          <a:ext cx="1411356" cy="1487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FF766CF7-91AD-1DE5-E954-DBF5AF952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0399024"/>
              </p:ext>
            </p:extLst>
          </p:nvPr>
        </p:nvGraphicFramePr>
        <p:xfrm>
          <a:off x="337931" y="3130826"/>
          <a:ext cx="1669774" cy="162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6" name="Google Shape;2626;p48"/>
          <p:cNvGrpSpPr/>
          <p:nvPr/>
        </p:nvGrpSpPr>
        <p:grpSpPr>
          <a:xfrm rot="2700000">
            <a:off x="-684733" y="3920194"/>
            <a:ext cx="2191445" cy="1179475"/>
            <a:chOff x="4915625" y="1821150"/>
            <a:chExt cx="812450" cy="437275"/>
          </a:xfrm>
        </p:grpSpPr>
        <p:sp>
          <p:nvSpPr>
            <p:cNvPr id="2627" name="Google Shape;2627;p48"/>
            <p:cNvSpPr/>
            <p:nvPr/>
          </p:nvSpPr>
          <p:spPr>
            <a:xfrm>
              <a:off x="4915625" y="1821150"/>
              <a:ext cx="812450" cy="437275"/>
            </a:xfrm>
            <a:custGeom>
              <a:avLst/>
              <a:gdLst/>
              <a:ahLst/>
              <a:cxnLst/>
              <a:rect l="l" t="t" r="r" b="b"/>
              <a:pathLst>
                <a:path w="32498" h="17491" extrusionOk="0">
                  <a:moveTo>
                    <a:pt x="1750" y="0"/>
                  </a:moveTo>
                  <a:cubicBezTo>
                    <a:pt x="1135" y="0"/>
                    <a:pt x="623" y="486"/>
                    <a:pt x="597" y="1106"/>
                  </a:cubicBezTo>
                  <a:lnTo>
                    <a:pt x="26" y="15082"/>
                  </a:lnTo>
                  <a:cubicBezTo>
                    <a:pt x="1" y="15720"/>
                    <a:pt x="497" y="16257"/>
                    <a:pt x="1133" y="16283"/>
                  </a:cubicBezTo>
                  <a:lnTo>
                    <a:pt x="30699" y="17489"/>
                  </a:lnTo>
                  <a:cubicBezTo>
                    <a:pt x="30714" y="17490"/>
                    <a:pt x="30729" y="17490"/>
                    <a:pt x="30744" y="17490"/>
                  </a:cubicBezTo>
                  <a:cubicBezTo>
                    <a:pt x="31189" y="17490"/>
                    <a:pt x="31580" y="17237"/>
                    <a:pt x="31772" y="16864"/>
                  </a:cubicBezTo>
                  <a:cubicBezTo>
                    <a:pt x="31849" y="16719"/>
                    <a:pt x="31894" y="16557"/>
                    <a:pt x="31901" y="16383"/>
                  </a:cubicBezTo>
                  <a:lnTo>
                    <a:pt x="32471" y="2406"/>
                  </a:lnTo>
                  <a:cubicBezTo>
                    <a:pt x="32497" y="1770"/>
                    <a:pt x="32001" y="1233"/>
                    <a:pt x="31364" y="1208"/>
                  </a:cubicBezTo>
                  <a:lnTo>
                    <a:pt x="1797" y="1"/>
                  </a:lnTo>
                  <a:cubicBezTo>
                    <a:pt x="1781" y="1"/>
                    <a:pt x="1766" y="0"/>
                    <a:pt x="1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8"/>
            <p:cNvSpPr/>
            <p:nvPr/>
          </p:nvSpPr>
          <p:spPr>
            <a:xfrm>
              <a:off x="4923750" y="1930550"/>
              <a:ext cx="792325" cy="312200"/>
            </a:xfrm>
            <a:custGeom>
              <a:avLst/>
              <a:gdLst/>
              <a:ahLst/>
              <a:cxnLst/>
              <a:rect l="l" t="t" r="r" b="b"/>
              <a:pathLst>
                <a:path w="31693" h="12488" extrusionOk="0">
                  <a:moveTo>
                    <a:pt x="139" y="1"/>
                  </a:moveTo>
                  <a:lnTo>
                    <a:pt x="1" y="3376"/>
                  </a:lnTo>
                  <a:lnTo>
                    <a:pt x="31447" y="12487"/>
                  </a:lnTo>
                  <a:cubicBezTo>
                    <a:pt x="31524" y="12341"/>
                    <a:pt x="31569" y="12180"/>
                    <a:pt x="31576" y="12005"/>
                  </a:cubicBezTo>
                  <a:lnTo>
                    <a:pt x="31692" y="9144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8"/>
            <p:cNvSpPr/>
            <p:nvPr/>
          </p:nvSpPr>
          <p:spPr>
            <a:xfrm>
              <a:off x="4928625" y="1854325"/>
              <a:ext cx="790575" cy="270800"/>
            </a:xfrm>
            <a:custGeom>
              <a:avLst/>
              <a:gdLst/>
              <a:ahLst/>
              <a:cxnLst/>
              <a:rect l="l" t="t" r="r" b="b"/>
              <a:pathLst>
                <a:path w="31623" h="10832" extrusionOk="0">
                  <a:moveTo>
                    <a:pt x="69" y="0"/>
                  </a:moveTo>
                  <a:lnTo>
                    <a:pt x="1" y="1685"/>
                  </a:lnTo>
                  <a:lnTo>
                    <a:pt x="31554" y="10831"/>
                  </a:lnTo>
                  <a:lnTo>
                    <a:pt x="31622" y="914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8"/>
            <p:cNvSpPr/>
            <p:nvPr/>
          </p:nvSpPr>
          <p:spPr>
            <a:xfrm>
              <a:off x="4976925" y="2053850"/>
              <a:ext cx="75350" cy="125325"/>
            </a:xfrm>
            <a:custGeom>
              <a:avLst/>
              <a:gdLst/>
              <a:ahLst/>
              <a:cxnLst/>
              <a:rect l="l" t="t" r="r" b="b"/>
              <a:pathLst>
                <a:path w="3014" h="5013" extrusionOk="0">
                  <a:moveTo>
                    <a:pt x="1574" y="0"/>
                  </a:moveTo>
                  <a:cubicBezTo>
                    <a:pt x="788" y="0"/>
                    <a:pt x="112" y="1084"/>
                    <a:pt x="57" y="2448"/>
                  </a:cubicBezTo>
                  <a:cubicBezTo>
                    <a:pt x="1" y="3832"/>
                    <a:pt x="604" y="4979"/>
                    <a:pt x="1405" y="5012"/>
                  </a:cubicBezTo>
                  <a:cubicBezTo>
                    <a:pt x="1417" y="5013"/>
                    <a:pt x="1429" y="5013"/>
                    <a:pt x="1441" y="5013"/>
                  </a:cubicBezTo>
                  <a:cubicBezTo>
                    <a:pt x="2226" y="5013"/>
                    <a:pt x="2901" y="3929"/>
                    <a:pt x="2957" y="2565"/>
                  </a:cubicBezTo>
                  <a:cubicBezTo>
                    <a:pt x="3013" y="1181"/>
                    <a:pt x="2410" y="33"/>
                    <a:pt x="1610" y="1"/>
                  </a:cubicBezTo>
                  <a:cubicBezTo>
                    <a:pt x="1598" y="0"/>
                    <a:pt x="1586" y="0"/>
                    <a:pt x="1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8"/>
            <p:cNvSpPr/>
            <p:nvPr/>
          </p:nvSpPr>
          <p:spPr>
            <a:xfrm>
              <a:off x="4981900" y="2058425"/>
              <a:ext cx="65275" cy="116425"/>
            </a:xfrm>
            <a:custGeom>
              <a:avLst/>
              <a:gdLst/>
              <a:ahLst/>
              <a:cxnLst/>
              <a:rect l="l" t="t" r="r" b="b"/>
              <a:pathLst>
                <a:path w="2611" h="4657" extrusionOk="0">
                  <a:moveTo>
                    <a:pt x="1374" y="1"/>
                  </a:moveTo>
                  <a:cubicBezTo>
                    <a:pt x="1082" y="1"/>
                    <a:pt x="806" y="189"/>
                    <a:pt x="583" y="502"/>
                  </a:cubicBezTo>
                  <a:cubicBezTo>
                    <a:pt x="287" y="918"/>
                    <a:pt x="83" y="1555"/>
                    <a:pt x="54" y="2277"/>
                  </a:cubicBezTo>
                  <a:cubicBezTo>
                    <a:pt x="1" y="3562"/>
                    <a:pt x="519" y="4628"/>
                    <a:pt x="1212" y="4656"/>
                  </a:cubicBezTo>
                  <a:cubicBezTo>
                    <a:pt x="1221" y="4656"/>
                    <a:pt x="1230" y="4656"/>
                    <a:pt x="1239" y="4656"/>
                  </a:cubicBezTo>
                  <a:cubicBezTo>
                    <a:pt x="1444" y="4656"/>
                    <a:pt x="1641" y="4565"/>
                    <a:pt x="1819" y="4400"/>
                  </a:cubicBezTo>
                  <a:lnTo>
                    <a:pt x="1822" y="4397"/>
                  </a:lnTo>
                  <a:cubicBezTo>
                    <a:pt x="2227" y="4016"/>
                    <a:pt x="2523" y="3260"/>
                    <a:pt x="2559" y="2378"/>
                  </a:cubicBezTo>
                  <a:cubicBezTo>
                    <a:pt x="2611" y="1095"/>
                    <a:pt x="2092" y="30"/>
                    <a:pt x="1401" y="2"/>
                  </a:cubicBezTo>
                  <a:cubicBezTo>
                    <a:pt x="1392" y="1"/>
                    <a:pt x="1383" y="1"/>
                    <a:pt x="1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8"/>
            <p:cNvSpPr/>
            <p:nvPr/>
          </p:nvSpPr>
          <p:spPr>
            <a:xfrm>
              <a:off x="4989700" y="2113900"/>
              <a:ext cx="49825" cy="5500"/>
            </a:xfrm>
            <a:custGeom>
              <a:avLst/>
              <a:gdLst/>
              <a:ahLst/>
              <a:cxnLst/>
              <a:rect l="l" t="t" r="r" b="b"/>
              <a:pathLst>
                <a:path w="1993" h="220" extrusionOk="0">
                  <a:moveTo>
                    <a:pt x="770" y="1"/>
                  </a:moveTo>
                  <a:cubicBezTo>
                    <a:pt x="515" y="1"/>
                    <a:pt x="258" y="16"/>
                    <a:pt x="1" y="68"/>
                  </a:cubicBezTo>
                  <a:cubicBezTo>
                    <a:pt x="330" y="164"/>
                    <a:pt x="660" y="196"/>
                    <a:pt x="993" y="215"/>
                  </a:cubicBezTo>
                  <a:cubicBezTo>
                    <a:pt x="1073" y="217"/>
                    <a:pt x="1153" y="219"/>
                    <a:pt x="1233" y="219"/>
                  </a:cubicBezTo>
                  <a:cubicBezTo>
                    <a:pt x="1485" y="219"/>
                    <a:pt x="1738" y="203"/>
                    <a:pt x="1992" y="150"/>
                  </a:cubicBezTo>
                  <a:cubicBezTo>
                    <a:pt x="1664" y="53"/>
                    <a:pt x="1332" y="21"/>
                    <a:pt x="1001" y="4"/>
                  </a:cubicBezTo>
                  <a:cubicBezTo>
                    <a:pt x="924" y="2"/>
                    <a:pt x="847" y="1"/>
                    <a:pt x="770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8"/>
            <p:cNvSpPr/>
            <p:nvPr/>
          </p:nvSpPr>
          <p:spPr>
            <a:xfrm>
              <a:off x="4988250" y="2128100"/>
              <a:ext cx="17325" cy="32550"/>
            </a:xfrm>
            <a:custGeom>
              <a:avLst/>
              <a:gdLst/>
              <a:ahLst/>
              <a:cxnLst/>
              <a:rect l="l" t="t" r="r" b="b"/>
              <a:pathLst>
                <a:path w="693" h="1302" extrusionOk="0">
                  <a:moveTo>
                    <a:pt x="209" y="1"/>
                  </a:moveTo>
                  <a:cubicBezTo>
                    <a:pt x="200" y="1"/>
                    <a:pt x="191" y="2"/>
                    <a:pt x="182" y="4"/>
                  </a:cubicBezTo>
                  <a:cubicBezTo>
                    <a:pt x="41" y="40"/>
                    <a:pt x="1" y="359"/>
                    <a:pt x="92" y="716"/>
                  </a:cubicBezTo>
                  <a:cubicBezTo>
                    <a:pt x="176" y="1051"/>
                    <a:pt x="347" y="1302"/>
                    <a:pt x="484" y="1302"/>
                  </a:cubicBezTo>
                  <a:cubicBezTo>
                    <a:pt x="493" y="1302"/>
                    <a:pt x="502" y="1300"/>
                    <a:pt x="511" y="1298"/>
                  </a:cubicBezTo>
                  <a:cubicBezTo>
                    <a:pt x="651" y="1262"/>
                    <a:pt x="692" y="943"/>
                    <a:pt x="602" y="586"/>
                  </a:cubicBezTo>
                  <a:cubicBezTo>
                    <a:pt x="517" y="250"/>
                    <a:pt x="347" y="1"/>
                    <a:pt x="20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8"/>
            <p:cNvSpPr/>
            <p:nvPr/>
          </p:nvSpPr>
          <p:spPr>
            <a:xfrm>
              <a:off x="4996475" y="2058425"/>
              <a:ext cx="50700" cy="109925"/>
            </a:xfrm>
            <a:custGeom>
              <a:avLst/>
              <a:gdLst/>
              <a:ahLst/>
              <a:cxnLst/>
              <a:rect l="l" t="t" r="r" b="b"/>
              <a:pathLst>
                <a:path w="2028" h="4397" extrusionOk="0">
                  <a:moveTo>
                    <a:pt x="791" y="1"/>
                  </a:moveTo>
                  <a:cubicBezTo>
                    <a:pt x="499" y="1"/>
                    <a:pt x="223" y="189"/>
                    <a:pt x="1" y="501"/>
                  </a:cubicBezTo>
                  <a:cubicBezTo>
                    <a:pt x="158" y="381"/>
                    <a:pt x="349" y="301"/>
                    <a:pt x="541" y="301"/>
                  </a:cubicBezTo>
                  <a:cubicBezTo>
                    <a:pt x="589" y="301"/>
                    <a:pt x="636" y="306"/>
                    <a:pt x="683" y="316"/>
                  </a:cubicBezTo>
                  <a:cubicBezTo>
                    <a:pt x="874" y="360"/>
                    <a:pt x="1038" y="486"/>
                    <a:pt x="1158" y="641"/>
                  </a:cubicBezTo>
                  <a:cubicBezTo>
                    <a:pt x="1278" y="795"/>
                    <a:pt x="1357" y="980"/>
                    <a:pt x="1420" y="1165"/>
                  </a:cubicBezTo>
                  <a:cubicBezTo>
                    <a:pt x="1787" y="2212"/>
                    <a:pt x="1756" y="3421"/>
                    <a:pt x="1239" y="4397"/>
                  </a:cubicBezTo>
                  <a:cubicBezTo>
                    <a:pt x="1644" y="4016"/>
                    <a:pt x="1940" y="3260"/>
                    <a:pt x="1976" y="2378"/>
                  </a:cubicBezTo>
                  <a:cubicBezTo>
                    <a:pt x="2028" y="1095"/>
                    <a:pt x="1509" y="30"/>
                    <a:pt x="818" y="2"/>
                  </a:cubicBezTo>
                  <a:cubicBezTo>
                    <a:pt x="809" y="1"/>
                    <a:pt x="800" y="1"/>
                    <a:pt x="791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8"/>
            <p:cNvSpPr/>
            <p:nvPr/>
          </p:nvSpPr>
          <p:spPr>
            <a:xfrm>
              <a:off x="5098375" y="2058925"/>
              <a:ext cx="75350" cy="125325"/>
            </a:xfrm>
            <a:custGeom>
              <a:avLst/>
              <a:gdLst/>
              <a:ahLst/>
              <a:cxnLst/>
              <a:rect l="l" t="t" r="r" b="b"/>
              <a:pathLst>
                <a:path w="3014" h="5013" extrusionOk="0">
                  <a:moveTo>
                    <a:pt x="1573" y="0"/>
                  </a:moveTo>
                  <a:cubicBezTo>
                    <a:pt x="787" y="0"/>
                    <a:pt x="111" y="1083"/>
                    <a:pt x="57" y="2447"/>
                  </a:cubicBezTo>
                  <a:cubicBezTo>
                    <a:pt x="0" y="3831"/>
                    <a:pt x="604" y="4980"/>
                    <a:pt x="1405" y="5012"/>
                  </a:cubicBezTo>
                  <a:cubicBezTo>
                    <a:pt x="1417" y="5012"/>
                    <a:pt x="1429" y="5012"/>
                    <a:pt x="1441" y="5012"/>
                  </a:cubicBezTo>
                  <a:cubicBezTo>
                    <a:pt x="2227" y="5012"/>
                    <a:pt x="2901" y="3929"/>
                    <a:pt x="2957" y="2566"/>
                  </a:cubicBezTo>
                  <a:cubicBezTo>
                    <a:pt x="3014" y="1182"/>
                    <a:pt x="2410" y="33"/>
                    <a:pt x="1608" y="1"/>
                  </a:cubicBezTo>
                  <a:cubicBezTo>
                    <a:pt x="1596" y="1"/>
                    <a:pt x="1585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8"/>
            <p:cNvSpPr/>
            <p:nvPr/>
          </p:nvSpPr>
          <p:spPr>
            <a:xfrm>
              <a:off x="5103350" y="2063400"/>
              <a:ext cx="65275" cy="116400"/>
            </a:xfrm>
            <a:custGeom>
              <a:avLst/>
              <a:gdLst/>
              <a:ahLst/>
              <a:cxnLst/>
              <a:rect l="l" t="t" r="r" b="b"/>
              <a:pathLst>
                <a:path w="2611" h="4656" extrusionOk="0">
                  <a:moveTo>
                    <a:pt x="1374" y="0"/>
                  </a:moveTo>
                  <a:cubicBezTo>
                    <a:pt x="1084" y="0"/>
                    <a:pt x="807" y="188"/>
                    <a:pt x="583" y="501"/>
                  </a:cubicBezTo>
                  <a:cubicBezTo>
                    <a:pt x="287" y="916"/>
                    <a:pt x="83" y="1554"/>
                    <a:pt x="54" y="2276"/>
                  </a:cubicBezTo>
                  <a:cubicBezTo>
                    <a:pt x="0" y="3560"/>
                    <a:pt x="520" y="4626"/>
                    <a:pt x="1212" y="4655"/>
                  </a:cubicBezTo>
                  <a:cubicBezTo>
                    <a:pt x="1220" y="4655"/>
                    <a:pt x="1228" y="4655"/>
                    <a:pt x="1236" y="4655"/>
                  </a:cubicBezTo>
                  <a:cubicBezTo>
                    <a:pt x="1443" y="4655"/>
                    <a:pt x="1641" y="4564"/>
                    <a:pt x="1820" y="4398"/>
                  </a:cubicBezTo>
                  <a:lnTo>
                    <a:pt x="1822" y="4395"/>
                  </a:lnTo>
                  <a:cubicBezTo>
                    <a:pt x="2228" y="4015"/>
                    <a:pt x="2523" y="3258"/>
                    <a:pt x="2559" y="2376"/>
                  </a:cubicBezTo>
                  <a:cubicBezTo>
                    <a:pt x="2610" y="1095"/>
                    <a:pt x="2092" y="29"/>
                    <a:pt x="1402" y="1"/>
                  </a:cubicBezTo>
                  <a:cubicBezTo>
                    <a:pt x="1393" y="0"/>
                    <a:pt x="1383" y="0"/>
                    <a:pt x="13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8"/>
            <p:cNvSpPr/>
            <p:nvPr/>
          </p:nvSpPr>
          <p:spPr>
            <a:xfrm>
              <a:off x="5111175" y="2118850"/>
              <a:ext cx="49800" cy="5475"/>
            </a:xfrm>
            <a:custGeom>
              <a:avLst/>
              <a:gdLst/>
              <a:ahLst/>
              <a:cxnLst/>
              <a:rect l="l" t="t" r="r" b="b"/>
              <a:pathLst>
                <a:path w="1992" h="219" extrusionOk="0">
                  <a:moveTo>
                    <a:pt x="770" y="0"/>
                  </a:moveTo>
                  <a:cubicBezTo>
                    <a:pt x="515" y="0"/>
                    <a:pt x="258" y="15"/>
                    <a:pt x="0" y="69"/>
                  </a:cubicBezTo>
                  <a:cubicBezTo>
                    <a:pt x="329" y="165"/>
                    <a:pt x="661" y="198"/>
                    <a:pt x="992" y="214"/>
                  </a:cubicBezTo>
                  <a:cubicBezTo>
                    <a:pt x="1072" y="217"/>
                    <a:pt x="1151" y="218"/>
                    <a:pt x="1231" y="218"/>
                  </a:cubicBezTo>
                  <a:cubicBezTo>
                    <a:pt x="1484" y="218"/>
                    <a:pt x="1737" y="202"/>
                    <a:pt x="1992" y="149"/>
                  </a:cubicBezTo>
                  <a:cubicBezTo>
                    <a:pt x="1663" y="53"/>
                    <a:pt x="1331" y="20"/>
                    <a:pt x="1000" y="4"/>
                  </a:cubicBezTo>
                  <a:cubicBezTo>
                    <a:pt x="924" y="1"/>
                    <a:pt x="847" y="0"/>
                    <a:pt x="770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8"/>
            <p:cNvSpPr/>
            <p:nvPr/>
          </p:nvSpPr>
          <p:spPr>
            <a:xfrm>
              <a:off x="5109725" y="2133050"/>
              <a:ext cx="17300" cy="32550"/>
            </a:xfrm>
            <a:custGeom>
              <a:avLst/>
              <a:gdLst/>
              <a:ahLst/>
              <a:cxnLst/>
              <a:rect l="l" t="t" r="r" b="b"/>
              <a:pathLst>
                <a:path w="692" h="1302" extrusionOk="0">
                  <a:moveTo>
                    <a:pt x="209" y="1"/>
                  </a:moveTo>
                  <a:cubicBezTo>
                    <a:pt x="200" y="1"/>
                    <a:pt x="191" y="2"/>
                    <a:pt x="182" y="4"/>
                  </a:cubicBezTo>
                  <a:cubicBezTo>
                    <a:pt x="42" y="39"/>
                    <a:pt x="0" y="359"/>
                    <a:pt x="90" y="716"/>
                  </a:cubicBezTo>
                  <a:cubicBezTo>
                    <a:pt x="175" y="1052"/>
                    <a:pt x="346" y="1302"/>
                    <a:pt x="482" y="1302"/>
                  </a:cubicBezTo>
                  <a:cubicBezTo>
                    <a:pt x="491" y="1302"/>
                    <a:pt x="500" y="1301"/>
                    <a:pt x="509" y="1298"/>
                  </a:cubicBezTo>
                  <a:cubicBezTo>
                    <a:pt x="651" y="1262"/>
                    <a:pt x="692" y="943"/>
                    <a:pt x="601" y="586"/>
                  </a:cubicBezTo>
                  <a:cubicBezTo>
                    <a:pt x="517" y="251"/>
                    <a:pt x="345" y="1"/>
                    <a:pt x="20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8"/>
            <p:cNvSpPr/>
            <p:nvPr/>
          </p:nvSpPr>
          <p:spPr>
            <a:xfrm>
              <a:off x="5117925" y="2063400"/>
              <a:ext cx="50700" cy="109875"/>
            </a:xfrm>
            <a:custGeom>
              <a:avLst/>
              <a:gdLst/>
              <a:ahLst/>
              <a:cxnLst/>
              <a:rect l="l" t="t" r="r" b="b"/>
              <a:pathLst>
                <a:path w="2028" h="4395" extrusionOk="0">
                  <a:moveTo>
                    <a:pt x="791" y="0"/>
                  </a:moveTo>
                  <a:cubicBezTo>
                    <a:pt x="501" y="0"/>
                    <a:pt x="224" y="188"/>
                    <a:pt x="1" y="499"/>
                  </a:cubicBezTo>
                  <a:cubicBezTo>
                    <a:pt x="158" y="379"/>
                    <a:pt x="348" y="300"/>
                    <a:pt x="541" y="300"/>
                  </a:cubicBezTo>
                  <a:cubicBezTo>
                    <a:pt x="588" y="300"/>
                    <a:pt x="636" y="305"/>
                    <a:pt x="684" y="315"/>
                  </a:cubicBezTo>
                  <a:cubicBezTo>
                    <a:pt x="875" y="358"/>
                    <a:pt x="1038" y="484"/>
                    <a:pt x="1158" y="641"/>
                  </a:cubicBezTo>
                  <a:cubicBezTo>
                    <a:pt x="1278" y="793"/>
                    <a:pt x="1357" y="978"/>
                    <a:pt x="1420" y="1163"/>
                  </a:cubicBezTo>
                  <a:cubicBezTo>
                    <a:pt x="1788" y="2210"/>
                    <a:pt x="1757" y="3419"/>
                    <a:pt x="1239" y="4395"/>
                  </a:cubicBezTo>
                  <a:cubicBezTo>
                    <a:pt x="1645" y="4015"/>
                    <a:pt x="1940" y="3258"/>
                    <a:pt x="1976" y="2376"/>
                  </a:cubicBezTo>
                  <a:cubicBezTo>
                    <a:pt x="2027" y="1095"/>
                    <a:pt x="1509" y="29"/>
                    <a:pt x="819" y="1"/>
                  </a:cubicBezTo>
                  <a:cubicBezTo>
                    <a:pt x="810" y="0"/>
                    <a:pt x="800" y="0"/>
                    <a:pt x="791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8"/>
            <p:cNvSpPr/>
            <p:nvPr/>
          </p:nvSpPr>
          <p:spPr>
            <a:xfrm>
              <a:off x="5219800" y="2063850"/>
              <a:ext cx="75375" cy="125325"/>
            </a:xfrm>
            <a:custGeom>
              <a:avLst/>
              <a:gdLst/>
              <a:ahLst/>
              <a:cxnLst/>
              <a:rect l="l" t="t" r="r" b="b"/>
              <a:pathLst>
                <a:path w="3015" h="5013" extrusionOk="0">
                  <a:moveTo>
                    <a:pt x="1576" y="1"/>
                  </a:moveTo>
                  <a:cubicBezTo>
                    <a:pt x="790" y="1"/>
                    <a:pt x="114" y="1084"/>
                    <a:pt x="58" y="2447"/>
                  </a:cubicBezTo>
                  <a:cubicBezTo>
                    <a:pt x="1" y="3832"/>
                    <a:pt x="605" y="4980"/>
                    <a:pt x="1405" y="5012"/>
                  </a:cubicBezTo>
                  <a:cubicBezTo>
                    <a:pt x="1418" y="5012"/>
                    <a:pt x="1430" y="5012"/>
                    <a:pt x="1442" y="5012"/>
                  </a:cubicBezTo>
                  <a:cubicBezTo>
                    <a:pt x="2228" y="5012"/>
                    <a:pt x="2902" y="3930"/>
                    <a:pt x="2958" y="2566"/>
                  </a:cubicBezTo>
                  <a:cubicBezTo>
                    <a:pt x="3014" y="1182"/>
                    <a:pt x="2411" y="34"/>
                    <a:pt x="1610" y="1"/>
                  </a:cubicBezTo>
                  <a:cubicBezTo>
                    <a:pt x="1598" y="1"/>
                    <a:pt x="1587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8"/>
            <p:cNvSpPr/>
            <p:nvPr/>
          </p:nvSpPr>
          <p:spPr>
            <a:xfrm>
              <a:off x="5224850" y="2068350"/>
              <a:ext cx="65275" cy="116400"/>
            </a:xfrm>
            <a:custGeom>
              <a:avLst/>
              <a:gdLst/>
              <a:ahLst/>
              <a:cxnLst/>
              <a:rect l="l" t="t" r="r" b="b"/>
              <a:pathLst>
                <a:path w="2611" h="4656" extrusionOk="0">
                  <a:moveTo>
                    <a:pt x="1376" y="0"/>
                  </a:moveTo>
                  <a:cubicBezTo>
                    <a:pt x="1083" y="0"/>
                    <a:pt x="807" y="189"/>
                    <a:pt x="582" y="501"/>
                  </a:cubicBezTo>
                  <a:cubicBezTo>
                    <a:pt x="287" y="917"/>
                    <a:pt x="83" y="1554"/>
                    <a:pt x="53" y="2276"/>
                  </a:cubicBezTo>
                  <a:cubicBezTo>
                    <a:pt x="0" y="3561"/>
                    <a:pt x="519" y="4626"/>
                    <a:pt x="1212" y="4655"/>
                  </a:cubicBezTo>
                  <a:cubicBezTo>
                    <a:pt x="1221" y="4655"/>
                    <a:pt x="1230" y="4656"/>
                    <a:pt x="1238" y="4656"/>
                  </a:cubicBezTo>
                  <a:cubicBezTo>
                    <a:pt x="1444" y="4656"/>
                    <a:pt x="1641" y="4564"/>
                    <a:pt x="1820" y="4398"/>
                  </a:cubicBezTo>
                  <a:lnTo>
                    <a:pt x="1822" y="4396"/>
                  </a:lnTo>
                  <a:cubicBezTo>
                    <a:pt x="2227" y="4015"/>
                    <a:pt x="2522" y="3258"/>
                    <a:pt x="2558" y="2378"/>
                  </a:cubicBezTo>
                  <a:cubicBezTo>
                    <a:pt x="2610" y="1095"/>
                    <a:pt x="2091" y="30"/>
                    <a:pt x="1402" y="1"/>
                  </a:cubicBezTo>
                  <a:cubicBezTo>
                    <a:pt x="1393" y="1"/>
                    <a:pt x="1384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8"/>
            <p:cNvSpPr/>
            <p:nvPr/>
          </p:nvSpPr>
          <p:spPr>
            <a:xfrm>
              <a:off x="5232650" y="2123825"/>
              <a:ext cx="49825" cy="5450"/>
            </a:xfrm>
            <a:custGeom>
              <a:avLst/>
              <a:gdLst/>
              <a:ahLst/>
              <a:cxnLst/>
              <a:rect l="l" t="t" r="r" b="b"/>
              <a:pathLst>
                <a:path w="1993" h="218" extrusionOk="0">
                  <a:moveTo>
                    <a:pt x="770" y="0"/>
                  </a:moveTo>
                  <a:cubicBezTo>
                    <a:pt x="515" y="0"/>
                    <a:pt x="259" y="15"/>
                    <a:pt x="1" y="68"/>
                  </a:cubicBezTo>
                  <a:cubicBezTo>
                    <a:pt x="329" y="165"/>
                    <a:pt x="661" y="196"/>
                    <a:pt x="993" y="213"/>
                  </a:cubicBezTo>
                  <a:cubicBezTo>
                    <a:pt x="1073" y="216"/>
                    <a:pt x="1153" y="217"/>
                    <a:pt x="1233" y="217"/>
                  </a:cubicBezTo>
                  <a:cubicBezTo>
                    <a:pt x="1485" y="217"/>
                    <a:pt x="1738" y="202"/>
                    <a:pt x="1993" y="149"/>
                  </a:cubicBezTo>
                  <a:cubicBezTo>
                    <a:pt x="1663" y="52"/>
                    <a:pt x="1332" y="20"/>
                    <a:pt x="1000" y="4"/>
                  </a:cubicBezTo>
                  <a:cubicBezTo>
                    <a:pt x="923" y="2"/>
                    <a:pt x="846" y="0"/>
                    <a:pt x="770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8"/>
            <p:cNvSpPr/>
            <p:nvPr/>
          </p:nvSpPr>
          <p:spPr>
            <a:xfrm>
              <a:off x="5231200" y="2138000"/>
              <a:ext cx="17300" cy="32525"/>
            </a:xfrm>
            <a:custGeom>
              <a:avLst/>
              <a:gdLst/>
              <a:ahLst/>
              <a:cxnLst/>
              <a:rect l="l" t="t" r="r" b="b"/>
              <a:pathLst>
                <a:path w="692" h="1301" extrusionOk="0">
                  <a:moveTo>
                    <a:pt x="209" y="1"/>
                  </a:moveTo>
                  <a:cubicBezTo>
                    <a:pt x="200" y="1"/>
                    <a:pt x="191" y="2"/>
                    <a:pt x="183" y="4"/>
                  </a:cubicBezTo>
                  <a:cubicBezTo>
                    <a:pt x="41" y="40"/>
                    <a:pt x="0" y="358"/>
                    <a:pt x="91" y="716"/>
                  </a:cubicBezTo>
                  <a:cubicBezTo>
                    <a:pt x="175" y="1051"/>
                    <a:pt x="346" y="1301"/>
                    <a:pt x="483" y="1301"/>
                  </a:cubicBezTo>
                  <a:cubicBezTo>
                    <a:pt x="492" y="1301"/>
                    <a:pt x="501" y="1300"/>
                    <a:pt x="510" y="1297"/>
                  </a:cubicBezTo>
                  <a:cubicBezTo>
                    <a:pt x="650" y="1261"/>
                    <a:pt x="691" y="943"/>
                    <a:pt x="602" y="585"/>
                  </a:cubicBezTo>
                  <a:cubicBezTo>
                    <a:pt x="517" y="251"/>
                    <a:pt x="346" y="1"/>
                    <a:pt x="20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8"/>
            <p:cNvSpPr/>
            <p:nvPr/>
          </p:nvSpPr>
          <p:spPr>
            <a:xfrm>
              <a:off x="5239425" y="2068350"/>
              <a:ext cx="50700" cy="109925"/>
            </a:xfrm>
            <a:custGeom>
              <a:avLst/>
              <a:gdLst/>
              <a:ahLst/>
              <a:cxnLst/>
              <a:rect l="l" t="t" r="r" b="b"/>
              <a:pathLst>
                <a:path w="2028" h="4397" extrusionOk="0">
                  <a:moveTo>
                    <a:pt x="793" y="0"/>
                  </a:moveTo>
                  <a:cubicBezTo>
                    <a:pt x="500" y="0"/>
                    <a:pt x="224" y="188"/>
                    <a:pt x="0" y="500"/>
                  </a:cubicBezTo>
                  <a:cubicBezTo>
                    <a:pt x="158" y="380"/>
                    <a:pt x="348" y="301"/>
                    <a:pt x="541" y="301"/>
                  </a:cubicBezTo>
                  <a:cubicBezTo>
                    <a:pt x="588" y="301"/>
                    <a:pt x="635" y="305"/>
                    <a:pt x="682" y="316"/>
                  </a:cubicBezTo>
                  <a:cubicBezTo>
                    <a:pt x="873" y="358"/>
                    <a:pt x="1037" y="485"/>
                    <a:pt x="1157" y="641"/>
                  </a:cubicBezTo>
                  <a:cubicBezTo>
                    <a:pt x="1278" y="794"/>
                    <a:pt x="1356" y="978"/>
                    <a:pt x="1419" y="1163"/>
                  </a:cubicBezTo>
                  <a:cubicBezTo>
                    <a:pt x="1787" y="2210"/>
                    <a:pt x="1756" y="3420"/>
                    <a:pt x="1239" y="4396"/>
                  </a:cubicBezTo>
                  <a:cubicBezTo>
                    <a:pt x="1644" y="4015"/>
                    <a:pt x="1939" y="3258"/>
                    <a:pt x="1975" y="2378"/>
                  </a:cubicBezTo>
                  <a:cubicBezTo>
                    <a:pt x="2027" y="1095"/>
                    <a:pt x="1508" y="30"/>
                    <a:pt x="819" y="1"/>
                  </a:cubicBezTo>
                  <a:cubicBezTo>
                    <a:pt x="810" y="1"/>
                    <a:pt x="801" y="0"/>
                    <a:pt x="793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8"/>
            <p:cNvSpPr/>
            <p:nvPr/>
          </p:nvSpPr>
          <p:spPr>
            <a:xfrm>
              <a:off x="5341350" y="2068675"/>
              <a:ext cx="75350" cy="125350"/>
            </a:xfrm>
            <a:custGeom>
              <a:avLst/>
              <a:gdLst/>
              <a:ahLst/>
              <a:cxnLst/>
              <a:rect l="l" t="t" r="r" b="b"/>
              <a:pathLst>
                <a:path w="3014" h="5014" extrusionOk="0">
                  <a:moveTo>
                    <a:pt x="1574" y="1"/>
                  </a:moveTo>
                  <a:cubicBezTo>
                    <a:pt x="788" y="1"/>
                    <a:pt x="112" y="1085"/>
                    <a:pt x="56" y="2448"/>
                  </a:cubicBezTo>
                  <a:cubicBezTo>
                    <a:pt x="1" y="3832"/>
                    <a:pt x="604" y="4980"/>
                    <a:pt x="1405" y="5013"/>
                  </a:cubicBezTo>
                  <a:cubicBezTo>
                    <a:pt x="1417" y="5013"/>
                    <a:pt x="1429" y="5013"/>
                    <a:pt x="1440" y="5013"/>
                  </a:cubicBezTo>
                  <a:cubicBezTo>
                    <a:pt x="2226" y="5013"/>
                    <a:pt x="2901" y="3929"/>
                    <a:pt x="2957" y="2566"/>
                  </a:cubicBezTo>
                  <a:cubicBezTo>
                    <a:pt x="3013" y="1182"/>
                    <a:pt x="2410" y="34"/>
                    <a:pt x="1610" y="1"/>
                  </a:cubicBezTo>
                  <a:cubicBezTo>
                    <a:pt x="1598" y="1"/>
                    <a:pt x="1586" y="1"/>
                    <a:pt x="1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8"/>
            <p:cNvSpPr/>
            <p:nvPr/>
          </p:nvSpPr>
          <p:spPr>
            <a:xfrm>
              <a:off x="5346300" y="2073325"/>
              <a:ext cx="65250" cy="116400"/>
            </a:xfrm>
            <a:custGeom>
              <a:avLst/>
              <a:gdLst/>
              <a:ahLst/>
              <a:cxnLst/>
              <a:rect l="l" t="t" r="r" b="b"/>
              <a:pathLst>
                <a:path w="2610" h="4656" extrusionOk="0">
                  <a:moveTo>
                    <a:pt x="1371" y="0"/>
                  </a:moveTo>
                  <a:cubicBezTo>
                    <a:pt x="1082" y="0"/>
                    <a:pt x="806" y="188"/>
                    <a:pt x="582" y="502"/>
                  </a:cubicBezTo>
                  <a:cubicBezTo>
                    <a:pt x="287" y="916"/>
                    <a:pt x="82" y="1554"/>
                    <a:pt x="53" y="2277"/>
                  </a:cubicBezTo>
                  <a:cubicBezTo>
                    <a:pt x="1" y="3561"/>
                    <a:pt x="519" y="4626"/>
                    <a:pt x="1211" y="4655"/>
                  </a:cubicBezTo>
                  <a:cubicBezTo>
                    <a:pt x="1219" y="4656"/>
                    <a:pt x="1227" y="4656"/>
                    <a:pt x="1235" y="4656"/>
                  </a:cubicBezTo>
                  <a:cubicBezTo>
                    <a:pt x="1442" y="4656"/>
                    <a:pt x="1640" y="4564"/>
                    <a:pt x="1819" y="4398"/>
                  </a:cubicBezTo>
                  <a:lnTo>
                    <a:pt x="1822" y="4395"/>
                  </a:lnTo>
                  <a:cubicBezTo>
                    <a:pt x="2227" y="4015"/>
                    <a:pt x="2522" y="3258"/>
                    <a:pt x="2558" y="2377"/>
                  </a:cubicBezTo>
                  <a:cubicBezTo>
                    <a:pt x="2610" y="1095"/>
                    <a:pt x="2092" y="29"/>
                    <a:pt x="1401" y="1"/>
                  </a:cubicBezTo>
                  <a:cubicBezTo>
                    <a:pt x="1391" y="1"/>
                    <a:pt x="1381" y="0"/>
                    <a:pt x="1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8"/>
            <p:cNvSpPr/>
            <p:nvPr/>
          </p:nvSpPr>
          <p:spPr>
            <a:xfrm>
              <a:off x="5354125" y="2128775"/>
              <a:ext cx="49825" cy="5475"/>
            </a:xfrm>
            <a:custGeom>
              <a:avLst/>
              <a:gdLst/>
              <a:ahLst/>
              <a:cxnLst/>
              <a:rect l="l" t="t" r="r" b="b"/>
              <a:pathLst>
                <a:path w="1993" h="219" extrusionOk="0">
                  <a:moveTo>
                    <a:pt x="771" y="0"/>
                  </a:moveTo>
                  <a:cubicBezTo>
                    <a:pt x="515" y="0"/>
                    <a:pt x="259" y="16"/>
                    <a:pt x="0" y="69"/>
                  </a:cubicBezTo>
                  <a:cubicBezTo>
                    <a:pt x="329" y="164"/>
                    <a:pt x="660" y="196"/>
                    <a:pt x="993" y="214"/>
                  </a:cubicBezTo>
                  <a:cubicBezTo>
                    <a:pt x="1073" y="217"/>
                    <a:pt x="1153" y="218"/>
                    <a:pt x="1233" y="218"/>
                  </a:cubicBezTo>
                  <a:cubicBezTo>
                    <a:pt x="1485" y="218"/>
                    <a:pt x="1738" y="203"/>
                    <a:pt x="1992" y="149"/>
                  </a:cubicBezTo>
                  <a:cubicBezTo>
                    <a:pt x="1664" y="53"/>
                    <a:pt x="1332" y="20"/>
                    <a:pt x="1000" y="4"/>
                  </a:cubicBezTo>
                  <a:cubicBezTo>
                    <a:pt x="924" y="2"/>
                    <a:pt x="848" y="0"/>
                    <a:pt x="771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8"/>
            <p:cNvSpPr/>
            <p:nvPr/>
          </p:nvSpPr>
          <p:spPr>
            <a:xfrm>
              <a:off x="5352650" y="2142975"/>
              <a:ext cx="17350" cy="32525"/>
            </a:xfrm>
            <a:custGeom>
              <a:avLst/>
              <a:gdLst/>
              <a:ahLst/>
              <a:cxnLst/>
              <a:rect l="l" t="t" r="r" b="b"/>
              <a:pathLst>
                <a:path w="694" h="1301" extrusionOk="0">
                  <a:moveTo>
                    <a:pt x="210" y="0"/>
                  </a:moveTo>
                  <a:cubicBezTo>
                    <a:pt x="201" y="0"/>
                    <a:pt x="192" y="1"/>
                    <a:pt x="183" y="3"/>
                  </a:cubicBezTo>
                  <a:cubicBezTo>
                    <a:pt x="42" y="40"/>
                    <a:pt x="1" y="357"/>
                    <a:pt x="92" y="716"/>
                  </a:cubicBezTo>
                  <a:cubicBezTo>
                    <a:pt x="177" y="1050"/>
                    <a:pt x="348" y="1301"/>
                    <a:pt x="485" y="1301"/>
                  </a:cubicBezTo>
                  <a:cubicBezTo>
                    <a:pt x="494" y="1301"/>
                    <a:pt x="503" y="1300"/>
                    <a:pt x="511" y="1298"/>
                  </a:cubicBezTo>
                  <a:cubicBezTo>
                    <a:pt x="652" y="1261"/>
                    <a:pt x="693" y="943"/>
                    <a:pt x="603" y="586"/>
                  </a:cubicBezTo>
                  <a:cubicBezTo>
                    <a:pt x="518" y="251"/>
                    <a:pt x="348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8"/>
            <p:cNvSpPr/>
            <p:nvPr/>
          </p:nvSpPr>
          <p:spPr>
            <a:xfrm>
              <a:off x="5360875" y="2073325"/>
              <a:ext cx="50675" cy="109900"/>
            </a:xfrm>
            <a:custGeom>
              <a:avLst/>
              <a:gdLst/>
              <a:ahLst/>
              <a:cxnLst/>
              <a:rect l="l" t="t" r="r" b="b"/>
              <a:pathLst>
                <a:path w="2027" h="4396" extrusionOk="0">
                  <a:moveTo>
                    <a:pt x="788" y="0"/>
                  </a:moveTo>
                  <a:cubicBezTo>
                    <a:pt x="499" y="0"/>
                    <a:pt x="223" y="188"/>
                    <a:pt x="1" y="499"/>
                  </a:cubicBezTo>
                  <a:cubicBezTo>
                    <a:pt x="158" y="380"/>
                    <a:pt x="348" y="301"/>
                    <a:pt x="540" y="301"/>
                  </a:cubicBezTo>
                  <a:cubicBezTo>
                    <a:pt x="588" y="301"/>
                    <a:pt x="636" y="306"/>
                    <a:pt x="683" y="316"/>
                  </a:cubicBezTo>
                  <a:cubicBezTo>
                    <a:pt x="874" y="358"/>
                    <a:pt x="1038" y="484"/>
                    <a:pt x="1158" y="641"/>
                  </a:cubicBezTo>
                  <a:cubicBezTo>
                    <a:pt x="1277" y="794"/>
                    <a:pt x="1356" y="978"/>
                    <a:pt x="1420" y="1163"/>
                  </a:cubicBezTo>
                  <a:cubicBezTo>
                    <a:pt x="1787" y="2211"/>
                    <a:pt x="1756" y="3419"/>
                    <a:pt x="1239" y="4395"/>
                  </a:cubicBezTo>
                  <a:cubicBezTo>
                    <a:pt x="1644" y="4015"/>
                    <a:pt x="1939" y="3258"/>
                    <a:pt x="1975" y="2377"/>
                  </a:cubicBezTo>
                  <a:cubicBezTo>
                    <a:pt x="2027" y="1095"/>
                    <a:pt x="1509" y="29"/>
                    <a:pt x="818" y="1"/>
                  </a:cubicBezTo>
                  <a:cubicBezTo>
                    <a:pt x="808" y="1"/>
                    <a:pt x="798" y="0"/>
                    <a:pt x="788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8"/>
            <p:cNvSpPr/>
            <p:nvPr/>
          </p:nvSpPr>
          <p:spPr>
            <a:xfrm>
              <a:off x="5462750" y="2073750"/>
              <a:ext cx="75350" cy="125325"/>
            </a:xfrm>
            <a:custGeom>
              <a:avLst/>
              <a:gdLst/>
              <a:ahLst/>
              <a:cxnLst/>
              <a:rect l="l" t="t" r="r" b="b"/>
              <a:pathLst>
                <a:path w="3014" h="5013" extrusionOk="0">
                  <a:moveTo>
                    <a:pt x="1575" y="1"/>
                  </a:moveTo>
                  <a:cubicBezTo>
                    <a:pt x="790" y="1"/>
                    <a:pt x="113" y="1084"/>
                    <a:pt x="57" y="2447"/>
                  </a:cubicBezTo>
                  <a:cubicBezTo>
                    <a:pt x="0" y="3831"/>
                    <a:pt x="604" y="4980"/>
                    <a:pt x="1406" y="5012"/>
                  </a:cubicBezTo>
                  <a:cubicBezTo>
                    <a:pt x="1418" y="5012"/>
                    <a:pt x="1430" y="5013"/>
                    <a:pt x="1442" y="5013"/>
                  </a:cubicBezTo>
                  <a:cubicBezTo>
                    <a:pt x="2227" y="5013"/>
                    <a:pt x="2901" y="3929"/>
                    <a:pt x="2957" y="2566"/>
                  </a:cubicBezTo>
                  <a:cubicBezTo>
                    <a:pt x="3014" y="1182"/>
                    <a:pt x="2410" y="34"/>
                    <a:pt x="1609" y="2"/>
                  </a:cubicBezTo>
                  <a:cubicBezTo>
                    <a:pt x="1598" y="1"/>
                    <a:pt x="1586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8"/>
            <p:cNvSpPr/>
            <p:nvPr/>
          </p:nvSpPr>
          <p:spPr>
            <a:xfrm>
              <a:off x="5467775" y="2078250"/>
              <a:ext cx="65275" cy="116400"/>
            </a:xfrm>
            <a:custGeom>
              <a:avLst/>
              <a:gdLst/>
              <a:ahLst/>
              <a:cxnLst/>
              <a:rect l="l" t="t" r="r" b="b"/>
              <a:pathLst>
                <a:path w="2611" h="4656" extrusionOk="0">
                  <a:moveTo>
                    <a:pt x="1376" y="1"/>
                  </a:moveTo>
                  <a:cubicBezTo>
                    <a:pt x="1083" y="1"/>
                    <a:pt x="807" y="188"/>
                    <a:pt x="582" y="502"/>
                  </a:cubicBezTo>
                  <a:cubicBezTo>
                    <a:pt x="287" y="917"/>
                    <a:pt x="83" y="1554"/>
                    <a:pt x="54" y="2277"/>
                  </a:cubicBezTo>
                  <a:cubicBezTo>
                    <a:pt x="0" y="3562"/>
                    <a:pt x="520" y="4627"/>
                    <a:pt x="1212" y="4655"/>
                  </a:cubicBezTo>
                  <a:cubicBezTo>
                    <a:pt x="1220" y="4656"/>
                    <a:pt x="1228" y="4656"/>
                    <a:pt x="1236" y="4656"/>
                  </a:cubicBezTo>
                  <a:cubicBezTo>
                    <a:pt x="1443" y="4656"/>
                    <a:pt x="1641" y="4565"/>
                    <a:pt x="1820" y="4398"/>
                  </a:cubicBezTo>
                  <a:lnTo>
                    <a:pt x="1822" y="4396"/>
                  </a:lnTo>
                  <a:cubicBezTo>
                    <a:pt x="2227" y="4016"/>
                    <a:pt x="2523" y="3258"/>
                    <a:pt x="2559" y="2377"/>
                  </a:cubicBezTo>
                  <a:cubicBezTo>
                    <a:pt x="2610" y="1095"/>
                    <a:pt x="2092" y="29"/>
                    <a:pt x="1402" y="1"/>
                  </a:cubicBezTo>
                  <a:cubicBezTo>
                    <a:pt x="1393" y="1"/>
                    <a:pt x="1385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8"/>
            <p:cNvSpPr/>
            <p:nvPr/>
          </p:nvSpPr>
          <p:spPr>
            <a:xfrm>
              <a:off x="5475600" y="2133725"/>
              <a:ext cx="49800" cy="5450"/>
            </a:xfrm>
            <a:custGeom>
              <a:avLst/>
              <a:gdLst/>
              <a:ahLst/>
              <a:cxnLst/>
              <a:rect l="l" t="t" r="r" b="b"/>
              <a:pathLst>
                <a:path w="1992" h="218" extrusionOk="0">
                  <a:moveTo>
                    <a:pt x="782" y="0"/>
                  </a:moveTo>
                  <a:cubicBezTo>
                    <a:pt x="522" y="0"/>
                    <a:pt x="262" y="15"/>
                    <a:pt x="0" y="68"/>
                  </a:cubicBezTo>
                  <a:cubicBezTo>
                    <a:pt x="329" y="165"/>
                    <a:pt x="661" y="197"/>
                    <a:pt x="992" y="214"/>
                  </a:cubicBezTo>
                  <a:cubicBezTo>
                    <a:pt x="1072" y="216"/>
                    <a:pt x="1152" y="218"/>
                    <a:pt x="1232" y="218"/>
                  </a:cubicBezTo>
                  <a:cubicBezTo>
                    <a:pt x="1484" y="218"/>
                    <a:pt x="1738" y="202"/>
                    <a:pt x="1992" y="150"/>
                  </a:cubicBezTo>
                  <a:cubicBezTo>
                    <a:pt x="1663" y="53"/>
                    <a:pt x="1331" y="21"/>
                    <a:pt x="1000" y="3"/>
                  </a:cubicBezTo>
                  <a:cubicBezTo>
                    <a:pt x="927" y="1"/>
                    <a:pt x="855" y="0"/>
                    <a:pt x="782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8"/>
            <p:cNvSpPr/>
            <p:nvPr/>
          </p:nvSpPr>
          <p:spPr>
            <a:xfrm>
              <a:off x="5474150" y="2147950"/>
              <a:ext cx="17300" cy="32525"/>
            </a:xfrm>
            <a:custGeom>
              <a:avLst/>
              <a:gdLst/>
              <a:ahLst/>
              <a:cxnLst/>
              <a:rect l="l" t="t" r="r" b="b"/>
              <a:pathLst>
                <a:path w="692" h="1301" extrusionOk="0">
                  <a:moveTo>
                    <a:pt x="209" y="0"/>
                  </a:moveTo>
                  <a:cubicBezTo>
                    <a:pt x="200" y="0"/>
                    <a:pt x="191" y="1"/>
                    <a:pt x="182" y="4"/>
                  </a:cubicBezTo>
                  <a:cubicBezTo>
                    <a:pt x="42" y="38"/>
                    <a:pt x="0" y="357"/>
                    <a:pt x="90" y="716"/>
                  </a:cubicBezTo>
                  <a:cubicBezTo>
                    <a:pt x="175" y="1051"/>
                    <a:pt x="346" y="1300"/>
                    <a:pt x="482" y="1300"/>
                  </a:cubicBezTo>
                  <a:cubicBezTo>
                    <a:pt x="491" y="1300"/>
                    <a:pt x="500" y="1299"/>
                    <a:pt x="509" y="1297"/>
                  </a:cubicBezTo>
                  <a:cubicBezTo>
                    <a:pt x="650" y="1261"/>
                    <a:pt x="692" y="943"/>
                    <a:pt x="601" y="585"/>
                  </a:cubicBezTo>
                  <a:cubicBezTo>
                    <a:pt x="517" y="250"/>
                    <a:pt x="345" y="0"/>
                    <a:pt x="209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8"/>
            <p:cNvSpPr/>
            <p:nvPr/>
          </p:nvSpPr>
          <p:spPr>
            <a:xfrm>
              <a:off x="5482350" y="2078250"/>
              <a:ext cx="50700" cy="109925"/>
            </a:xfrm>
            <a:custGeom>
              <a:avLst/>
              <a:gdLst/>
              <a:ahLst/>
              <a:cxnLst/>
              <a:rect l="l" t="t" r="r" b="b"/>
              <a:pathLst>
                <a:path w="2028" h="4397" extrusionOk="0">
                  <a:moveTo>
                    <a:pt x="793" y="1"/>
                  </a:moveTo>
                  <a:cubicBezTo>
                    <a:pt x="500" y="1"/>
                    <a:pt x="224" y="188"/>
                    <a:pt x="0" y="501"/>
                  </a:cubicBezTo>
                  <a:cubicBezTo>
                    <a:pt x="158" y="380"/>
                    <a:pt x="348" y="301"/>
                    <a:pt x="541" y="301"/>
                  </a:cubicBezTo>
                  <a:cubicBezTo>
                    <a:pt x="588" y="301"/>
                    <a:pt x="636" y="306"/>
                    <a:pt x="684" y="316"/>
                  </a:cubicBezTo>
                  <a:cubicBezTo>
                    <a:pt x="875" y="358"/>
                    <a:pt x="1038" y="484"/>
                    <a:pt x="1158" y="641"/>
                  </a:cubicBezTo>
                  <a:cubicBezTo>
                    <a:pt x="1278" y="794"/>
                    <a:pt x="1357" y="978"/>
                    <a:pt x="1419" y="1163"/>
                  </a:cubicBezTo>
                  <a:cubicBezTo>
                    <a:pt x="1788" y="2211"/>
                    <a:pt x="1757" y="3419"/>
                    <a:pt x="1239" y="4396"/>
                  </a:cubicBezTo>
                  <a:cubicBezTo>
                    <a:pt x="1644" y="4016"/>
                    <a:pt x="1940" y="3258"/>
                    <a:pt x="1976" y="2377"/>
                  </a:cubicBezTo>
                  <a:cubicBezTo>
                    <a:pt x="2027" y="1095"/>
                    <a:pt x="1509" y="29"/>
                    <a:pt x="819" y="1"/>
                  </a:cubicBezTo>
                  <a:cubicBezTo>
                    <a:pt x="810" y="1"/>
                    <a:pt x="802" y="1"/>
                    <a:pt x="793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8"/>
            <p:cNvSpPr/>
            <p:nvPr/>
          </p:nvSpPr>
          <p:spPr>
            <a:xfrm>
              <a:off x="5584275" y="2078575"/>
              <a:ext cx="75375" cy="125350"/>
            </a:xfrm>
            <a:custGeom>
              <a:avLst/>
              <a:gdLst/>
              <a:ahLst/>
              <a:cxnLst/>
              <a:rect l="l" t="t" r="r" b="b"/>
              <a:pathLst>
                <a:path w="3015" h="5014" extrusionOk="0">
                  <a:moveTo>
                    <a:pt x="1575" y="1"/>
                  </a:moveTo>
                  <a:cubicBezTo>
                    <a:pt x="789" y="1"/>
                    <a:pt x="113" y="1085"/>
                    <a:pt x="58" y="2448"/>
                  </a:cubicBezTo>
                  <a:cubicBezTo>
                    <a:pt x="1" y="3832"/>
                    <a:pt x="605" y="4980"/>
                    <a:pt x="1405" y="5013"/>
                  </a:cubicBezTo>
                  <a:cubicBezTo>
                    <a:pt x="1417" y="5013"/>
                    <a:pt x="1429" y="5014"/>
                    <a:pt x="1441" y="5014"/>
                  </a:cubicBezTo>
                  <a:cubicBezTo>
                    <a:pt x="2227" y="5014"/>
                    <a:pt x="2902" y="3930"/>
                    <a:pt x="2958" y="2566"/>
                  </a:cubicBezTo>
                  <a:cubicBezTo>
                    <a:pt x="3014" y="1182"/>
                    <a:pt x="2411" y="35"/>
                    <a:pt x="1610" y="2"/>
                  </a:cubicBezTo>
                  <a:cubicBezTo>
                    <a:pt x="1598" y="1"/>
                    <a:pt x="1586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8"/>
            <p:cNvSpPr/>
            <p:nvPr/>
          </p:nvSpPr>
          <p:spPr>
            <a:xfrm>
              <a:off x="5589250" y="2083200"/>
              <a:ext cx="65250" cy="116425"/>
            </a:xfrm>
            <a:custGeom>
              <a:avLst/>
              <a:gdLst/>
              <a:ahLst/>
              <a:cxnLst/>
              <a:rect l="l" t="t" r="r" b="b"/>
              <a:pathLst>
                <a:path w="2610" h="4657" extrusionOk="0">
                  <a:moveTo>
                    <a:pt x="1373" y="1"/>
                  </a:moveTo>
                  <a:cubicBezTo>
                    <a:pt x="1083" y="1"/>
                    <a:pt x="807" y="189"/>
                    <a:pt x="582" y="502"/>
                  </a:cubicBezTo>
                  <a:cubicBezTo>
                    <a:pt x="286" y="918"/>
                    <a:pt x="83" y="1554"/>
                    <a:pt x="53" y="2277"/>
                  </a:cubicBezTo>
                  <a:cubicBezTo>
                    <a:pt x="0" y="3562"/>
                    <a:pt x="518" y="4628"/>
                    <a:pt x="1212" y="4656"/>
                  </a:cubicBezTo>
                  <a:cubicBezTo>
                    <a:pt x="1220" y="4656"/>
                    <a:pt x="1229" y="4656"/>
                    <a:pt x="1238" y="4656"/>
                  </a:cubicBezTo>
                  <a:cubicBezTo>
                    <a:pt x="1443" y="4656"/>
                    <a:pt x="1640" y="4565"/>
                    <a:pt x="1818" y="4400"/>
                  </a:cubicBezTo>
                  <a:lnTo>
                    <a:pt x="1822" y="4397"/>
                  </a:lnTo>
                  <a:cubicBezTo>
                    <a:pt x="2226" y="4016"/>
                    <a:pt x="2522" y="3259"/>
                    <a:pt x="2558" y="2378"/>
                  </a:cubicBezTo>
                  <a:cubicBezTo>
                    <a:pt x="2610" y="1095"/>
                    <a:pt x="2091" y="30"/>
                    <a:pt x="1400" y="1"/>
                  </a:cubicBezTo>
                  <a:cubicBezTo>
                    <a:pt x="1391" y="1"/>
                    <a:pt x="1382" y="1"/>
                    <a:pt x="1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8"/>
            <p:cNvSpPr/>
            <p:nvPr/>
          </p:nvSpPr>
          <p:spPr>
            <a:xfrm>
              <a:off x="5597075" y="2138675"/>
              <a:ext cx="49825" cy="5475"/>
            </a:xfrm>
            <a:custGeom>
              <a:avLst/>
              <a:gdLst/>
              <a:ahLst/>
              <a:cxnLst/>
              <a:rect l="l" t="t" r="r" b="b"/>
              <a:pathLst>
                <a:path w="1993" h="219" extrusionOk="0">
                  <a:moveTo>
                    <a:pt x="763" y="1"/>
                  </a:moveTo>
                  <a:cubicBezTo>
                    <a:pt x="510" y="1"/>
                    <a:pt x="256" y="15"/>
                    <a:pt x="1" y="68"/>
                  </a:cubicBezTo>
                  <a:cubicBezTo>
                    <a:pt x="328" y="164"/>
                    <a:pt x="659" y="196"/>
                    <a:pt x="993" y="215"/>
                  </a:cubicBezTo>
                  <a:cubicBezTo>
                    <a:pt x="1072" y="217"/>
                    <a:pt x="1152" y="219"/>
                    <a:pt x="1232" y="219"/>
                  </a:cubicBezTo>
                  <a:cubicBezTo>
                    <a:pt x="1484" y="219"/>
                    <a:pt x="1738" y="203"/>
                    <a:pt x="1993" y="150"/>
                  </a:cubicBezTo>
                  <a:cubicBezTo>
                    <a:pt x="1663" y="53"/>
                    <a:pt x="1332" y="21"/>
                    <a:pt x="1000" y="4"/>
                  </a:cubicBezTo>
                  <a:cubicBezTo>
                    <a:pt x="921" y="2"/>
                    <a:pt x="842" y="1"/>
                    <a:pt x="763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8"/>
            <p:cNvSpPr/>
            <p:nvPr/>
          </p:nvSpPr>
          <p:spPr>
            <a:xfrm>
              <a:off x="5595575" y="2152875"/>
              <a:ext cx="17350" cy="32550"/>
            </a:xfrm>
            <a:custGeom>
              <a:avLst/>
              <a:gdLst/>
              <a:ahLst/>
              <a:cxnLst/>
              <a:rect l="l" t="t" r="r" b="b"/>
              <a:pathLst>
                <a:path w="694" h="1302" extrusionOk="0">
                  <a:moveTo>
                    <a:pt x="211" y="0"/>
                  </a:moveTo>
                  <a:cubicBezTo>
                    <a:pt x="202" y="0"/>
                    <a:pt x="193" y="2"/>
                    <a:pt x="185" y="4"/>
                  </a:cubicBezTo>
                  <a:cubicBezTo>
                    <a:pt x="42" y="40"/>
                    <a:pt x="1" y="359"/>
                    <a:pt x="93" y="716"/>
                  </a:cubicBezTo>
                  <a:cubicBezTo>
                    <a:pt x="177" y="1051"/>
                    <a:pt x="348" y="1301"/>
                    <a:pt x="485" y="1301"/>
                  </a:cubicBezTo>
                  <a:cubicBezTo>
                    <a:pt x="494" y="1301"/>
                    <a:pt x="503" y="1300"/>
                    <a:pt x="512" y="1298"/>
                  </a:cubicBezTo>
                  <a:cubicBezTo>
                    <a:pt x="652" y="1262"/>
                    <a:pt x="693" y="943"/>
                    <a:pt x="604" y="586"/>
                  </a:cubicBezTo>
                  <a:cubicBezTo>
                    <a:pt x="518" y="250"/>
                    <a:pt x="348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8"/>
            <p:cNvSpPr/>
            <p:nvPr/>
          </p:nvSpPr>
          <p:spPr>
            <a:xfrm>
              <a:off x="5603825" y="2083200"/>
              <a:ext cx="50675" cy="109925"/>
            </a:xfrm>
            <a:custGeom>
              <a:avLst/>
              <a:gdLst/>
              <a:ahLst/>
              <a:cxnLst/>
              <a:rect l="l" t="t" r="r" b="b"/>
              <a:pathLst>
                <a:path w="2027" h="4397" extrusionOk="0">
                  <a:moveTo>
                    <a:pt x="790" y="1"/>
                  </a:moveTo>
                  <a:cubicBezTo>
                    <a:pt x="500" y="1"/>
                    <a:pt x="224" y="189"/>
                    <a:pt x="0" y="501"/>
                  </a:cubicBezTo>
                  <a:cubicBezTo>
                    <a:pt x="158" y="381"/>
                    <a:pt x="348" y="301"/>
                    <a:pt x="541" y="301"/>
                  </a:cubicBezTo>
                  <a:cubicBezTo>
                    <a:pt x="588" y="301"/>
                    <a:pt x="635" y="306"/>
                    <a:pt x="682" y="316"/>
                  </a:cubicBezTo>
                  <a:cubicBezTo>
                    <a:pt x="873" y="359"/>
                    <a:pt x="1037" y="485"/>
                    <a:pt x="1157" y="641"/>
                  </a:cubicBezTo>
                  <a:cubicBezTo>
                    <a:pt x="1277" y="795"/>
                    <a:pt x="1356" y="980"/>
                    <a:pt x="1419" y="1164"/>
                  </a:cubicBezTo>
                  <a:cubicBezTo>
                    <a:pt x="1787" y="2212"/>
                    <a:pt x="1756" y="3420"/>
                    <a:pt x="1239" y="4397"/>
                  </a:cubicBezTo>
                  <a:cubicBezTo>
                    <a:pt x="1643" y="4016"/>
                    <a:pt x="1939" y="3259"/>
                    <a:pt x="1975" y="2378"/>
                  </a:cubicBezTo>
                  <a:cubicBezTo>
                    <a:pt x="2027" y="1095"/>
                    <a:pt x="1508" y="30"/>
                    <a:pt x="817" y="1"/>
                  </a:cubicBezTo>
                  <a:cubicBezTo>
                    <a:pt x="808" y="1"/>
                    <a:pt x="799" y="1"/>
                    <a:pt x="790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8"/>
            <p:cNvSpPr/>
            <p:nvPr/>
          </p:nvSpPr>
          <p:spPr>
            <a:xfrm>
              <a:off x="4984150" y="1875450"/>
              <a:ext cx="75375" cy="125325"/>
            </a:xfrm>
            <a:custGeom>
              <a:avLst/>
              <a:gdLst/>
              <a:ahLst/>
              <a:cxnLst/>
              <a:rect l="l" t="t" r="r" b="b"/>
              <a:pathLst>
                <a:path w="3015" h="5013" extrusionOk="0">
                  <a:moveTo>
                    <a:pt x="1573" y="1"/>
                  </a:moveTo>
                  <a:cubicBezTo>
                    <a:pt x="788" y="1"/>
                    <a:pt x="112" y="1086"/>
                    <a:pt x="57" y="2447"/>
                  </a:cubicBezTo>
                  <a:cubicBezTo>
                    <a:pt x="1" y="3831"/>
                    <a:pt x="604" y="4980"/>
                    <a:pt x="1406" y="5012"/>
                  </a:cubicBezTo>
                  <a:cubicBezTo>
                    <a:pt x="1418" y="5012"/>
                    <a:pt x="1430" y="5013"/>
                    <a:pt x="1442" y="5013"/>
                  </a:cubicBezTo>
                  <a:cubicBezTo>
                    <a:pt x="2227" y="5013"/>
                    <a:pt x="2901" y="3930"/>
                    <a:pt x="2957" y="2566"/>
                  </a:cubicBezTo>
                  <a:cubicBezTo>
                    <a:pt x="3014" y="1182"/>
                    <a:pt x="2410" y="34"/>
                    <a:pt x="1610" y="2"/>
                  </a:cubicBezTo>
                  <a:cubicBezTo>
                    <a:pt x="1597" y="1"/>
                    <a:pt x="1585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8"/>
            <p:cNvSpPr/>
            <p:nvPr/>
          </p:nvSpPr>
          <p:spPr>
            <a:xfrm>
              <a:off x="4989150" y="1879950"/>
              <a:ext cx="65275" cy="116375"/>
            </a:xfrm>
            <a:custGeom>
              <a:avLst/>
              <a:gdLst/>
              <a:ahLst/>
              <a:cxnLst/>
              <a:rect l="l" t="t" r="r" b="b"/>
              <a:pathLst>
                <a:path w="2611" h="4655" extrusionOk="0">
                  <a:moveTo>
                    <a:pt x="1372" y="1"/>
                  </a:moveTo>
                  <a:cubicBezTo>
                    <a:pt x="1082" y="1"/>
                    <a:pt x="807" y="188"/>
                    <a:pt x="583" y="501"/>
                  </a:cubicBezTo>
                  <a:cubicBezTo>
                    <a:pt x="288" y="917"/>
                    <a:pt x="83" y="1553"/>
                    <a:pt x="53" y="2277"/>
                  </a:cubicBezTo>
                  <a:cubicBezTo>
                    <a:pt x="1" y="3561"/>
                    <a:pt x="519" y="4627"/>
                    <a:pt x="1212" y="4654"/>
                  </a:cubicBezTo>
                  <a:cubicBezTo>
                    <a:pt x="1221" y="4655"/>
                    <a:pt x="1230" y="4655"/>
                    <a:pt x="1239" y="4655"/>
                  </a:cubicBezTo>
                  <a:cubicBezTo>
                    <a:pt x="1445" y="4655"/>
                    <a:pt x="1642" y="4564"/>
                    <a:pt x="1820" y="4399"/>
                  </a:cubicBezTo>
                  <a:lnTo>
                    <a:pt x="1822" y="4395"/>
                  </a:lnTo>
                  <a:cubicBezTo>
                    <a:pt x="2228" y="4016"/>
                    <a:pt x="2523" y="3258"/>
                    <a:pt x="2559" y="2377"/>
                  </a:cubicBezTo>
                  <a:cubicBezTo>
                    <a:pt x="2611" y="1095"/>
                    <a:pt x="2092" y="29"/>
                    <a:pt x="1402" y="1"/>
                  </a:cubicBezTo>
                  <a:cubicBezTo>
                    <a:pt x="1392" y="1"/>
                    <a:pt x="1382" y="1"/>
                    <a:pt x="1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8"/>
            <p:cNvSpPr/>
            <p:nvPr/>
          </p:nvSpPr>
          <p:spPr>
            <a:xfrm>
              <a:off x="4997000" y="1935400"/>
              <a:ext cx="49825" cy="5475"/>
            </a:xfrm>
            <a:custGeom>
              <a:avLst/>
              <a:gdLst/>
              <a:ahLst/>
              <a:cxnLst/>
              <a:rect l="l" t="t" r="r" b="b"/>
              <a:pathLst>
                <a:path w="1993" h="219" extrusionOk="0">
                  <a:moveTo>
                    <a:pt x="765" y="0"/>
                  </a:moveTo>
                  <a:cubicBezTo>
                    <a:pt x="511" y="0"/>
                    <a:pt x="257" y="15"/>
                    <a:pt x="1" y="69"/>
                  </a:cubicBezTo>
                  <a:cubicBezTo>
                    <a:pt x="328" y="164"/>
                    <a:pt x="660" y="196"/>
                    <a:pt x="992" y="215"/>
                  </a:cubicBezTo>
                  <a:cubicBezTo>
                    <a:pt x="1072" y="217"/>
                    <a:pt x="1152" y="219"/>
                    <a:pt x="1232" y="219"/>
                  </a:cubicBezTo>
                  <a:cubicBezTo>
                    <a:pt x="1484" y="219"/>
                    <a:pt x="1738" y="203"/>
                    <a:pt x="1992" y="150"/>
                  </a:cubicBezTo>
                  <a:cubicBezTo>
                    <a:pt x="1663" y="54"/>
                    <a:pt x="1332" y="21"/>
                    <a:pt x="1001" y="4"/>
                  </a:cubicBezTo>
                  <a:cubicBezTo>
                    <a:pt x="922" y="2"/>
                    <a:pt x="843" y="0"/>
                    <a:pt x="765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8"/>
            <p:cNvSpPr/>
            <p:nvPr/>
          </p:nvSpPr>
          <p:spPr>
            <a:xfrm>
              <a:off x="4995500" y="1949600"/>
              <a:ext cx="17375" cy="32550"/>
            </a:xfrm>
            <a:custGeom>
              <a:avLst/>
              <a:gdLst/>
              <a:ahLst/>
              <a:cxnLst/>
              <a:rect l="l" t="t" r="r" b="b"/>
              <a:pathLst>
                <a:path w="695" h="1302" extrusionOk="0">
                  <a:moveTo>
                    <a:pt x="211" y="0"/>
                  </a:moveTo>
                  <a:cubicBezTo>
                    <a:pt x="202" y="0"/>
                    <a:pt x="193" y="1"/>
                    <a:pt x="184" y="4"/>
                  </a:cubicBezTo>
                  <a:cubicBezTo>
                    <a:pt x="42" y="40"/>
                    <a:pt x="1" y="359"/>
                    <a:pt x="93" y="716"/>
                  </a:cubicBezTo>
                  <a:cubicBezTo>
                    <a:pt x="178" y="1051"/>
                    <a:pt x="348" y="1301"/>
                    <a:pt x="485" y="1301"/>
                  </a:cubicBezTo>
                  <a:cubicBezTo>
                    <a:pt x="494" y="1301"/>
                    <a:pt x="503" y="1300"/>
                    <a:pt x="512" y="1298"/>
                  </a:cubicBezTo>
                  <a:cubicBezTo>
                    <a:pt x="653" y="1262"/>
                    <a:pt x="694" y="943"/>
                    <a:pt x="603" y="586"/>
                  </a:cubicBezTo>
                  <a:cubicBezTo>
                    <a:pt x="519" y="251"/>
                    <a:pt x="348" y="0"/>
                    <a:pt x="21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8"/>
            <p:cNvSpPr/>
            <p:nvPr/>
          </p:nvSpPr>
          <p:spPr>
            <a:xfrm>
              <a:off x="5003725" y="1879950"/>
              <a:ext cx="50700" cy="109900"/>
            </a:xfrm>
            <a:custGeom>
              <a:avLst/>
              <a:gdLst/>
              <a:ahLst/>
              <a:cxnLst/>
              <a:rect l="l" t="t" r="r" b="b"/>
              <a:pathLst>
                <a:path w="2028" h="4396" extrusionOk="0">
                  <a:moveTo>
                    <a:pt x="789" y="1"/>
                  </a:moveTo>
                  <a:cubicBezTo>
                    <a:pt x="499" y="1"/>
                    <a:pt x="224" y="188"/>
                    <a:pt x="1" y="500"/>
                  </a:cubicBezTo>
                  <a:cubicBezTo>
                    <a:pt x="158" y="380"/>
                    <a:pt x="349" y="300"/>
                    <a:pt x="541" y="300"/>
                  </a:cubicBezTo>
                  <a:cubicBezTo>
                    <a:pt x="589" y="300"/>
                    <a:pt x="636" y="305"/>
                    <a:pt x="683" y="315"/>
                  </a:cubicBezTo>
                  <a:cubicBezTo>
                    <a:pt x="874" y="358"/>
                    <a:pt x="1038" y="484"/>
                    <a:pt x="1158" y="640"/>
                  </a:cubicBezTo>
                  <a:cubicBezTo>
                    <a:pt x="1279" y="794"/>
                    <a:pt x="1357" y="979"/>
                    <a:pt x="1420" y="1163"/>
                  </a:cubicBezTo>
                  <a:cubicBezTo>
                    <a:pt x="1787" y="2211"/>
                    <a:pt x="1756" y="3419"/>
                    <a:pt x="1239" y="4395"/>
                  </a:cubicBezTo>
                  <a:cubicBezTo>
                    <a:pt x="1645" y="4016"/>
                    <a:pt x="1940" y="3258"/>
                    <a:pt x="1976" y="2377"/>
                  </a:cubicBezTo>
                  <a:cubicBezTo>
                    <a:pt x="2028" y="1095"/>
                    <a:pt x="1509" y="29"/>
                    <a:pt x="819" y="1"/>
                  </a:cubicBezTo>
                  <a:cubicBezTo>
                    <a:pt x="809" y="1"/>
                    <a:pt x="799" y="1"/>
                    <a:pt x="789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8"/>
            <p:cNvSpPr/>
            <p:nvPr/>
          </p:nvSpPr>
          <p:spPr>
            <a:xfrm>
              <a:off x="5105650" y="1880400"/>
              <a:ext cx="75350" cy="125300"/>
            </a:xfrm>
            <a:custGeom>
              <a:avLst/>
              <a:gdLst/>
              <a:ahLst/>
              <a:cxnLst/>
              <a:rect l="l" t="t" r="r" b="b"/>
              <a:pathLst>
                <a:path w="3014" h="5012" extrusionOk="0">
                  <a:moveTo>
                    <a:pt x="1575" y="0"/>
                  </a:moveTo>
                  <a:cubicBezTo>
                    <a:pt x="789" y="0"/>
                    <a:pt x="112" y="1083"/>
                    <a:pt x="57" y="2447"/>
                  </a:cubicBezTo>
                  <a:cubicBezTo>
                    <a:pt x="0" y="3830"/>
                    <a:pt x="604" y="4979"/>
                    <a:pt x="1405" y="5011"/>
                  </a:cubicBezTo>
                  <a:cubicBezTo>
                    <a:pt x="1417" y="5012"/>
                    <a:pt x="1429" y="5012"/>
                    <a:pt x="1441" y="5012"/>
                  </a:cubicBezTo>
                  <a:cubicBezTo>
                    <a:pt x="2228" y="5012"/>
                    <a:pt x="2901" y="3928"/>
                    <a:pt x="2957" y="2565"/>
                  </a:cubicBezTo>
                  <a:cubicBezTo>
                    <a:pt x="3014" y="1181"/>
                    <a:pt x="2410" y="33"/>
                    <a:pt x="1609" y="1"/>
                  </a:cubicBezTo>
                  <a:cubicBezTo>
                    <a:pt x="1598" y="0"/>
                    <a:pt x="1586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8"/>
            <p:cNvSpPr/>
            <p:nvPr/>
          </p:nvSpPr>
          <p:spPr>
            <a:xfrm>
              <a:off x="5110650" y="1884875"/>
              <a:ext cx="65275" cy="116425"/>
            </a:xfrm>
            <a:custGeom>
              <a:avLst/>
              <a:gdLst/>
              <a:ahLst/>
              <a:cxnLst/>
              <a:rect l="l" t="t" r="r" b="b"/>
              <a:pathLst>
                <a:path w="2611" h="4657" extrusionOk="0">
                  <a:moveTo>
                    <a:pt x="1373" y="1"/>
                  </a:moveTo>
                  <a:cubicBezTo>
                    <a:pt x="1082" y="1"/>
                    <a:pt x="806" y="189"/>
                    <a:pt x="583" y="502"/>
                  </a:cubicBezTo>
                  <a:cubicBezTo>
                    <a:pt x="286" y="917"/>
                    <a:pt x="83" y="1554"/>
                    <a:pt x="53" y="2277"/>
                  </a:cubicBezTo>
                  <a:cubicBezTo>
                    <a:pt x="1" y="3562"/>
                    <a:pt x="519" y="4627"/>
                    <a:pt x="1212" y="4656"/>
                  </a:cubicBezTo>
                  <a:cubicBezTo>
                    <a:pt x="1220" y="4656"/>
                    <a:pt x="1228" y="4656"/>
                    <a:pt x="1236" y="4656"/>
                  </a:cubicBezTo>
                  <a:cubicBezTo>
                    <a:pt x="1442" y="4656"/>
                    <a:pt x="1640" y="4566"/>
                    <a:pt x="1819" y="4399"/>
                  </a:cubicBezTo>
                  <a:lnTo>
                    <a:pt x="1822" y="4397"/>
                  </a:lnTo>
                  <a:cubicBezTo>
                    <a:pt x="2227" y="4016"/>
                    <a:pt x="2523" y="3258"/>
                    <a:pt x="2559" y="2377"/>
                  </a:cubicBezTo>
                  <a:cubicBezTo>
                    <a:pt x="2610" y="1095"/>
                    <a:pt x="2091" y="29"/>
                    <a:pt x="1401" y="1"/>
                  </a:cubicBezTo>
                  <a:cubicBezTo>
                    <a:pt x="1392" y="1"/>
                    <a:pt x="1382" y="1"/>
                    <a:pt x="1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8"/>
            <p:cNvSpPr/>
            <p:nvPr/>
          </p:nvSpPr>
          <p:spPr>
            <a:xfrm>
              <a:off x="5118450" y="1940350"/>
              <a:ext cx="49800" cy="5450"/>
            </a:xfrm>
            <a:custGeom>
              <a:avLst/>
              <a:gdLst/>
              <a:ahLst/>
              <a:cxnLst/>
              <a:rect l="l" t="t" r="r" b="b"/>
              <a:pathLst>
                <a:path w="1992" h="218" extrusionOk="0">
                  <a:moveTo>
                    <a:pt x="782" y="0"/>
                  </a:moveTo>
                  <a:cubicBezTo>
                    <a:pt x="523" y="0"/>
                    <a:pt x="262" y="15"/>
                    <a:pt x="0" y="68"/>
                  </a:cubicBezTo>
                  <a:cubicBezTo>
                    <a:pt x="329" y="165"/>
                    <a:pt x="661" y="197"/>
                    <a:pt x="993" y="214"/>
                  </a:cubicBezTo>
                  <a:cubicBezTo>
                    <a:pt x="1073" y="216"/>
                    <a:pt x="1153" y="218"/>
                    <a:pt x="1233" y="218"/>
                  </a:cubicBezTo>
                  <a:cubicBezTo>
                    <a:pt x="1485" y="218"/>
                    <a:pt x="1738" y="202"/>
                    <a:pt x="1992" y="150"/>
                  </a:cubicBezTo>
                  <a:cubicBezTo>
                    <a:pt x="1664" y="53"/>
                    <a:pt x="1331" y="21"/>
                    <a:pt x="1000" y="3"/>
                  </a:cubicBezTo>
                  <a:cubicBezTo>
                    <a:pt x="928" y="1"/>
                    <a:pt x="855" y="0"/>
                    <a:pt x="782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8"/>
            <p:cNvSpPr/>
            <p:nvPr/>
          </p:nvSpPr>
          <p:spPr>
            <a:xfrm>
              <a:off x="5117000" y="1954575"/>
              <a:ext cx="17300" cy="32525"/>
            </a:xfrm>
            <a:custGeom>
              <a:avLst/>
              <a:gdLst/>
              <a:ahLst/>
              <a:cxnLst/>
              <a:rect l="l" t="t" r="r" b="b"/>
              <a:pathLst>
                <a:path w="692" h="1301" extrusionOk="0">
                  <a:moveTo>
                    <a:pt x="209" y="0"/>
                  </a:moveTo>
                  <a:cubicBezTo>
                    <a:pt x="200" y="0"/>
                    <a:pt x="191" y="2"/>
                    <a:pt x="182" y="4"/>
                  </a:cubicBezTo>
                  <a:cubicBezTo>
                    <a:pt x="42" y="38"/>
                    <a:pt x="0" y="358"/>
                    <a:pt x="91" y="716"/>
                  </a:cubicBezTo>
                  <a:cubicBezTo>
                    <a:pt x="175" y="1051"/>
                    <a:pt x="347" y="1300"/>
                    <a:pt x="483" y="1300"/>
                  </a:cubicBezTo>
                  <a:cubicBezTo>
                    <a:pt x="493" y="1300"/>
                    <a:pt x="501" y="1299"/>
                    <a:pt x="510" y="1297"/>
                  </a:cubicBezTo>
                  <a:cubicBezTo>
                    <a:pt x="651" y="1261"/>
                    <a:pt x="692" y="943"/>
                    <a:pt x="602" y="585"/>
                  </a:cubicBezTo>
                  <a:cubicBezTo>
                    <a:pt x="517" y="250"/>
                    <a:pt x="346" y="0"/>
                    <a:pt x="209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8"/>
            <p:cNvSpPr/>
            <p:nvPr/>
          </p:nvSpPr>
          <p:spPr>
            <a:xfrm>
              <a:off x="5125225" y="1884875"/>
              <a:ext cx="50700" cy="109925"/>
            </a:xfrm>
            <a:custGeom>
              <a:avLst/>
              <a:gdLst/>
              <a:ahLst/>
              <a:cxnLst/>
              <a:rect l="l" t="t" r="r" b="b"/>
              <a:pathLst>
                <a:path w="2028" h="4397" extrusionOk="0">
                  <a:moveTo>
                    <a:pt x="790" y="1"/>
                  </a:moveTo>
                  <a:cubicBezTo>
                    <a:pt x="499" y="1"/>
                    <a:pt x="223" y="189"/>
                    <a:pt x="1" y="502"/>
                  </a:cubicBezTo>
                  <a:cubicBezTo>
                    <a:pt x="158" y="382"/>
                    <a:pt x="349" y="302"/>
                    <a:pt x="541" y="302"/>
                  </a:cubicBezTo>
                  <a:cubicBezTo>
                    <a:pt x="588" y="302"/>
                    <a:pt x="636" y="307"/>
                    <a:pt x="683" y="317"/>
                  </a:cubicBezTo>
                  <a:cubicBezTo>
                    <a:pt x="874" y="359"/>
                    <a:pt x="1038" y="486"/>
                    <a:pt x="1157" y="642"/>
                  </a:cubicBezTo>
                  <a:cubicBezTo>
                    <a:pt x="1277" y="796"/>
                    <a:pt x="1357" y="981"/>
                    <a:pt x="1420" y="1164"/>
                  </a:cubicBezTo>
                  <a:cubicBezTo>
                    <a:pt x="1787" y="2211"/>
                    <a:pt x="1756" y="3419"/>
                    <a:pt x="1239" y="4397"/>
                  </a:cubicBezTo>
                  <a:cubicBezTo>
                    <a:pt x="1644" y="4016"/>
                    <a:pt x="1940" y="3258"/>
                    <a:pt x="1976" y="2377"/>
                  </a:cubicBezTo>
                  <a:cubicBezTo>
                    <a:pt x="2027" y="1095"/>
                    <a:pt x="1508" y="29"/>
                    <a:pt x="818" y="1"/>
                  </a:cubicBezTo>
                  <a:cubicBezTo>
                    <a:pt x="809" y="1"/>
                    <a:pt x="799" y="1"/>
                    <a:pt x="790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8"/>
            <p:cNvSpPr/>
            <p:nvPr/>
          </p:nvSpPr>
          <p:spPr>
            <a:xfrm>
              <a:off x="5227100" y="1885375"/>
              <a:ext cx="75375" cy="125300"/>
            </a:xfrm>
            <a:custGeom>
              <a:avLst/>
              <a:gdLst/>
              <a:ahLst/>
              <a:cxnLst/>
              <a:rect l="l" t="t" r="r" b="b"/>
              <a:pathLst>
                <a:path w="3015" h="5012" extrusionOk="0">
                  <a:moveTo>
                    <a:pt x="1574" y="0"/>
                  </a:moveTo>
                  <a:cubicBezTo>
                    <a:pt x="788" y="0"/>
                    <a:pt x="114" y="1084"/>
                    <a:pt x="58" y="2447"/>
                  </a:cubicBezTo>
                  <a:cubicBezTo>
                    <a:pt x="1" y="3831"/>
                    <a:pt x="605" y="4978"/>
                    <a:pt x="1406" y="5011"/>
                  </a:cubicBezTo>
                  <a:cubicBezTo>
                    <a:pt x="1417" y="5012"/>
                    <a:pt x="1429" y="5012"/>
                    <a:pt x="1441" y="5012"/>
                  </a:cubicBezTo>
                  <a:cubicBezTo>
                    <a:pt x="2227" y="5012"/>
                    <a:pt x="2902" y="3929"/>
                    <a:pt x="2958" y="2565"/>
                  </a:cubicBezTo>
                  <a:cubicBezTo>
                    <a:pt x="3014" y="1180"/>
                    <a:pt x="2411" y="33"/>
                    <a:pt x="1609" y="1"/>
                  </a:cubicBezTo>
                  <a:cubicBezTo>
                    <a:pt x="1597" y="0"/>
                    <a:pt x="1585" y="0"/>
                    <a:pt x="1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8"/>
            <p:cNvSpPr/>
            <p:nvPr/>
          </p:nvSpPr>
          <p:spPr>
            <a:xfrm>
              <a:off x="5232150" y="1889825"/>
              <a:ext cx="65250" cy="116425"/>
            </a:xfrm>
            <a:custGeom>
              <a:avLst/>
              <a:gdLst/>
              <a:ahLst/>
              <a:cxnLst/>
              <a:rect l="l" t="t" r="r" b="b"/>
              <a:pathLst>
                <a:path w="2610" h="4657" extrusionOk="0">
                  <a:moveTo>
                    <a:pt x="1373" y="1"/>
                  </a:moveTo>
                  <a:cubicBezTo>
                    <a:pt x="1082" y="1"/>
                    <a:pt x="805" y="188"/>
                    <a:pt x="581" y="502"/>
                  </a:cubicBezTo>
                  <a:cubicBezTo>
                    <a:pt x="286" y="918"/>
                    <a:pt x="82" y="1555"/>
                    <a:pt x="53" y="2277"/>
                  </a:cubicBezTo>
                  <a:cubicBezTo>
                    <a:pt x="0" y="3562"/>
                    <a:pt x="518" y="4628"/>
                    <a:pt x="1211" y="4656"/>
                  </a:cubicBezTo>
                  <a:cubicBezTo>
                    <a:pt x="1220" y="4656"/>
                    <a:pt x="1229" y="4656"/>
                    <a:pt x="1237" y="4656"/>
                  </a:cubicBezTo>
                  <a:cubicBezTo>
                    <a:pt x="1443" y="4656"/>
                    <a:pt x="1641" y="4565"/>
                    <a:pt x="1819" y="4400"/>
                  </a:cubicBezTo>
                  <a:lnTo>
                    <a:pt x="1822" y="4397"/>
                  </a:lnTo>
                  <a:cubicBezTo>
                    <a:pt x="2226" y="4016"/>
                    <a:pt x="2521" y="3259"/>
                    <a:pt x="2557" y="2378"/>
                  </a:cubicBezTo>
                  <a:cubicBezTo>
                    <a:pt x="2609" y="1095"/>
                    <a:pt x="2091" y="30"/>
                    <a:pt x="1401" y="1"/>
                  </a:cubicBezTo>
                  <a:cubicBezTo>
                    <a:pt x="1391" y="1"/>
                    <a:pt x="1382" y="1"/>
                    <a:pt x="13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8"/>
            <p:cNvSpPr/>
            <p:nvPr/>
          </p:nvSpPr>
          <p:spPr>
            <a:xfrm>
              <a:off x="5239925" y="1945300"/>
              <a:ext cx="49825" cy="5475"/>
            </a:xfrm>
            <a:custGeom>
              <a:avLst/>
              <a:gdLst/>
              <a:ahLst/>
              <a:cxnLst/>
              <a:rect l="l" t="t" r="r" b="b"/>
              <a:pathLst>
                <a:path w="1993" h="219" extrusionOk="0">
                  <a:moveTo>
                    <a:pt x="770" y="1"/>
                  </a:moveTo>
                  <a:cubicBezTo>
                    <a:pt x="515" y="1"/>
                    <a:pt x="259" y="16"/>
                    <a:pt x="1" y="68"/>
                  </a:cubicBezTo>
                  <a:cubicBezTo>
                    <a:pt x="329" y="164"/>
                    <a:pt x="660" y="196"/>
                    <a:pt x="993" y="215"/>
                  </a:cubicBezTo>
                  <a:cubicBezTo>
                    <a:pt x="1073" y="217"/>
                    <a:pt x="1153" y="219"/>
                    <a:pt x="1233" y="219"/>
                  </a:cubicBezTo>
                  <a:cubicBezTo>
                    <a:pt x="1485" y="219"/>
                    <a:pt x="1738" y="203"/>
                    <a:pt x="1993" y="150"/>
                  </a:cubicBezTo>
                  <a:cubicBezTo>
                    <a:pt x="1663" y="53"/>
                    <a:pt x="1332" y="21"/>
                    <a:pt x="1001" y="4"/>
                  </a:cubicBezTo>
                  <a:cubicBezTo>
                    <a:pt x="924" y="2"/>
                    <a:pt x="847" y="1"/>
                    <a:pt x="770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8"/>
            <p:cNvSpPr/>
            <p:nvPr/>
          </p:nvSpPr>
          <p:spPr>
            <a:xfrm>
              <a:off x="5238475" y="1959500"/>
              <a:ext cx="17325" cy="32550"/>
            </a:xfrm>
            <a:custGeom>
              <a:avLst/>
              <a:gdLst/>
              <a:ahLst/>
              <a:cxnLst/>
              <a:rect l="l" t="t" r="r" b="b"/>
              <a:pathLst>
                <a:path w="693" h="1302" extrusionOk="0">
                  <a:moveTo>
                    <a:pt x="209" y="1"/>
                  </a:moveTo>
                  <a:cubicBezTo>
                    <a:pt x="200" y="1"/>
                    <a:pt x="191" y="2"/>
                    <a:pt x="183" y="4"/>
                  </a:cubicBezTo>
                  <a:cubicBezTo>
                    <a:pt x="41" y="40"/>
                    <a:pt x="0" y="359"/>
                    <a:pt x="91" y="716"/>
                  </a:cubicBezTo>
                  <a:cubicBezTo>
                    <a:pt x="176" y="1051"/>
                    <a:pt x="347" y="1301"/>
                    <a:pt x="484" y="1301"/>
                  </a:cubicBezTo>
                  <a:cubicBezTo>
                    <a:pt x="493" y="1301"/>
                    <a:pt x="502" y="1300"/>
                    <a:pt x="511" y="1298"/>
                  </a:cubicBezTo>
                  <a:cubicBezTo>
                    <a:pt x="651" y="1262"/>
                    <a:pt x="693" y="943"/>
                    <a:pt x="602" y="586"/>
                  </a:cubicBezTo>
                  <a:cubicBezTo>
                    <a:pt x="517" y="250"/>
                    <a:pt x="346" y="1"/>
                    <a:pt x="20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8"/>
            <p:cNvSpPr/>
            <p:nvPr/>
          </p:nvSpPr>
          <p:spPr>
            <a:xfrm>
              <a:off x="5246725" y="1889825"/>
              <a:ext cx="50675" cy="109925"/>
            </a:xfrm>
            <a:custGeom>
              <a:avLst/>
              <a:gdLst/>
              <a:ahLst/>
              <a:cxnLst/>
              <a:rect l="l" t="t" r="r" b="b"/>
              <a:pathLst>
                <a:path w="2027" h="4397" extrusionOk="0">
                  <a:moveTo>
                    <a:pt x="790" y="1"/>
                  </a:moveTo>
                  <a:cubicBezTo>
                    <a:pt x="499" y="1"/>
                    <a:pt x="222" y="188"/>
                    <a:pt x="0" y="501"/>
                  </a:cubicBezTo>
                  <a:cubicBezTo>
                    <a:pt x="158" y="381"/>
                    <a:pt x="348" y="301"/>
                    <a:pt x="541" y="301"/>
                  </a:cubicBezTo>
                  <a:cubicBezTo>
                    <a:pt x="588" y="301"/>
                    <a:pt x="635" y="306"/>
                    <a:pt x="682" y="316"/>
                  </a:cubicBezTo>
                  <a:cubicBezTo>
                    <a:pt x="873" y="359"/>
                    <a:pt x="1037" y="485"/>
                    <a:pt x="1157" y="641"/>
                  </a:cubicBezTo>
                  <a:cubicBezTo>
                    <a:pt x="1277" y="795"/>
                    <a:pt x="1355" y="980"/>
                    <a:pt x="1419" y="1163"/>
                  </a:cubicBezTo>
                  <a:cubicBezTo>
                    <a:pt x="1787" y="2212"/>
                    <a:pt x="1756" y="3420"/>
                    <a:pt x="1239" y="4397"/>
                  </a:cubicBezTo>
                  <a:cubicBezTo>
                    <a:pt x="1643" y="4016"/>
                    <a:pt x="1938" y="3259"/>
                    <a:pt x="1974" y="2378"/>
                  </a:cubicBezTo>
                  <a:cubicBezTo>
                    <a:pt x="2026" y="1095"/>
                    <a:pt x="1508" y="30"/>
                    <a:pt x="818" y="1"/>
                  </a:cubicBezTo>
                  <a:cubicBezTo>
                    <a:pt x="808" y="1"/>
                    <a:pt x="799" y="1"/>
                    <a:pt x="790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8"/>
            <p:cNvSpPr/>
            <p:nvPr/>
          </p:nvSpPr>
          <p:spPr>
            <a:xfrm>
              <a:off x="5348575" y="1890325"/>
              <a:ext cx="75375" cy="125325"/>
            </a:xfrm>
            <a:custGeom>
              <a:avLst/>
              <a:gdLst/>
              <a:ahLst/>
              <a:cxnLst/>
              <a:rect l="l" t="t" r="r" b="b"/>
              <a:pathLst>
                <a:path w="3015" h="5013" extrusionOk="0">
                  <a:moveTo>
                    <a:pt x="1574" y="0"/>
                  </a:moveTo>
                  <a:cubicBezTo>
                    <a:pt x="788" y="0"/>
                    <a:pt x="112" y="1083"/>
                    <a:pt x="57" y="2447"/>
                  </a:cubicBezTo>
                  <a:cubicBezTo>
                    <a:pt x="1" y="3831"/>
                    <a:pt x="604" y="4979"/>
                    <a:pt x="1406" y="5011"/>
                  </a:cubicBezTo>
                  <a:cubicBezTo>
                    <a:pt x="1418" y="5012"/>
                    <a:pt x="1430" y="5012"/>
                    <a:pt x="1442" y="5012"/>
                  </a:cubicBezTo>
                  <a:cubicBezTo>
                    <a:pt x="2228" y="5012"/>
                    <a:pt x="2901" y="3929"/>
                    <a:pt x="2957" y="2566"/>
                  </a:cubicBezTo>
                  <a:cubicBezTo>
                    <a:pt x="3014" y="1182"/>
                    <a:pt x="2410" y="33"/>
                    <a:pt x="1609" y="1"/>
                  </a:cubicBezTo>
                  <a:cubicBezTo>
                    <a:pt x="1598" y="1"/>
                    <a:pt x="1586" y="0"/>
                    <a:pt x="1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8"/>
            <p:cNvSpPr/>
            <p:nvPr/>
          </p:nvSpPr>
          <p:spPr>
            <a:xfrm>
              <a:off x="5353575" y="1894800"/>
              <a:ext cx="65275" cy="116425"/>
            </a:xfrm>
            <a:custGeom>
              <a:avLst/>
              <a:gdLst/>
              <a:ahLst/>
              <a:cxnLst/>
              <a:rect l="l" t="t" r="r" b="b"/>
              <a:pathLst>
                <a:path w="2611" h="4657" extrusionOk="0">
                  <a:moveTo>
                    <a:pt x="1372" y="1"/>
                  </a:moveTo>
                  <a:cubicBezTo>
                    <a:pt x="1081" y="1"/>
                    <a:pt x="806" y="189"/>
                    <a:pt x="583" y="502"/>
                  </a:cubicBezTo>
                  <a:cubicBezTo>
                    <a:pt x="288" y="917"/>
                    <a:pt x="83" y="1555"/>
                    <a:pt x="53" y="2277"/>
                  </a:cubicBezTo>
                  <a:cubicBezTo>
                    <a:pt x="1" y="3562"/>
                    <a:pt x="519" y="4627"/>
                    <a:pt x="1212" y="4656"/>
                  </a:cubicBezTo>
                  <a:cubicBezTo>
                    <a:pt x="1220" y="4656"/>
                    <a:pt x="1228" y="4656"/>
                    <a:pt x="1236" y="4656"/>
                  </a:cubicBezTo>
                  <a:cubicBezTo>
                    <a:pt x="1443" y="4656"/>
                    <a:pt x="1641" y="4566"/>
                    <a:pt x="1820" y="4399"/>
                  </a:cubicBezTo>
                  <a:lnTo>
                    <a:pt x="1822" y="4397"/>
                  </a:lnTo>
                  <a:cubicBezTo>
                    <a:pt x="2228" y="4016"/>
                    <a:pt x="2523" y="3259"/>
                    <a:pt x="2559" y="2377"/>
                  </a:cubicBezTo>
                  <a:cubicBezTo>
                    <a:pt x="2611" y="1096"/>
                    <a:pt x="2092" y="29"/>
                    <a:pt x="1402" y="2"/>
                  </a:cubicBezTo>
                  <a:cubicBezTo>
                    <a:pt x="1392" y="1"/>
                    <a:pt x="1382" y="1"/>
                    <a:pt x="1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8"/>
            <p:cNvSpPr/>
            <p:nvPr/>
          </p:nvSpPr>
          <p:spPr>
            <a:xfrm>
              <a:off x="5361400" y="1950275"/>
              <a:ext cx="49825" cy="5475"/>
            </a:xfrm>
            <a:custGeom>
              <a:avLst/>
              <a:gdLst/>
              <a:ahLst/>
              <a:cxnLst/>
              <a:rect l="l" t="t" r="r" b="b"/>
              <a:pathLst>
                <a:path w="1993" h="219" extrusionOk="0">
                  <a:moveTo>
                    <a:pt x="782" y="1"/>
                  </a:moveTo>
                  <a:cubicBezTo>
                    <a:pt x="522" y="1"/>
                    <a:pt x="262" y="15"/>
                    <a:pt x="0" y="69"/>
                  </a:cubicBezTo>
                  <a:cubicBezTo>
                    <a:pt x="329" y="163"/>
                    <a:pt x="661" y="196"/>
                    <a:pt x="992" y="214"/>
                  </a:cubicBezTo>
                  <a:cubicBezTo>
                    <a:pt x="1072" y="217"/>
                    <a:pt x="1153" y="218"/>
                    <a:pt x="1233" y="218"/>
                  </a:cubicBezTo>
                  <a:cubicBezTo>
                    <a:pt x="1485" y="218"/>
                    <a:pt x="1738" y="202"/>
                    <a:pt x="1992" y="150"/>
                  </a:cubicBezTo>
                  <a:cubicBezTo>
                    <a:pt x="1663" y="53"/>
                    <a:pt x="1332" y="21"/>
                    <a:pt x="999" y="3"/>
                  </a:cubicBezTo>
                  <a:cubicBezTo>
                    <a:pt x="927" y="2"/>
                    <a:pt x="854" y="1"/>
                    <a:pt x="782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8"/>
            <p:cNvSpPr/>
            <p:nvPr/>
          </p:nvSpPr>
          <p:spPr>
            <a:xfrm>
              <a:off x="5359925" y="1964450"/>
              <a:ext cx="17325" cy="32550"/>
            </a:xfrm>
            <a:custGeom>
              <a:avLst/>
              <a:gdLst/>
              <a:ahLst/>
              <a:cxnLst/>
              <a:rect l="l" t="t" r="r" b="b"/>
              <a:pathLst>
                <a:path w="693" h="1302" extrusionOk="0">
                  <a:moveTo>
                    <a:pt x="210" y="1"/>
                  </a:moveTo>
                  <a:cubicBezTo>
                    <a:pt x="201" y="1"/>
                    <a:pt x="192" y="2"/>
                    <a:pt x="183" y="4"/>
                  </a:cubicBezTo>
                  <a:cubicBezTo>
                    <a:pt x="42" y="39"/>
                    <a:pt x="1" y="358"/>
                    <a:pt x="91" y="716"/>
                  </a:cubicBezTo>
                  <a:cubicBezTo>
                    <a:pt x="176" y="1052"/>
                    <a:pt x="347" y="1302"/>
                    <a:pt x="484" y="1302"/>
                  </a:cubicBezTo>
                  <a:cubicBezTo>
                    <a:pt x="493" y="1302"/>
                    <a:pt x="502" y="1300"/>
                    <a:pt x="510" y="1298"/>
                  </a:cubicBezTo>
                  <a:cubicBezTo>
                    <a:pt x="651" y="1262"/>
                    <a:pt x="692" y="943"/>
                    <a:pt x="602" y="586"/>
                  </a:cubicBezTo>
                  <a:cubicBezTo>
                    <a:pt x="517" y="251"/>
                    <a:pt x="347" y="1"/>
                    <a:pt x="210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8"/>
            <p:cNvSpPr/>
            <p:nvPr/>
          </p:nvSpPr>
          <p:spPr>
            <a:xfrm>
              <a:off x="5368150" y="1894800"/>
              <a:ext cx="50700" cy="109925"/>
            </a:xfrm>
            <a:custGeom>
              <a:avLst/>
              <a:gdLst/>
              <a:ahLst/>
              <a:cxnLst/>
              <a:rect l="l" t="t" r="r" b="b"/>
              <a:pathLst>
                <a:path w="2028" h="4397" extrusionOk="0">
                  <a:moveTo>
                    <a:pt x="789" y="1"/>
                  </a:moveTo>
                  <a:cubicBezTo>
                    <a:pt x="498" y="1"/>
                    <a:pt x="223" y="189"/>
                    <a:pt x="1" y="501"/>
                  </a:cubicBezTo>
                  <a:cubicBezTo>
                    <a:pt x="158" y="381"/>
                    <a:pt x="349" y="301"/>
                    <a:pt x="541" y="301"/>
                  </a:cubicBezTo>
                  <a:cubicBezTo>
                    <a:pt x="589" y="301"/>
                    <a:pt x="636" y="306"/>
                    <a:pt x="683" y="316"/>
                  </a:cubicBezTo>
                  <a:cubicBezTo>
                    <a:pt x="874" y="359"/>
                    <a:pt x="1038" y="485"/>
                    <a:pt x="1158" y="641"/>
                  </a:cubicBezTo>
                  <a:cubicBezTo>
                    <a:pt x="1278" y="794"/>
                    <a:pt x="1357" y="979"/>
                    <a:pt x="1420" y="1164"/>
                  </a:cubicBezTo>
                  <a:cubicBezTo>
                    <a:pt x="1787" y="2211"/>
                    <a:pt x="1756" y="3420"/>
                    <a:pt x="1239" y="4397"/>
                  </a:cubicBezTo>
                  <a:cubicBezTo>
                    <a:pt x="1645" y="4016"/>
                    <a:pt x="1940" y="3259"/>
                    <a:pt x="1976" y="2377"/>
                  </a:cubicBezTo>
                  <a:cubicBezTo>
                    <a:pt x="2028" y="1096"/>
                    <a:pt x="1509" y="29"/>
                    <a:pt x="819" y="2"/>
                  </a:cubicBezTo>
                  <a:cubicBezTo>
                    <a:pt x="809" y="1"/>
                    <a:pt x="799" y="1"/>
                    <a:pt x="789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8"/>
            <p:cNvSpPr/>
            <p:nvPr/>
          </p:nvSpPr>
          <p:spPr>
            <a:xfrm>
              <a:off x="5470125" y="1895125"/>
              <a:ext cx="75325" cy="125350"/>
            </a:xfrm>
            <a:custGeom>
              <a:avLst/>
              <a:gdLst/>
              <a:ahLst/>
              <a:cxnLst/>
              <a:rect l="l" t="t" r="r" b="b"/>
              <a:pathLst>
                <a:path w="3013" h="5014" extrusionOk="0">
                  <a:moveTo>
                    <a:pt x="1574" y="0"/>
                  </a:moveTo>
                  <a:cubicBezTo>
                    <a:pt x="788" y="0"/>
                    <a:pt x="112" y="1084"/>
                    <a:pt x="56" y="2448"/>
                  </a:cubicBezTo>
                  <a:cubicBezTo>
                    <a:pt x="0" y="3832"/>
                    <a:pt x="603" y="4980"/>
                    <a:pt x="1404" y="5012"/>
                  </a:cubicBezTo>
                  <a:cubicBezTo>
                    <a:pt x="1416" y="5013"/>
                    <a:pt x="1427" y="5013"/>
                    <a:pt x="1439" y="5013"/>
                  </a:cubicBezTo>
                  <a:cubicBezTo>
                    <a:pt x="2225" y="5013"/>
                    <a:pt x="2901" y="3930"/>
                    <a:pt x="2956" y="2567"/>
                  </a:cubicBezTo>
                  <a:cubicBezTo>
                    <a:pt x="3013" y="1183"/>
                    <a:pt x="2409" y="34"/>
                    <a:pt x="1608" y="1"/>
                  </a:cubicBezTo>
                  <a:cubicBezTo>
                    <a:pt x="1597" y="1"/>
                    <a:pt x="1585" y="0"/>
                    <a:pt x="15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8"/>
            <p:cNvSpPr/>
            <p:nvPr/>
          </p:nvSpPr>
          <p:spPr>
            <a:xfrm>
              <a:off x="5475075" y="1899750"/>
              <a:ext cx="65275" cy="116400"/>
            </a:xfrm>
            <a:custGeom>
              <a:avLst/>
              <a:gdLst/>
              <a:ahLst/>
              <a:cxnLst/>
              <a:rect l="l" t="t" r="r" b="b"/>
              <a:pathLst>
                <a:path w="2611" h="4656" extrusionOk="0">
                  <a:moveTo>
                    <a:pt x="1375" y="0"/>
                  </a:moveTo>
                  <a:cubicBezTo>
                    <a:pt x="1083" y="0"/>
                    <a:pt x="806" y="188"/>
                    <a:pt x="583" y="501"/>
                  </a:cubicBezTo>
                  <a:cubicBezTo>
                    <a:pt x="286" y="916"/>
                    <a:pt x="83" y="1554"/>
                    <a:pt x="53" y="2276"/>
                  </a:cubicBezTo>
                  <a:cubicBezTo>
                    <a:pt x="0" y="3561"/>
                    <a:pt x="519" y="4626"/>
                    <a:pt x="1212" y="4655"/>
                  </a:cubicBezTo>
                  <a:cubicBezTo>
                    <a:pt x="1220" y="4655"/>
                    <a:pt x="1228" y="4655"/>
                    <a:pt x="1236" y="4655"/>
                  </a:cubicBezTo>
                  <a:cubicBezTo>
                    <a:pt x="1442" y="4655"/>
                    <a:pt x="1640" y="4565"/>
                    <a:pt x="1819" y="4398"/>
                  </a:cubicBezTo>
                  <a:lnTo>
                    <a:pt x="1822" y="4396"/>
                  </a:lnTo>
                  <a:cubicBezTo>
                    <a:pt x="2226" y="4015"/>
                    <a:pt x="2523" y="3258"/>
                    <a:pt x="2559" y="2377"/>
                  </a:cubicBezTo>
                  <a:cubicBezTo>
                    <a:pt x="2610" y="1095"/>
                    <a:pt x="2091" y="29"/>
                    <a:pt x="1401" y="1"/>
                  </a:cubicBezTo>
                  <a:cubicBezTo>
                    <a:pt x="1392" y="0"/>
                    <a:pt x="1384" y="0"/>
                    <a:pt x="13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8"/>
            <p:cNvSpPr/>
            <p:nvPr/>
          </p:nvSpPr>
          <p:spPr>
            <a:xfrm>
              <a:off x="5482875" y="1955225"/>
              <a:ext cx="49800" cy="5450"/>
            </a:xfrm>
            <a:custGeom>
              <a:avLst/>
              <a:gdLst/>
              <a:ahLst/>
              <a:cxnLst/>
              <a:rect l="l" t="t" r="r" b="b"/>
              <a:pathLst>
                <a:path w="1992" h="218" extrusionOk="0">
                  <a:moveTo>
                    <a:pt x="770" y="0"/>
                  </a:moveTo>
                  <a:cubicBezTo>
                    <a:pt x="514" y="0"/>
                    <a:pt x="258" y="15"/>
                    <a:pt x="0" y="68"/>
                  </a:cubicBezTo>
                  <a:cubicBezTo>
                    <a:pt x="329" y="165"/>
                    <a:pt x="660" y="196"/>
                    <a:pt x="993" y="213"/>
                  </a:cubicBezTo>
                  <a:cubicBezTo>
                    <a:pt x="1073" y="216"/>
                    <a:pt x="1153" y="217"/>
                    <a:pt x="1233" y="217"/>
                  </a:cubicBezTo>
                  <a:cubicBezTo>
                    <a:pt x="1485" y="217"/>
                    <a:pt x="1738" y="202"/>
                    <a:pt x="1992" y="149"/>
                  </a:cubicBezTo>
                  <a:cubicBezTo>
                    <a:pt x="1664" y="52"/>
                    <a:pt x="1331" y="20"/>
                    <a:pt x="1000" y="4"/>
                  </a:cubicBezTo>
                  <a:cubicBezTo>
                    <a:pt x="923" y="1"/>
                    <a:pt x="847" y="0"/>
                    <a:pt x="770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8"/>
            <p:cNvSpPr/>
            <p:nvPr/>
          </p:nvSpPr>
          <p:spPr>
            <a:xfrm>
              <a:off x="5481425" y="1969400"/>
              <a:ext cx="17300" cy="32525"/>
            </a:xfrm>
            <a:custGeom>
              <a:avLst/>
              <a:gdLst/>
              <a:ahLst/>
              <a:cxnLst/>
              <a:rect l="l" t="t" r="r" b="b"/>
              <a:pathLst>
                <a:path w="692" h="1301" extrusionOk="0">
                  <a:moveTo>
                    <a:pt x="209" y="1"/>
                  </a:moveTo>
                  <a:cubicBezTo>
                    <a:pt x="200" y="1"/>
                    <a:pt x="191" y="2"/>
                    <a:pt x="182" y="4"/>
                  </a:cubicBezTo>
                  <a:cubicBezTo>
                    <a:pt x="41" y="40"/>
                    <a:pt x="0" y="358"/>
                    <a:pt x="91" y="716"/>
                  </a:cubicBezTo>
                  <a:cubicBezTo>
                    <a:pt x="175" y="1051"/>
                    <a:pt x="347" y="1301"/>
                    <a:pt x="483" y="1301"/>
                  </a:cubicBezTo>
                  <a:cubicBezTo>
                    <a:pt x="492" y="1301"/>
                    <a:pt x="501" y="1300"/>
                    <a:pt x="510" y="1297"/>
                  </a:cubicBezTo>
                  <a:cubicBezTo>
                    <a:pt x="650" y="1261"/>
                    <a:pt x="692" y="943"/>
                    <a:pt x="602" y="585"/>
                  </a:cubicBezTo>
                  <a:cubicBezTo>
                    <a:pt x="517" y="250"/>
                    <a:pt x="346" y="1"/>
                    <a:pt x="20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8"/>
            <p:cNvSpPr/>
            <p:nvPr/>
          </p:nvSpPr>
          <p:spPr>
            <a:xfrm>
              <a:off x="5489650" y="1899750"/>
              <a:ext cx="50700" cy="109925"/>
            </a:xfrm>
            <a:custGeom>
              <a:avLst/>
              <a:gdLst/>
              <a:ahLst/>
              <a:cxnLst/>
              <a:rect l="l" t="t" r="r" b="b"/>
              <a:pathLst>
                <a:path w="2028" h="4397" extrusionOk="0">
                  <a:moveTo>
                    <a:pt x="792" y="0"/>
                  </a:moveTo>
                  <a:cubicBezTo>
                    <a:pt x="500" y="0"/>
                    <a:pt x="223" y="188"/>
                    <a:pt x="1" y="500"/>
                  </a:cubicBezTo>
                  <a:cubicBezTo>
                    <a:pt x="158" y="380"/>
                    <a:pt x="349" y="301"/>
                    <a:pt x="541" y="301"/>
                  </a:cubicBezTo>
                  <a:cubicBezTo>
                    <a:pt x="588" y="301"/>
                    <a:pt x="636" y="305"/>
                    <a:pt x="683" y="316"/>
                  </a:cubicBezTo>
                  <a:cubicBezTo>
                    <a:pt x="874" y="358"/>
                    <a:pt x="1038" y="485"/>
                    <a:pt x="1157" y="641"/>
                  </a:cubicBezTo>
                  <a:cubicBezTo>
                    <a:pt x="1277" y="794"/>
                    <a:pt x="1357" y="978"/>
                    <a:pt x="1420" y="1163"/>
                  </a:cubicBezTo>
                  <a:cubicBezTo>
                    <a:pt x="1787" y="2210"/>
                    <a:pt x="1756" y="3420"/>
                    <a:pt x="1239" y="4396"/>
                  </a:cubicBezTo>
                  <a:cubicBezTo>
                    <a:pt x="1643" y="4015"/>
                    <a:pt x="1940" y="3258"/>
                    <a:pt x="1976" y="2377"/>
                  </a:cubicBezTo>
                  <a:cubicBezTo>
                    <a:pt x="2027" y="1095"/>
                    <a:pt x="1508" y="29"/>
                    <a:pt x="818" y="1"/>
                  </a:cubicBezTo>
                  <a:cubicBezTo>
                    <a:pt x="809" y="0"/>
                    <a:pt x="801" y="0"/>
                    <a:pt x="792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8"/>
            <p:cNvSpPr/>
            <p:nvPr/>
          </p:nvSpPr>
          <p:spPr>
            <a:xfrm>
              <a:off x="5591550" y="1900075"/>
              <a:ext cx="75375" cy="125350"/>
            </a:xfrm>
            <a:custGeom>
              <a:avLst/>
              <a:gdLst/>
              <a:ahLst/>
              <a:cxnLst/>
              <a:rect l="l" t="t" r="r" b="b"/>
              <a:pathLst>
                <a:path w="3015" h="5014" extrusionOk="0">
                  <a:moveTo>
                    <a:pt x="1575" y="0"/>
                  </a:moveTo>
                  <a:cubicBezTo>
                    <a:pt x="789" y="0"/>
                    <a:pt x="113" y="1083"/>
                    <a:pt x="58" y="2447"/>
                  </a:cubicBezTo>
                  <a:cubicBezTo>
                    <a:pt x="1" y="3831"/>
                    <a:pt x="605" y="4980"/>
                    <a:pt x="1405" y="5013"/>
                  </a:cubicBezTo>
                  <a:cubicBezTo>
                    <a:pt x="1417" y="5013"/>
                    <a:pt x="1428" y="5013"/>
                    <a:pt x="1440" y="5013"/>
                  </a:cubicBezTo>
                  <a:cubicBezTo>
                    <a:pt x="2226" y="5013"/>
                    <a:pt x="2902" y="3930"/>
                    <a:pt x="2958" y="2566"/>
                  </a:cubicBezTo>
                  <a:cubicBezTo>
                    <a:pt x="3014" y="1182"/>
                    <a:pt x="2411" y="33"/>
                    <a:pt x="1610" y="1"/>
                  </a:cubicBezTo>
                  <a:cubicBezTo>
                    <a:pt x="1598" y="1"/>
                    <a:pt x="1586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8"/>
            <p:cNvSpPr/>
            <p:nvPr/>
          </p:nvSpPr>
          <p:spPr>
            <a:xfrm>
              <a:off x="5596525" y="1904725"/>
              <a:ext cx="65250" cy="116400"/>
            </a:xfrm>
            <a:custGeom>
              <a:avLst/>
              <a:gdLst/>
              <a:ahLst/>
              <a:cxnLst/>
              <a:rect l="l" t="t" r="r" b="b"/>
              <a:pathLst>
                <a:path w="2610" h="4656" extrusionOk="0">
                  <a:moveTo>
                    <a:pt x="1372" y="0"/>
                  </a:moveTo>
                  <a:cubicBezTo>
                    <a:pt x="1082" y="0"/>
                    <a:pt x="806" y="188"/>
                    <a:pt x="582" y="500"/>
                  </a:cubicBezTo>
                  <a:cubicBezTo>
                    <a:pt x="287" y="916"/>
                    <a:pt x="83" y="1554"/>
                    <a:pt x="54" y="2276"/>
                  </a:cubicBezTo>
                  <a:cubicBezTo>
                    <a:pt x="0" y="3560"/>
                    <a:pt x="519" y="4626"/>
                    <a:pt x="1212" y="4655"/>
                  </a:cubicBezTo>
                  <a:cubicBezTo>
                    <a:pt x="1220" y="4655"/>
                    <a:pt x="1227" y="4656"/>
                    <a:pt x="1235" y="4656"/>
                  </a:cubicBezTo>
                  <a:cubicBezTo>
                    <a:pt x="1442" y="4656"/>
                    <a:pt x="1641" y="4564"/>
                    <a:pt x="1819" y="4398"/>
                  </a:cubicBezTo>
                  <a:lnTo>
                    <a:pt x="1822" y="4395"/>
                  </a:lnTo>
                  <a:cubicBezTo>
                    <a:pt x="2227" y="4015"/>
                    <a:pt x="2522" y="3258"/>
                    <a:pt x="2558" y="2377"/>
                  </a:cubicBezTo>
                  <a:cubicBezTo>
                    <a:pt x="2610" y="1095"/>
                    <a:pt x="2092" y="29"/>
                    <a:pt x="1402" y="1"/>
                  </a:cubicBezTo>
                  <a:cubicBezTo>
                    <a:pt x="1392" y="0"/>
                    <a:pt x="1382" y="0"/>
                    <a:pt x="13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8"/>
            <p:cNvSpPr/>
            <p:nvPr/>
          </p:nvSpPr>
          <p:spPr>
            <a:xfrm>
              <a:off x="5604325" y="1960175"/>
              <a:ext cx="49825" cy="5475"/>
            </a:xfrm>
            <a:custGeom>
              <a:avLst/>
              <a:gdLst/>
              <a:ahLst/>
              <a:cxnLst/>
              <a:rect l="l" t="t" r="r" b="b"/>
              <a:pathLst>
                <a:path w="1993" h="219" extrusionOk="0">
                  <a:moveTo>
                    <a:pt x="771" y="0"/>
                  </a:moveTo>
                  <a:cubicBezTo>
                    <a:pt x="515" y="0"/>
                    <a:pt x="259" y="16"/>
                    <a:pt x="1" y="69"/>
                  </a:cubicBezTo>
                  <a:cubicBezTo>
                    <a:pt x="330" y="164"/>
                    <a:pt x="661" y="196"/>
                    <a:pt x="993" y="214"/>
                  </a:cubicBezTo>
                  <a:cubicBezTo>
                    <a:pt x="1072" y="217"/>
                    <a:pt x="1152" y="218"/>
                    <a:pt x="1232" y="218"/>
                  </a:cubicBezTo>
                  <a:cubicBezTo>
                    <a:pt x="1484" y="218"/>
                    <a:pt x="1738" y="203"/>
                    <a:pt x="1993" y="149"/>
                  </a:cubicBezTo>
                  <a:cubicBezTo>
                    <a:pt x="1663" y="53"/>
                    <a:pt x="1332" y="20"/>
                    <a:pt x="1001" y="4"/>
                  </a:cubicBezTo>
                  <a:cubicBezTo>
                    <a:pt x="924" y="2"/>
                    <a:pt x="848" y="0"/>
                    <a:pt x="771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8"/>
            <p:cNvSpPr/>
            <p:nvPr/>
          </p:nvSpPr>
          <p:spPr>
            <a:xfrm>
              <a:off x="5602875" y="1974375"/>
              <a:ext cx="17325" cy="32525"/>
            </a:xfrm>
            <a:custGeom>
              <a:avLst/>
              <a:gdLst/>
              <a:ahLst/>
              <a:cxnLst/>
              <a:rect l="l" t="t" r="r" b="b"/>
              <a:pathLst>
                <a:path w="693" h="1301" extrusionOk="0">
                  <a:moveTo>
                    <a:pt x="209" y="0"/>
                  </a:moveTo>
                  <a:cubicBezTo>
                    <a:pt x="200" y="0"/>
                    <a:pt x="191" y="1"/>
                    <a:pt x="183" y="3"/>
                  </a:cubicBezTo>
                  <a:cubicBezTo>
                    <a:pt x="42" y="39"/>
                    <a:pt x="1" y="358"/>
                    <a:pt x="91" y="715"/>
                  </a:cubicBezTo>
                  <a:cubicBezTo>
                    <a:pt x="176" y="1050"/>
                    <a:pt x="346" y="1301"/>
                    <a:pt x="483" y="1301"/>
                  </a:cubicBezTo>
                  <a:cubicBezTo>
                    <a:pt x="492" y="1301"/>
                    <a:pt x="501" y="1300"/>
                    <a:pt x="510" y="1297"/>
                  </a:cubicBezTo>
                  <a:cubicBezTo>
                    <a:pt x="651" y="1261"/>
                    <a:pt x="692" y="942"/>
                    <a:pt x="602" y="585"/>
                  </a:cubicBezTo>
                  <a:cubicBezTo>
                    <a:pt x="517" y="251"/>
                    <a:pt x="346" y="0"/>
                    <a:pt x="209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8"/>
            <p:cNvSpPr/>
            <p:nvPr/>
          </p:nvSpPr>
          <p:spPr>
            <a:xfrm>
              <a:off x="5611100" y="1904725"/>
              <a:ext cx="50675" cy="109900"/>
            </a:xfrm>
            <a:custGeom>
              <a:avLst/>
              <a:gdLst/>
              <a:ahLst/>
              <a:cxnLst/>
              <a:rect l="l" t="t" r="r" b="b"/>
              <a:pathLst>
                <a:path w="2027" h="4396" extrusionOk="0">
                  <a:moveTo>
                    <a:pt x="789" y="0"/>
                  </a:moveTo>
                  <a:cubicBezTo>
                    <a:pt x="499" y="0"/>
                    <a:pt x="223" y="188"/>
                    <a:pt x="0" y="499"/>
                  </a:cubicBezTo>
                  <a:cubicBezTo>
                    <a:pt x="157" y="379"/>
                    <a:pt x="348" y="301"/>
                    <a:pt x="540" y="301"/>
                  </a:cubicBezTo>
                  <a:cubicBezTo>
                    <a:pt x="588" y="301"/>
                    <a:pt x="636" y="305"/>
                    <a:pt x="683" y="316"/>
                  </a:cubicBezTo>
                  <a:cubicBezTo>
                    <a:pt x="874" y="358"/>
                    <a:pt x="1037" y="484"/>
                    <a:pt x="1158" y="640"/>
                  </a:cubicBezTo>
                  <a:cubicBezTo>
                    <a:pt x="1278" y="793"/>
                    <a:pt x="1356" y="978"/>
                    <a:pt x="1419" y="1163"/>
                  </a:cubicBezTo>
                  <a:cubicBezTo>
                    <a:pt x="1788" y="2210"/>
                    <a:pt x="1757" y="3419"/>
                    <a:pt x="1239" y="4395"/>
                  </a:cubicBezTo>
                  <a:cubicBezTo>
                    <a:pt x="1644" y="4015"/>
                    <a:pt x="1939" y="3258"/>
                    <a:pt x="1975" y="2377"/>
                  </a:cubicBezTo>
                  <a:cubicBezTo>
                    <a:pt x="2027" y="1095"/>
                    <a:pt x="1509" y="29"/>
                    <a:pt x="819" y="1"/>
                  </a:cubicBezTo>
                  <a:cubicBezTo>
                    <a:pt x="809" y="0"/>
                    <a:pt x="799" y="0"/>
                    <a:pt x="789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8"/>
            <p:cNvSpPr/>
            <p:nvPr/>
          </p:nvSpPr>
          <p:spPr>
            <a:xfrm>
              <a:off x="4981625" y="2025875"/>
              <a:ext cx="680175" cy="27775"/>
            </a:xfrm>
            <a:custGeom>
              <a:avLst/>
              <a:gdLst/>
              <a:ahLst/>
              <a:cxnLst/>
              <a:rect l="l" t="t" r="r" b="b"/>
              <a:pathLst>
                <a:path w="27207" h="1111" extrusionOk="0">
                  <a:moveTo>
                    <a:pt x="1" y="0"/>
                  </a:moveTo>
                  <a:lnTo>
                    <a:pt x="1" y="0"/>
                  </a:lnTo>
                  <a:cubicBezTo>
                    <a:pt x="2264" y="174"/>
                    <a:pt x="4529" y="321"/>
                    <a:pt x="6796" y="442"/>
                  </a:cubicBezTo>
                  <a:cubicBezTo>
                    <a:pt x="9061" y="569"/>
                    <a:pt x="11329" y="669"/>
                    <a:pt x="13595" y="766"/>
                  </a:cubicBezTo>
                  <a:cubicBezTo>
                    <a:pt x="15863" y="854"/>
                    <a:pt x="18130" y="937"/>
                    <a:pt x="20399" y="997"/>
                  </a:cubicBezTo>
                  <a:cubicBezTo>
                    <a:pt x="22667" y="1061"/>
                    <a:pt x="24937" y="1099"/>
                    <a:pt x="27207" y="1111"/>
                  </a:cubicBezTo>
                  <a:cubicBezTo>
                    <a:pt x="24943" y="936"/>
                    <a:pt x="22679" y="790"/>
                    <a:pt x="20411" y="669"/>
                  </a:cubicBezTo>
                  <a:cubicBezTo>
                    <a:pt x="18146" y="543"/>
                    <a:pt x="15879" y="442"/>
                    <a:pt x="13612" y="345"/>
                  </a:cubicBezTo>
                  <a:cubicBezTo>
                    <a:pt x="11344" y="258"/>
                    <a:pt x="9078" y="174"/>
                    <a:pt x="6809" y="115"/>
                  </a:cubicBezTo>
                  <a:cubicBezTo>
                    <a:pt x="4539" y="50"/>
                    <a:pt x="2271" y="11"/>
                    <a:pt x="1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48"/>
          <p:cNvGrpSpPr/>
          <p:nvPr/>
        </p:nvGrpSpPr>
        <p:grpSpPr>
          <a:xfrm>
            <a:off x="1297204" y="761183"/>
            <a:ext cx="169326" cy="169400"/>
            <a:chOff x="3331975" y="2330200"/>
            <a:chExt cx="63125" cy="63150"/>
          </a:xfrm>
        </p:grpSpPr>
        <p:sp>
          <p:nvSpPr>
            <p:cNvPr id="2692" name="Google Shape;2692;p48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8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8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D96B9B-F9A8-7F4C-6DE2-C168FCD7C1F2}"/>
              </a:ext>
            </a:extLst>
          </p:cNvPr>
          <p:cNvSpPr txBox="1"/>
          <p:nvPr/>
        </p:nvSpPr>
        <p:spPr>
          <a:xfrm>
            <a:off x="1231781" y="222714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0C26C-0057-AAB5-2590-F7AA5E19400E}"/>
              </a:ext>
            </a:extLst>
          </p:cNvPr>
          <p:cNvSpPr txBox="1"/>
          <p:nvPr/>
        </p:nvSpPr>
        <p:spPr>
          <a:xfrm>
            <a:off x="1668213" y="807489"/>
            <a:ext cx="329825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market 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marketing strategy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quality product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Network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and Loyalty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4" name="Google Shape;3254;p58"/>
          <p:cNvGrpSpPr/>
          <p:nvPr/>
        </p:nvGrpSpPr>
        <p:grpSpPr>
          <a:xfrm rot="9267349">
            <a:off x="6641328" y="-143075"/>
            <a:ext cx="2059838" cy="1868757"/>
            <a:chOff x="1374900" y="424450"/>
            <a:chExt cx="598825" cy="543275"/>
          </a:xfrm>
        </p:grpSpPr>
        <p:sp>
          <p:nvSpPr>
            <p:cNvPr id="3255" name="Google Shape;3255;p58"/>
            <p:cNvSpPr/>
            <p:nvPr/>
          </p:nvSpPr>
          <p:spPr>
            <a:xfrm>
              <a:off x="1476750" y="516100"/>
              <a:ext cx="353775" cy="334250"/>
            </a:xfrm>
            <a:custGeom>
              <a:avLst/>
              <a:gdLst/>
              <a:ahLst/>
              <a:cxnLst/>
              <a:rect l="l" t="t" r="r" b="b"/>
              <a:pathLst>
                <a:path w="14151" h="13370" extrusionOk="0">
                  <a:moveTo>
                    <a:pt x="3141" y="1"/>
                  </a:moveTo>
                  <a:lnTo>
                    <a:pt x="1" y="3505"/>
                  </a:lnTo>
                  <a:lnTo>
                    <a:pt x="11011" y="13369"/>
                  </a:lnTo>
                  <a:lnTo>
                    <a:pt x="13364" y="12319"/>
                  </a:lnTo>
                  <a:lnTo>
                    <a:pt x="14151" y="9866"/>
                  </a:lnTo>
                  <a:lnTo>
                    <a:pt x="3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6" name="Google Shape;3256;p58"/>
            <p:cNvGrpSpPr/>
            <p:nvPr/>
          </p:nvGrpSpPr>
          <p:grpSpPr>
            <a:xfrm>
              <a:off x="1727000" y="769750"/>
              <a:ext cx="47675" cy="59550"/>
              <a:chOff x="1727000" y="769750"/>
              <a:chExt cx="47675" cy="59550"/>
            </a:xfrm>
          </p:grpSpPr>
          <p:sp>
            <p:nvSpPr>
              <p:cNvPr id="3257" name="Google Shape;3257;p58"/>
              <p:cNvSpPr/>
              <p:nvPr/>
            </p:nvSpPr>
            <p:spPr>
              <a:xfrm>
                <a:off x="1727000" y="769750"/>
                <a:ext cx="476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2382" extrusionOk="0">
                    <a:moveTo>
                      <a:pt x="1906" y="0"/>
                    </a:moveTo>
                    <a:cubicBezTo>
                      <a:pt x="1563" y="14"/>
                      <a:pt x="1246" y="186"/>
                      <a:pt x="983" y="410"/>
                    </a:cubicBezTo>
                    <a:cubicBezTo>
                      <a:pt x="720" y="633"/>
                      <a:pt x="516" y="918"/>
                      <a:pt x="342" y="1215"/>
                    </a:cubicBezTo>
                    <a:cubicBezTo>
                      <a:pt x="240" y="1388"/>
                      <a:pt x="146" y="1569"/>
                      <a:pt x="92" y="1764"/>
                    </a:cubicBezTo>
                    <a:cubicBezTo>
                      <a:pt x="37" y="1960"/>
                      <a:pt x="0" y="2188"/>
                      <a:pt x="61" y="2381"/>
                    </a:cubicBezTo>
                    <a:cubicBezTo>
                      <a:pt x="572" y="2240"/>
                      <a:pt x="1012" y="1896"/>
                      <a:pt x="1316" y="1463"/>
                    </a:cubicBezTo>
                    <a:cubicBezTo>
                      <a:pt x="1621" y="1029"/>
                      <a:pt x="1801" y="519"/>
                      <a:pt x="1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58"/>
              <p:cNvSpPr/>
              <p:nvPr/>
            </p:nvSpPr>
            <p:spPr>
              <a:xfrm>
                <a:off x="1727000" y="769750"/>
                <a:ext cx="476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2382" extrusionOk="0">
                    <a:moveTo>
                      <a:pt x="1906" y="0"/>
                    </a:moveTo>
                    <a:cubicBezTo>
                      <a:pt x="1563" y="14"/>
                      <a:pt x="1246" y="186"/>
                      <a:pt x="983" y="410"/>
                    </a:cubicBezTo>
                    <a:cubicBezTo>
                      <a:pt x="720" y="633"/>
                      <a:pt x="516" y="918"/>
                      <a:pt x="342" y="1215"/>
                    </a:cubicBezTo>
                    <a:cubicBezTo>
                      <a:pt x="240" y="1388"/>
                      <a:pt x="146" y="1569"/>
                      <a:pt x="92" y="1764"/>
                    </a:cubicBezTo>
                    <a:cubicBezTo>
                      <a:pt x="37" y="1960"/>
                      <a:pt x="0" y="2188"/>
                      <a:pt x="61" y="2381"/>
                    </a:cubicBezTo>
                    <a:cubicBezTo>
                      <a:pt x="572" y="2240"/>
                      <a:pt x="1012" y="1896"/>
                      <a:pt x="1316" y="1463"/>
                    </a:cubicBezTo>
                    <a:cubicBezTo>
                      <a:pt x="1621" y="1029"/>
                      <a:pt x="1801" y="519"/>
                      <a:pt x="1906" y="0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9" name="Google Shape;3259;p58"/>
            <p:cNvSpPr/>
            <p:nvPr/>
          </p:nvSpPr>
          <p:spPr>
            <a:xfrm>
              <a:off x="1640425" y="665225"/>
              <a:ext cx="163700" cy="164075"/>
            </a:xfrm>
            <a:custGeom>
              <a:avLst/>
              <a:gdLst/>
              <a:ahLst/>
              <a:cxnLst/>
              <a:rect l="l" t="t" r="r" b="b"/>
              <a:pathLst>
                <a:path w="6548" h="6563" extrusionOk="0">
                  <a:moveTo>
                    <a:pt x="3252" y="1"/>
                  </a:moveTo>
                  <a:cubicBezTo>
                    <a:pt x="2288" y="1234"/>
                    <a:pt x="1192" y="2389"/>
                    <a:pt x="1" y="3405"/>
                  </a:cubicBezTo>
                  <a:lnTo>
                    <a:pt x="3524" y="6562"/>
                  </a:lnTo>
                  <a:cubicBezTo>
                    <a:pt x="3507" y="6274"/>
                    <a:pt x="3623" y="5974"/>
                    <a:pt x="3805" y="5744"/>
                  </a:cubicBezTo>
                  <a:cubicBezTo>
                    <a:pt x="4048" y="5439"/>
                    <a:pt x="4392" y="5237"/>
                    <a:pt x="4739" y="5059"/>
                  </a:cubicBezTo>
                  <a:cubicBezTo>
                    <a:pt x="5084" y="4880"/>
                    <a:pt x="5444" y="4718"/>
                    <a:pt x="5744" y="4472"/>
                  </a:cubicBezTo>
                  <a:cubicBezTo>
                    <a:pt x="6198" y="4101"/>
                    <a:pt x="6493" y="3538"/>
                    <a:pt x="6548" y="2953"/>
                  </a:cubicBezTo>
                  <a:lnTo>
                    <a:pt x="32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0" name="Google Shape;3260;p58"/>
            <p:cNvGrpSpPr/>
            <p:nvPr/>
          </p:nvGrpSpPr>
          <p:grpSpPr>
            <a:xfrm>
              <a:off x="1682100" y="724075"/>
              <a:ext cx="82225" cy="56275"/>
              <a:chOff x="1682100" y="724075"/>
              <a:chExt cx="82225" cy="56275"/>
            </a:xfrm>
          </p:grpSpPr>
          <p:sp>
            <p:nvSpPr>
              <p:cNvPr id="3261" name="Google Shape;3261;p58"/>
              <p:cNvSpPr/>
              <p:nvPr/>
            </p:nvSpPr>
            <p:spPr>
              <a:xfrm>
                <a:off x="1715675" y="750900"/>
                <a:ext cx="1520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435" extrusionOk="0">
                    <a:moveTo>
                      <a:pt x="294" y="0"/>
                    </a:moveTo>
                    <a:cubicBezTo>
                      <a:pt x="242" y="0"/>
                      <a:pt x="188" y="21"/>
                      <a:pt x="143" y="72"/>
                    </a:cubicBezTo>
                    <a:cubicBezTo>
                      <a:pt x="1" y="230"/>
                      <a:pt x="151" y="435"/>
                      <a:pt x="314" y="435"/>
                    </a:cubicBezTo>
                    <a:cubicBezTo>
                      <a:pt x="366" y="435"/>
                      <a:pt x="420" y="413"/>
                      <a:pt x="466" y="362"/>
                    </a:cubicBezTo>
                    <a:cubicBezTo>
                      <a:pt x="608" y="204"/>
                      <a:pt x="457" y="0"/>
                      <a:pt x="294" y="0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58"/>
              <p:cNvSpPr/>
              <p:nvPr/>
            </p:nvSpPr>
            <p:spPr>
              <a:xfrm>
                <a:off x="1722100" y="776700"/>
                <a:ext cx="5075" cy="365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46" extrusionOk="0">
                    <a:moveTo>
                      <a:pt x="99" y="0"/>
                    </a:moveTo>
                    <a:cubicBezTo>
                      <a:pt x="81" y="0"/>
                      <a:pt x="63" y="8"/>
                      <a:pt x="48" y="25"/>
                    </a:cubicBezTo>
                    <a:cubicBezTo>
                      <a:pt x="1" y="77"/>
                      <a:pt x="52" y="145"/>
                      <a:pt x="106" y="145"/>
                    </a:cubicBezTo>
                    <a:cubicBezTo>
                      <a:pt x="123" y="145"/>
                      <a:pt x="141" y="138"/>
                      <a:pt x="156" y="122"/>
                    </a:cubicBezTo>
                    <a:cubicBezTo>
                      <a:pt x="203" y="69"/>
                      <a:pt x="153" y="0"/>
                      <a:pt x="99" y="0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58"/>
              <p:cNvSpPr/>
              <p:nvPr/>
            </p:nvSpPr>
            <p:spPr>
              <a:xfrm>
                <a:off x="1744100" y="763525"/>
                <a:ext cx="2022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809" h="580" extrusionOk="0">
                    <a:moveTo>
                      <a:pt x="391" y="0"/>
                    </a:moveTo>
                    <a:cubicBezTo>
                      <a:pt x="321" y="0"/>
                      <a:pt x="249" y="29"/>
                      <a:pt x="188" y="97"/>
                    </a:cubicBezTo>
                    <a:cubicBezTo>
                      <a:pt x="0" y="307"/>
                      <a:pt x="201" y="580"/>
                      <a:pt x="418" y="580"/>
                    </a:cubicBezTo>
                    <a:cubicBezTo>
                      <a:pt x="488" y="580"/>
                      <a:pt x="560" y="552"/>
                      <a:pt x="621" y="484"/>
                    </a:cubicBezTo>
                    <a:cubicBezTo>
                      <a:pt x="809" y="273"/>
                      <a:pt x="607" y="0"/>
                      <a:pt x="391" y="0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58"/>
              <p:cNvSpPr/>
              <p:nvPr/>
            </p:nvSpPr>
            <p:spPr>
              <a:xfrm>
                <a:off x="1682100" y="762575"/>
                <a:ext cx="101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91" extrusionOk="0">
                    <a:moveTo>
                      <a:pt x="196" y="1"/>
                    </a:moveTo>
                    <a:cubicBezTo>
                      <a:pt x="161" y="1"/>
                      <a:pt x="125" y="15"/>
                      <a:pt x="95" y="49"/>
                    </a:cubicBezTo>
                    <a:cubicBezTo>
                      <a:pt x="1" y="154"/>
                      <a:pt x="102" y="291"/>
                      <a:pt x="210" y="291"/>
                    </a:cubicBezTo>
                    <a:cubicBezTo>
                      <a:pt x="245" y="291"/>
                      <a:pt x="281" y="277"/>
                      <a:pt x="311" y="243"/>
                    </a:cubicBezTo>
                    <a:cubicBezTo>
                      <a:pt x="406" y="138"/>
                      <a:pt x="305" y="1"/>
                      <a:pt x="196" y="1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58"/>
              <p:cNvSpPr/>
              <p:nvPr/>
            </p:nvSpPr>
            <p:spPr>
              <a:xfrm>
                <a:off x="1724925" y="724075"/>
                <a:ext cx="20250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810" h="580" extrusionOk="0">
                    <a:moveTo>
                      <a:pt x="391" y="0"/>
                    </a:moveTo>
                    <a:cubicBezTo>
                      <a:pt x="321" y="0"/>
                      <a:pt x="249" y="29"/>
                      <a:pt x="189" y="97"/>
                    </a:cubicBezTo>
                    <a:cubicBezTo>
                      <a:pt x="1" y="307"/>
                      <a:pt x="201" y="580"/>
                      <a:pt x="418" y="580"/>
                    </a:cubicBezTo>
                    <a:cubicBezTo>
                      <a:pt x="488" y="580"/>
                      <a:pt x="560" y="552"/>
                      <a:pt x="621" y="484"/>
                    </a:cubicBezTo>
                    <a:cubicBezTo>
                      <a:pt x="809" y="273"/>
                      <a:pt x="608" y="0"/>
                      <a:pt x="391" y="0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58"/>
              <p:cNvSpPr/>
              <p:nvPr/>
            </p:nvSpPr>
            <p:spPr>
              <a:xfrm>
                <a:off x="1712675" y="732150"/>
                <a:ext cx="1015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406" h="291" extrusionOk="0">
                    <a:moveTo>
                      <a:pt x="196" y="0"/>
                    </a:moveTo>
                    <a:cubicBezTo>
                      <a:pt x="161" y="0"/>
                      <a:pt x="125" y="14"/>
                      <a:pt x="94" y="48"/>
                    </a:cubicBezTo>
                    <a:cubicBezTo>
                      <a:pt x="1" y="154"/>
                      <a:pt x="101" y="290"/>
                      <a:pt x="210" y="290"/>
                    </a:cubicBezTo>
                    <a:cubicBezTo>
                      <a:pt x="245" y="290"/>
                      <a:pt x="281" y="276"/>
                      <a:pt x="311" y="242"/>
                    </a:cubicBezTo>
                    <a:cubicBezTo>
                      <a:pt x="406" y="137"/>
                      <a:pt x="305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67" name="Google Shape;3267;p58"/>
            <p:cNvSpPr/>
            <p:nvPr/>
          </p:nvSpPr>
          <p:spPr>
            <a:xfrm>
              <a:off x="1634475" y="657375"/>
              <a:ext cx="93125" cy="100725"/>
            </a:xfrm>
            <a:custGeom>
              <a:avLst/>
              <a:gdLst/>
              <a:ahLst/>
              <a:cxnLst/>
              <a:rect l="l" t="t" r="r" b="b"/>
              <a:pathLst>
                <a:path w="3725" h="4029" extrusionOk="0">
                  <a:moveTo>
                    <a:pt x="3140" y="1"/>
                  </a:moveTo>
                  <a:lnTo>
                    <a:pt x="1" y="3505"/>
                  </a:lnTo>
                  <a:lnTo>
                    <a:pt x="585" y="4029"/>
                  </a:lnTo>
                  <a:lnTo>
                    <a:pt x="2937" y="2977"/>
                  </a:lnTo>
                  <a:lnTo>
                    <a:pt x="3724" y="525"/>
                  </a:lnTo>
                  <a:lnTo>
                    <a:pt x="31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8"/>
            <p:cNvSpPr/>
            <p:nvPr/>
          </p:nvSpPr>
          <p:spPr>
            <a:xfrm>
              <a:off x="1393850" y="444625"/>
              <a:ext cx="306450" cy="286250"/>
            </a:xfrm>
            <a:custGeom>
              <a:avLst/>
              <a:gdLst/>
              <a:ahLst/>
              <a:cxnLst/>
              <a:rect l="l" t="t" r="r" b="b"/>
              <a:pathLst>
                <a:path w="12258" h="11450" extrusionOk="0">
                  <a:moveTo>
                    <a:pt x="2124" y="0"/>
                  </a:moveTo>
                  <a:lnTo>
                    <a:pt x="0" y="2370"/>
                  </a:lnTo>
                  <a:lnTo>
                    <a:pt x="10133" y="11449"/>
                  </a:lnTo>
                  <a:lnTo>
                    <a:pt x="12257" y="9079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8"/>
            <p:cNvSpPr/>
            <p:nvPr/>
          </p:nvSpPr>
          <p:spPr>
            <a:xfrm>
              <a:off x="1374900" y="424450"/>
              <a:ext cx="92725" cy="101175"/>
            </a:xfrm>
            <a:custGeom>
              <a:avLst/>
              <a:gdLst/>
              <a:ahLst/>
              <a:cxnLst/>
              <a:rect l="l" t="t" r="r" b="b"/>
              <a:pathLst>
                <a:path w="3709" h="4047" extrusionOk="0">
                  <a:moveTo>
                    <a:pt x="3290" y="0"/>
                  </a:moveTo>
                  <a:lnTo>
                    <a:pt x="1" y="3671"/>
                  </a:lnTo>
                  <a:lnTo>
                    <a:pt x="420" y="4047"/>
                  </a:lnTo>
                  <a:lnTo>
                    <a:pt x="3709" y="375"/>
                  </a:lnTo>
                  <a:lnTo>
                    <a:pt x="32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0" name="Google Shape;3270;p58"/>
            <p:cNvGrpSpPr/>
            <p:nvPr/>
          </p:nvGrpSpPr>
          <p:grpSpPr>
            <a:xfrm>
              <a:off x="1545125" y="527475"/>
              <a:ext cx="275425" cy="261500"/>
              <a:chOff x="1545125" y="527475"/>
              <a:chExt cx="275425" cy="261500"/>
            </a:xfrm>
          </p:grpSpPr>
          <p:sp>
            <p:nvSpPr>
              <p:cNvPr id="3271" name="Google Shape;3271;p58"/>
              <p:cNvSpPr/>
              <p:nvPr/>
            </p:nvSpPr>
            <p:spPr>
              <a:xfrm>
                <a:off x="1779325" y="737275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1" y="0"/>
                    </a:moveTo>
                    <a:lnTo>
                      <a:pt x="0" y="493"/>
                    </a:lnTo>
                    <a:lnTo>
                      <a:pt x="37" y="527"/>
                    </a:lnTo>
                    <a:lnTo>
                      <a:pt x="479" y="34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58"/>
              <p:cNvSpPr/>
              <p:nvPr/>
            </p:nvSpPr>
            <p:spPr>
              <a:xfrm>
                <a:off x="1774475" y="732950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2" y="1"/>
                    </a:moveTo>
                    <a:lnTo>
                      <a:pt x="0" y="494"/>
                    </a:lnTo>
                    <a:lnTo>
                      <a:pt x="38" y="527"/>
                    </a:lnTo>
                    <a:lnTo>
                      <a:pt x="479" y="35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58"/>
              <p:cNvSpPr/>
              <p:nvPr/>
            </p:nvSpPr>
            <p:spPr>
              <a:xfrm>
                <a:off x="1769675" y="728625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2" y="0"/>
                    </a:moveTo>
                    <a:lnTo>
                      <a:pt x="0" y="494"/>
                    </a:lnTo>
                    <a:lnTo>
                      <a:pt x="37" y="528"/>
                    </a:lnTo>
                    <a:lnTo>
                      <a:pt x="479" y="3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58"/>
              <p:cNvSpPr/>
              <p:nvPr/>
            </p:nvSpPr>
            <p:spPr>
              <a:xfrm>
                <a:off x="1764850" y="724300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1" y="1"/>
                    </a:moveTo>
                    <a:lnTo>
                      <a:pt x="0" y="493"/>
                    </a:lnTo>
                    <a:lnTo>
                      <a:pt x="37" y="527"/>
                    </a:lnTo>
                    <a:lnTo>
                      <a:pt x="479" y="34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58"/>
              <p:cNvSpPr/>
              <p:nvPr/>
            </p:nvSpPr>
            <p:spPr>
              <a:xfrm>
                <a:off x="1748700" y="719725"/>
                <a:ext cx="23000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021" extrusionOk="0">
                    <a:moveTo>
                      <a:pt x="883" y="0"/>
                    </a:moveTo>
                    <a:lnTo>
                      <a:pt x="0" y="987"/>
                    </a:lnTo>
                    <a:lnTo>
                      <a:pt x="37" y="1021"/>
                    </a:lnTo>
                    <a:lnTo>
                      <a:pt x="920" y="34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58"/>
              <p:cNvSpPr/>
              <p:nvPr/>
            </p:nvSpPr>
            <p:spPr>
              <a:xfrm>
                <a:off x="1754900" y="715400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2" y="1"/>
                    </a:moveTo>
                    <a:lnTo>
                      <a:pt x="1" y="494"/>
                    </a:lnTo>
                    <a:lnTo>
                      <a:pt x="38" y="527"/>
                    </a:lnTo>
                    <a:lnTo>
                      <a:pt x="480" y="34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58"/>
              <p:cNvSpPr/>
              <p:nvPr/>
            </p:nvSpPr>
            <p:spPr>
              <a:xfrm>
                <a:off x="1750050" y="711100"/>
                <a:ext cx="120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443" y="1"/>
                    </a:moveTo>
                    <a:lnTo>
                      <a:pt x="1" y="493"/>
                    </a:lnTo>
                    <a:lnTo>
                      <a:pt x="39" y="527"/>
                    </a:lnTo>
                    <a:lnTo>
                      <a:pt x="480" y="34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58"/>
              <p:cNvSpPr/>
              <p:nvPr/>
            </p:nvSpPr>
            <p:spPr>
              <a:xfrm>
                <a:off x="1745250" y="706750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3" y="0"/>
                    </a:moveTo>
                    <a:lnTo>
                      <a:pt x="1" y="493"/>
                    </a:lnTo>
                    <a:lnTo>
                      <a:pt x="38" y="528"/>
                    </a:lnTo>
                    <a:lnTo>
                      <a:pt x="480" y="34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58"/>
              <p:cNvSpPr/>
              <p:nvPr/>
            </p:nvSpPr>
            <p:spPr>
              <a:xfrm>
                <a:off x="1740425" y="702425"/>
                <a:ext cx="1200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9" extrusionOk="0">
                    <a:moveTo>
                      <a:pt x="442" y="1"/>
                    </a:moveTo>
                    <a:lnTo>
                      <a:pt x="1" y="494"/>
                    </a:lnTo>
                    <a:lnTo>
                      <a:pt x="38" y="528"/>
                    </a:lnTo>
                    <a:lnTo>
                      <a:pt x="480" y="35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58"/>
              <p:cNvSpPr/>
              <p:nvPr/>
            </p:nvSpPr>
            <p:spPr>
              <a:xfrm>
                <a:off x="1724275" y="697875"/>
                <a:ext cx="23025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020" extrusionOk="0">
                    <a:moveTo>
                      <a:pt x="883" y="0"/>
                    </a:moveTo>
                    <a:lnTo>
                      <a:pt x="1" y="987"/>
                    </a:lnTo>
                    <a:lnTo>
                      <a:pt x="38" y="1020"/>
                    </a:lnTo>
                    <a:lnTo>
                      <a:pt x="920" y="34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58"/>
              <p:cNvSpPr/>
              <p:nvPr/>
            </p:nvSpPr>
            <p:spPr>
              <a:xfrm>
                <a:off x="1730475" y="693550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2" y="1"/>
                    </a:moveTo>
                    <a:lnTo>
                      <a:pt x="1" y="493"/>
                    </a:lnTo>
                    <a:lnTo>
                      <a:pt x="39" y="527"/>
                    </a:lnTo>
                    <a:lnTo>
                      <a:pt x="479" y="34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58"/>
              <p:cNvSpPr/>
              <p:nvPr/>
            </p:nvSpPr>
            <p:spPr>
              <a:xfrm>
                <a:off x="1725675" y="689200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2" y="0"/>
                    </a:moveTo>
                    <a:lnTo>
                      <a:pt x="1" y="494"/>
                    </a:lnTo>
                    <a:lnTo>
                      <a:pt x="38" y="528"/>
                    </a:lnTo>
                    <a:lnTo>
                      <a:pt x="480" y="3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58"/>
              <p:cNvSpPr/>
              <p:nvPr/>
            </p:nvSpPr>
            <p:spPr>
              <a:xfrm>
                <a:off x="1720825" y="684900"/>
                <a:ext cx="1202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527" extrusionOk="0">
                    <a:moveTo>
                      <a:pt x="442" y="0"/>
                    </a:moveTo>
                    <a:lnTo>
                      <a:pt x="1" y="493"/>
                    </a:lnTo>
                    <a:lnTo>
                      <a:pt x="39" y="526"/>
                    </a:lnTo>
                    <a:lnTo>
                      <a:pt x="481" y="3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58"/>
              <p:cNvSpPr/>
              <p:nvPr/>
            </p:nvSpPr>
            <p:spPr>
              <a:xfrm>
                <a:off x="1716000" y="680575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2" y="1"/>
                    </a:moveTo>
                    <a:lnTo>
                      <a:pt x="1" y="494"/>
                    </a:lnTo>
                    <a:lnTo>
                      <a:pt x="39" y="527"/>
                    </a:lnTo>
                    <a:lnTo>
                      <a:pt x="480" y="34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58"/>
              <p:cNvSpPr/>
              <p:nvPr/>
            </p:nvSpPr>
            <p:spPr>
              <a:xfrm>
                <a:off x="1699875" y="676000"/>
                <a:ext cx="23050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020" extrusionOk="0">
                    <a:moveTo>
                      <a:pt x="884" y="0"/>
                    </a:moveTo>
                    <a:lnTo>
                      <a:pt x="1" y="986"/>
                    </a:lnTo>
                    <a:lnTo>
                      <a:pt x="39" y="1020"/>
                    </a:lnTo>
                    <a:lnTo>
                      <a:pt x="921" y="33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58"/>
              <p:cNvSpPr/>
              <p:nvPr/>
            </p:nvSpPr>
            <p:spPr>
              <a:xfrm>
                <a:off x="1706075" y="671675"/>
                <a:ext cx="1200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9" extrusionOk="0">
                    <a:moveTo>
                      <a:pt x="442" y="1"/>
                    </a:moveTo>
                    <a:lnTo>
                      <a:pt x="0" y="494"/>
                    </a:lnTo>
                    <a:lnTo>
                      <a:pt x="38" y="528"/>
                    </a:lnTo>
                    <a:lnTo>
                      <a:pt x="479" y="35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58"/>
              <p:cNvSpPr/>
              <p:nvPr/>
            </p:nvSpPr>
            <p:spPr>
              <a:xfrm>
                <a:off x="1701275" y="667350"/>
                <a:ext cx="120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442" y="0"/>
                    </a:moveTo>
                    <a:lnTo>
                      <a:pt x="0" y="494"/>
                    </a:lnTo>
                    <a:lnTo>
                      <a:pt x="38" y="527"/>
                    </a:lnTo>
                    <a:lnTo>
                      <a:pt x="479" y="33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58"/>
              <p:cNvSpPr/>
              <p:nvPr/>
            </p:nvSpPr>
            <p:spPr>
              <a:xfrm>
                <a:off x="1696425" y="663025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2" y="1"/>
                    </a:moveTo>
                    <a:lnTo>
                      <a:pt x="0" y="494"/>
                    </a:lnTo>
                    <a:lnTo>
                      <a:pt x="39" y="527"/>
                    </a:lnTo>
                    <a:lnTo>
                      <a:pt x="479" y="34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58"/>
              <p:cNvSpPr/>
              <p:nvPr/>
            </p:nvSpPr>
            <p:spPr>
              <a:xfrm>
                <a:off x="1691600" y="658700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2" y="1"/>
                    </a:moveTo>
                    <a:lnTo>
                      <a:pt x="0" y="494"/>
                    </a:lnTo>
                    <a:lnTo>
                      <a:pt x="39" y="528"/>
                    </a:lnTo>
                    <a:lnTo>
                      <a:pt x="479" y="35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58"/>
              <p:cNvSpPr/>
              <p:nvPr/>
            </p:nvSpPr>
            <p:spPr>
              <a:xfrm>
                <a:off x="1675475" y="654100"/>
                <a:ext cx="2302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021" extrusionOk="0">
                    <a:moveTo>
                      <a:pt x="883" y="1"/>
                    </a:moveTo>
                    <a:lnTo>
                      <a:pt x="0" y="988"/>
                    </a:lnTo>
                    <a:lnTo>
                      <a:pt x="38" y="1021"/>
                    </a:lnTo>
                    <a:lnTo>
                      <a:pt x="921" y="35"/>
                    </a:lnTo>
                    <a:lnTo>
                      <a:pt x="8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58"/>
              <p:cNvSpPr/>
              <p:nvPr/>
            </p:nvSpPr>
            <p:spPr>
              <a:xfrm>
                <a:off x="1681675" y="649825"/>
                <a:ext cx="1197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27" extrusionOk="0">
                    <a:moveTo>
                      <a:pt x="442" y="1"/>
                    </a:moveTo>
                    <a:lnTo>
                      <a:pt x="0" y="494"/>
                    </a:lnTo>
                    <a:lnTo>
                      <a:pt x="37" y="527"/>
                    </a:lnTo>
                    <a:lnTo>
                      <a:pt x="479" y="34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58"/>
              <p:cNvSpPr/>
              <p:nvPr/>
            </p:nvSpPr>
            <p:spPr>
              <a:xfrm>
                <a:off x="1676875" y="645500"/>
                <a:ext cx="1197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27" extrusionOk="0">
                    <a:moveTo>
                      <a:pt x="441" y="0"/>
                    </a:moveTo>
                    <a:lnTo>
                      <a:pt x="0" y="492"/>
                    </a:lnTo>
                    <a:lnTo>
                      <a:pt x="37" y="527"/>
                    </a:lnTo>
                    <a:lnTo>
                      <a:pt x="479" y="33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58"/>
              <p:cNvSpPr/>
              <p:nvPr/>
            </p:nvSpPr>
            <p:spPr>
              <a:xfrm>
                <a:off x="1672025" y="641150"/>
                <a:ext cx="1197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29" extrusionOk="0">
                    <a:moveTo>
                      <a:pt x="442" y="1"/>
                    </a:moveTo>
                    <a:lnTo>
                      <a:pt x="0" y="494"/>
                    </a:lnTo>
                    <a:lnTo>
                      <a:pt x="38" y="528"/>
                    </a:lnTo>
                    <a:lnTo>
                      <a:pt x="479" y="35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58"/>
              <p:cNvSpPr/>
              <p:nvPr/>
            </p:nvSpPr>
            <p:spPr>
              <a:xfrm>
                <a:off x="1667175" y="636825"/>
                <a:ext cx="11975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28" extrusionOk="0">
                    <a:moveTo>
                      <a:pt x="442" y="0"/>
                    </a:moveTo>
                    <a:lnTo>
                      <a:pt x="0" y="494"/>
                    </a:lnTo>
                    <a:lnTo>
                      <a:pt x="38" y="528"/>
                    </a:lnTo>
                    <a:lnTo>
                      <a:pt x="479" y="35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58"/>
              <p:cNvSpPr/>
              <p:nvPr/>
            </p:nvSpPr>
            <p:spPr>
              <a:xfrm>
                <a:off x="1651075" y="632250"/>
                <a:ext cx="2302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021" extrusionOk="0">
                    <a:moveTo>
                      <a:pt x="883" y="1"/>
                    </a:moveTo>
                    <a:lnTo>
                      <a:pt x="0" y="987"/>
                    </a:lnTo>
                    <a:lnTo>
                      <a:pt x="37" y="1020"/>
                    </a:lnTo>
                    <a:lnTo>
                      <a:pt x="921" y="35"/>
                    </a:lnTo>
                    <a:lnTo>
                      <a:pt x="8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58"/>
              <p:cNvSpPr/>
              <p:nvPr/>
            </p:nvSpPr>
            <p:spPr>
              <a:xfrm>
                <a:off x="1657275" y="627925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3" y="0"/>
                    </a:moveTo>
                    <a:lnTo>
                      <a:pt x="1" y="494"/>
                    </a:lnTo>
                    <a:lnTo>
                      <a:pt x="38" y="528"/>
                    </a:lnTo>
                    <a:lnTo>
                      <a:pt x="480" y="34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58"/>
              <p:cNvSpPr/>
              <p:nvPr/>
            </p:nvSpPr>
            <p:spPr>
              <a:xfrm>
                <a:off x="1652450" y="623625"/>
                <a:ext cx="120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442" y="0"/>
                    </a:moveTo>
                    <a:lnTo>
                      <a:pt x="1" y="493"/>
                    </a:lnTo>
                    <a:lnTo>
                      <a:pt x="38" y="526"/>
                    </a:lnTo>
                    <a:lnTo>
                      <a:pt x="480" y="3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58"/>
              <p:cNvSpPr/>
              <p:nvPr/>
            </p:nvSpPr>
            <p:spPr>
              <a:xfrm>
                <a:off x="1647575" y="619275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3" y="1"/>
                    </a:moveTo>
                    <a:lnTo>
                      <a:pt x="1" y="494"/>
                    </a:lnTo>
                    <a:lnTo>
                      <a:pt x="39" y="527"/>
                    </a:lnTo>
                    <a:lnTo>
                      <a:pt x="480" y="35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58"/>
              <p:cNvSpPr/>
              <p:nvPr/>
            </p:nvSpPr>
            <p:spPr>
              <a:xfrm>
                <a:off x="1642775" y="614950"/>
                <a:ext cx="120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443" y="0"/>
                    </a:moveTo>
                    <a:lnTo>
                      <a:pt x="1" y="494"/>
                    </a:lnTo>
                    <a:lnTo>
                      <a:pt x="38" y="527"/>
                    </a:lnTo>
                    <a:lnTo>
                      <a:pt x="480" y="33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58"/>
              <p:cNvSpPr/>
              <p:nvPr/>
            </p:nvSpPr>
            <p:spPr>
              <a:xfrm>
                <a:off x="1626650" y="610400"/>
                <a:ext cx="23050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021" extrusionOk="0">
                    <a:moveTo>
                      <a:pt x="883" y="1"/>
                    </a:moveTo>
                    <a:lnTo>
                      <a:pt x="1" y="986"/>
                    </a:lnTo>
                    <a:lnTo>
                      <a:pt x="38" y="1020"/>
                    </a:lnTo>
                    <a:lnTo>
                      <a:pt x="921" y="34"/>
                    </a:lnTo>
                    <a:lnTo>
                      <a:pt x="8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58"/>
              <p:cNvSpPr/>
              <p:nvPr/>
            </p:nvSpPr>
            <p:spPr>
              <a:xfrm>
                <a:off x="1632875" y="606075"/>
                <a:ext cx="120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441" y="0"/>
                    </a:moveTo>
                    <a:lnTo>
                      <a:pt x="1" y="494"/>
                    </a:lnTo>
                    <a:lnTo>
                      <a:pt x="38" y="527"/>
                    </a:lnTo>
                    <a:lnTo>
                      <a:pt x="479" y="34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58"/>
              <p:cNvSpPr/>
              <p:nvPr/>
            </p:nvSpPr>
            <p:spPr>
              <a:xfrm>
                <a:off x="1628000" y="601725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2" y="1"/>
                    </a:moveTo>
                    <a:lnTo>
                      <a:pt x="1" y="494"/>
                    </a:lnTo>
                    <a:lnTo>
                      <a:pt x="39" y="527"/>
                    </a:lnTo>
                    <a:lnTo>
                      <a:pt x="479" y="35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58"/>
              <p:cNvSpPr/>
              <p:nvPr/>
            </p:nvSpPr>
            <p:spPr>
              <a:xfrm>
                <a:off x="1623175" y="597425"/>
                <a:ext cx="120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442" y="1"/>
                    </a:moveTo>
                    <a:lnTo>
                      <a:pt x="1" y="493"/>
                    </a:lnTo>
                    <a:lnTo>
                      <a:pt x="39" y="527"/>
                    </a:lnTo>
                    <a:lnTo>
                      <a:pt x="479" y="34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58"/>
              <p:cNvSpPr/>
              <p:nvPr/>
            </p:nvSpPr>
            <p:spPr>
              <a:xfrm>
                <a:off x="1618375" y="593100"/>
                <a:ext cx="120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441" y="0"/>
                    </a:moveTo>
                    <a:lnTo>
                      <a:pt x="1" y="493"/>
                    </a:lnTo>
                    <a:lnTo>
                      <a:pt x="38" y="527"/>
                    </a:lnTo>
                    <a:lnTo>
                      <a:pt x="479" y="33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58"/>
              <p:cNvSpPr/>
              <p:nvPr/>
            </p:nvSpPr>
            <p:spPr>
              <a:xfrm>
                <a:off x="1602250" y="588525"/>
                <a:ext cx="23050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021" extrusionOk="0">
                    <a:moveTo>
                      <a:pt x="883" y="1"/>
                    </a:moveTo>
                    <a:lnTo>
                      <a:pt x="1" y="987"/>
                    </a:lnTo>
                    <a:lnTo>
                      <a:pt x="38" y="1020"/>
                    </a:lnTo>
                    <a:lnTo>
                      <a:pt x="921" y="35"/>
                    </a:lnTo>
                    <a:lnTo>
                      <a:pt x="8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58"/>
              <p:cNvSpPr/>
              <p:nvPr/>
            </p:nvSpPr>
            <p:spPr>
              <a:xfrm>
                <a:off x="1608450" y="584200"/>
                <a:ext cx="120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441" y="0"/>
                    </a:moveTo>
                    <a:lnTo>
                      <a:pt x="0" y="493"/>
                    </a:lnTo>
                    <a:lnTo>
                      <a:pt x="37" y="527"/>
                    </a:lnTo>
                    <a:lnTo>
                      <a:pt x="479" y="33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58"/>
              <p:cNvSpPr/>
              <p:nvPr/>
            </p:nvSpPr>
            <p:spPr>
              <a:xfrm>
                <a:off x="1797500" y="763450"/>
                <a:ext cx="23050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021" extrusionOk="0">
                    <a:moveTo>
                      <a:pt x="883" y="1"/>
                    </a:moveTo>
                    <a:lnTo>
                      <a:pt x="1" y="987"/>
                    </a:lnTo>
                    <a:lnTo>
                      <a:pt x="38" y="1020"/>
                    </a:lnTo>
                    <a:lnTo>
                      <a:pt x="921" y="35"/>
                    </a:lnTo>
                    <a:lnTo>
                      <a:pt x="8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58"/>
              <p:cNvSpPr/>
              <p:nvPr/>
            </p:nvSpPr>
            <p:spPr>
              <a:xfrm>
                <a:off x="1803725" y="759150"/>
                <a:ext cx="120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441" y="0"/>
                    </a:moveTo>
                    <a:lnTo>
                      <a:pt x="0" y="492"/>
                    </a:lnTo>
                    <a:lnTo>
                      <a:pt x="38" y="526"/>
                    </a:lnTo>
                    <a:lnTo>
                      <a:pt x="479" y="33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58"/>
              <p:cNvSpPr/>
              <p:nvPr/>
            </p:nvSpPr>
            <p:spPr>
              <a:xfrm>
                <a:off x="1798875" y="754825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2" y="1"/>
                    </a:moveTo>
                    <a:lnTo>
                      <a:pt x="0" y="493"/>
                    </a:lnTo>
                    <a:lnTo>
                      <a:pt x="39" y="527"/>
                    </a:lnTo>
                    <a:lnTo>
                      <a:pt x="479" y="34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58"/>
              <p:cNvSpPr/>
              <p:nvPr/>
            </p:nvSpPr>
            <p:spPr>
              <a:xfrm>
                <a:off x="1794050" y="750525"/>
                <a:ext cx="120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442" y="0"/>
                    </a:moveTo>
                    <a:lnTo>
                      <a:pt x="0" y="493"/>
                    </a:lnTo>
                    <a:lnTo>
                      <a:pt x="38" y="527"/>
                    </a:lnTo>
                    <a:lnTo>
                      <a:pt x="479" y="34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58"/>
              <p:cNvSpPr/>
              <p:nvPr/>
            </p:nvSpPr>
            <p:spPr>
              <a:xfrm>
                <a:off x="1789250" y="746175"/>
                <a:ext cx="120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441" y="0"/>
                    </a:moveTo>
                    <a:lnTo>
                      <a:pt x="1" y="493"/>
                    </a:lnTo>
                    <a:lnTo>
                      <a:pt x="38" y="526"/>
                    </a:lnTo>
                    <a:lnTo>
                      <a:pt x="479" y="33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58"/>
              <p:cNvSpPr/>
              <p:nvPr/>
            </p:nvSpPr>
            <p:spPr>
              <a:xfrm>
                <a:off x="1773100" y="741600"/>
                <a:ext cx="23050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021" extrusionOk="0">
                    <a:moveTo>
                      <a:pt x="883" y="0"/>
                    </a:moveTo>
                    <a:lnTo>
                      <a:pt x="0" y="986"/>
                    </a:lnTo>
                    <a:lnTo>
                      <a:pt x="38" y="1020"/>
                    </a:lnTo>
                    <a:lnTo>
                      <a:pt x="921" y="33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58"/>
              <p:cNvSpPr/>
              <p:nvPr/>
            </p:nvSpPr>
            <p:spPr>
              <a:xfrm>
                <a:off x="1603600" y="579875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2" y="1"/>
                    </a:moveTo>
                    <a:lnTo>
                      <a:pt x="0" y="493"/>
                    </a:lnTo>
                    <a:lnTo>
                      <a:pt x="38" y="527"/>
                    </a:lnTo>
                    <a:lnTo>
                      <a:pt x="479" y="34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58"/>
              <p:cNvSpPr/>
              <p:nvPr/>
            </p:nvSpPr>
            <p:spPr>
              <a:xfrm>
                <a:off x="1598800" y="575525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2" y="0"/>
                    </a:moveTo>
                    <a:lnTo>
                      <a:pt x="0" y="494"/>
                    </a:lnTo>
                    <a:lnTo>
                      <a:pt x="37" y="528"/>
                    </a:lnTo>
                    <a:lnTo>
                      <a:pt x="479" y="35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58"/>
              <p:cNvSpPr/>
              <p:nvPr/>
            </p:nvSpPr>
            <p:spPr>
              <a:xfrm>
                <a:off x="1593975" y="571225"/>
                <a:ext cx="120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441" y="0"/>
                    </a:moveTo>
                    <a:lnTo>
                      <a:pt x="0" y="493"/>
                    </a:lnTo>
                    <a:lnTo>
                      <a:pt x="37" y="526"/>
                    </a:lnTo>
                    <a:lnTo>
                      <a:pt x="479" y="34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58"/>
              <p:cNvSpPr/>
              <p:nvPr/>
            </p:nvSpPr>
            <p:spPr>
              <a:xfrm>
                <a:off x="1577825" y="566650"/>
                <a:ext cx="23025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021" extrusionOk="0">
                    <a:moveTo>
                      <a:pt x="883" y="0"/>
                    </a:moveTo>
                    <a:lnTo>
                      <a:pt x="0" y="987"/>
                    </a:lnTo>
                    <a:lnTo>
                      <a:pt x="37" y="1020"/>
                    </a:lnTo>
                    <a:lnTo>
                      <a:pt x="921" y="33"/>
                    </a:lnTo>
                    <a:lnTo>
                      <a:pt x="8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58"/>
              <p:cNvSpPr/>
              <p:nvPr/>
            </p:nvSpPr>
            <p:spPr>
              <a:xfrm>
                <a:off x="1584050" y="562325"/>
                <a:ext cx="11975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28" extrusionOk="0">
                    <a:moveTo>
                      <a:pt x="441" y="0"/>
                    </a:moveTo>
                    <a:lnTo>
                      <a:pt x="0" y="493"/>
                    </a:lnTo>
                    <a:lnTo>
                      <a:pt x="37" y="527"/>
                    </a:lnTo>
                    <a:lnTo>
                      <a:pt x="479" y="34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58"/>
              <p:cNvSpPr/>
              <p:nvPr/>
            </p:nvSpPr>
            <p:spPr>
              <a:xfrm>
                <a:off x="1579200" y="558000"/>
                <a:ext cx="11975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29" extrusionOk="0">
                    <a:moveTo>
                      <a:pt x="442" y="1"/>
                    </a:moveTo>
                    <a:lnTo>
                      <a:pt x="0" y="494"/>
                    </a:lnTo>
                    <a:lnTo>
                      <a:pt x="38" y="528"/>
                    </a:lnTo>
                    <a:lnTo>
                      <a:pt x="479" y="35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58"/>
              <p:cNvSpPr/>
              <p:nvPr/>
            </p:nvSpPr>
            <p:spPr>
              <a:xfrm>
                <a:off x="1574400" y="553675"/>
                <a:ext cx="11975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28" extrusionOk="0">
                    <a:moveTo>
                      <a:pt x="441" y="0"/>
                    </a:moveTo>
                    <a:lnTo>
                      <a:pt x="0" y="494"/>
                    </a:lnTo>
                    <a:lnTo>
                      <a:pt x="37" y="528"/>
                    </a:lnTo>
                    <a:lnTo>
                      <a:pt x="479" y="34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58"/>
              <p:cNvSpPr/>
              <p:nvPr/>
            </p:nvSpPr>
            <p:spPr>
              <a:xfrm>
                <a:off x="1569575" y="549375"/>
                <a:ext cx="1197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27" extrusionOk="0">
                    <a:moveTo>
                      <a:pt x="441" y="0"/>
                    </a:moveTo>
                    <a:lnTo>
                      <a:pt x="0" y="493"/>
                    </a:lnTo>
                    <a:lnTo>
                      <a:pt x="37" y="526"/>
                    </a:lnTo>
                    <a:lnTo>
                      <a:pt x="479" y="33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58"/>
              <p:cNvSpPr/>
              <p:nvPr/>
            </p:nvSpPr>
            <p:spPr>
              <a:xfrm>
                <a:off x="1553425" y="544800"/>
                <a:ext cx="23000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920" h="1020" extrusionOk="0">
                    <a:moveTo>
                      <a:pt x="882" y="0"/>
                    </a:moveTo>
                    <a:lnTo>
                      <a:pt x="0" y="986"/>
                    </a:lnTo>
                    <a:lnTo>
                      <a:pt x="37" y="1020"/>
                    </a:lnTo>
                    <a:lnTo>
                      <a:pt x="920" y="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58"/>
              <p:cNvSpPr/>
              <p:nvPr/>
            </p:nvSpPr>
            <p:spPr>
              <a:xfrm>
                <a:off x="1559600" y="540450"/>
                <a:ext cx="12000" cy="13200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8" extrusionOk="0">
                    <a:moveTo>
                      <a:pt x="442" y="1"/>
                    </a:moveTo>
                    <a:lnTo>
                      <a:pt x="1" y="494"/>
                    </a:lnTo>
                    <a:lnTo>
                      <a:pt x="39" y="527"/>
                    </a:lnTo>
                    <a:lnTo>
                      <a:pt x="480" y="35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58"/>
              <p:cNvSpPr/>
              <p:nvPr/>
            </p:nvSpPr>
            <p:spPr>
              <a:xfrm>
                <a:off x="1554800" y="536125"/>
                <a:ext cx="120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442" y="1"/>
                    </a:moveTo>
                    <a:lnTo>
                      <a:pt x="1" y="494"/>
                    </a:lnTo>
                    <a:lnTo>
                      <a:pt x="38" y="527"/>
                    </a:lnTo>
                    <a:lnTo>
                      <a:pt x="480" y="34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58"/>
              <p:cNvSpPr/>
              <p:nvPr/>
            </p:nvSpPr>
            <p:spPr>
              <a:xfrm>
                <a:off x="1549975" y="531825"/>
                <a:ext cx="120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7" extrusionOk="0">
                    <a:moveTo>
                      <a:pt x="441" y="0"/>
                    </a:moveTo>
                    <a:lnTo>
                      <a:pt x="1" y="494"/>
                    </a:lnTo>
                    <a:lnTo>
                      <a:pt x="38" y="527"/>
                    </a:lnTo>
                    <a:lnTo>
                      <a:pt x="480" y="33"/>
                    </a:lnTo>
                    <a:lnTo>
                      <a:pt x="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58"/>
              <p:cNvSpPr/>
              <p:nvPr/>
            </p:nvSpPr>
            <p:spPr>
              <a:xfrm>
                <a:off x="1545125" y="527475"/>
                <a:ext cx="1200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480" h="529" extrusionOk="0">
                    <a:moveTo>
                      <a:pt x="442" y="1"/>
                    </a:moveTo>
                    <a:lnTo>
                      <a:pt x="1" y="494"/>
                    </a:lnTo>
                    <a:lnTo>
                      <a:pt x="39" y="528"/>
                    </a:lnTo>
                    <a:lnTo>
                      <a:pt x="480" y="35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26" name="Google Shape;3326;p58"/>
            <p:cNvSpPr/>
            <p:nvPr/>
          </p:nvSpPr>
          <p:spPr>
            <a:xfrm>
              <a:off x="1798575" y="811225"/>
              <a:ext cx="25175" cy="25450"/>
            </a:xfrm>
            <a:custGeom>
              <a:avLst/>
              <a:gdLst/>
              <a:ahLst/>
              <a:cxnLst/>
              <a:rect l="l" t="t" r="r" b="b"/>
              <a:pathLst>
                <a:path w="1007" h="1018" extrusionOk="0">
                  <a:moveTo>
                    <a:pt x="655" y="1"/>
                  </a:moveTo>
                  <a:lnTo>
                    <a:pt x="0" y="733"/>
                  </a:lnTo>
                  <a:lnTo>
                    <a:pt x="626" y="1017"/>
                  </a:lnTo>
                  <a:lnTo>
                    <a:pt x="1006" y="593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8"/>
            <p:cNvSpPr/>
            <p:nvPr/>
          </p:nvSpPr>
          <p:spPr>
            <a:xfrm>
              <a:off x="1817825" y="830075"/>
              <a:ext cx="155900" cy="137650"/>
            </a:xfrm>
            <a:custGeom>
              <a:avLst/>
              <a:gdLst/>
              <a:ahLst/>
              <a:cxnLst/>
              <a:rect l="l" t="t" r="r" b="b"/>
              <a:pathLst>
                <a:path w="6236" h="5506" extrusionOk="0">
                  <a:moveTo>
                    <a:pt x="92" y="0"/>
                  </a:moveTo>
                  <a:lnTo>
                    <a:pt x="1" y="100"/>
                  </a:lnTo>
                  <a:lnTo>
                    <a:pt x="4687" y="4300"/>
                  </a:lnTo>
                  <a:lnTo>
                    <a:pt x="6235" y="550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8"/>
            <p:cNvSpPr/>
            <p:nvPr/>
          </p:nvSpPr>
          <p:spPr>
            <a:xfrm>
              <a:off x="1460275" y="498775"/>
              <a:ext cx="111525" cy="122300"/>
            </a:xfrm>
            <a:custGeom>
              <a:avLst/>
              <a:gdLst/>
              <a:ahLst/>
              <a:cxnLst/>
              <a:rect l="l" t="t" r="r" b="b"/>
              <a:pathLst>
                <a:path w="4461" h="4892" extrusionOk="0">
                  <a:moveTo>
                    <a:pt x="4069" y="0"/>
                  </a:moveTo>
                  <a:lnTo>
                    <a:pt x="1" y="4541"/>
                  </a:lnTo>
                  <a:lnTo>
                    <a:pt x="393" y="4892"/>
                  </a:lnTo>
                  <a:lnTo>
                    <a:pt x="4461" y="351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9" name="Google Shape;3329;p58"/>
          <p:cNvGrpSpPr/>
          <p:nvPr/>
        </p:nvGrpSpPr>
        <p:grpSpPr>
          <a:xfrm>
            <a:off x="835962" y="311785"/>
            <a:ext cx="376470" cy="316705"/>
            <a:chOff x="1876970" y="-81211"/>
            <a:chExt cx="5178410" cy="4356326"/>
          </a:xfrm>
        </p:grpSpPr>
        <p:sp>
          <p:nvSpPr>
            <p:cNvPr id="3330" name="Google Shape;3330;p58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31" name="Google Shape;3331;p58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3332" name="Google Shape;3332;p58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58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58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35" name="Google Shape;3335;p58"/>
          <p:cNvGrpSpPr/>
          <p:nvPr/>
        </p:nvGrpSpPr>
        <p:grpSpPr>
          <a:xfrm>
            <a:off x="7305216" y="4157980"/>
            <a:ext cx="221790" cy="221890"/>
            <a:chOff x="3331975" y="2330200"/>
            <a:chExt cx="63125" cy="63150"/>
          </a:xfrm>
        </p:grpSpPr>
        <p:sp>
          <p:nvSpPr>
            <p:cNvPr id="3336" name="Google Shape;3336;p58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8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8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9" name="Google Shape;3339;p58"/>
          <p:cNvGrpSpPr/>
          <p:nvPr/>
        </p:nvGrpSpPr>
        <p:grpSpPr>
          <a:xfrm rot="5143676">
            <a:off x="2150547" y="4037881"/>
            <a:ext cx="296890" cy="483117"/>
            <a:chOff x="2082225" y="585025"/>
            <a:chExt cx="100300" cy="163225"/>
          </a:xfrm>
        </p:grpSpPr>
        <p:sp>
          <p:nvSpPr>
            <p:cNvPr id="3340" name="Google Shape;3340;p58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8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8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8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4" name="Google Shape;3344;p58"/>
          <p:cNvGrpSpPr/>
          <p:nvPr/>
        </p:nvGrpSpPr>
        <p:grpSpPr>
          <a:xfrm rot="4195396">
            <a:off x="7491827" y="2748362"/>
            <a:ext cx="2802061" cy="1137131"/>
            <a:chOff x="5544900" y="400425"/>
            <a:chExt cx="665875" cy="270225"/>
          </a:xfrm>
        </p:grpSpPr>
        <p:sp>
          <p:nvSpPr>
            <p:cNvPr id="3345" name="Google Shape;3345;p58"/>
            <p:cNvSpPr/>
            <p:nvPr/>
          </p:nvSpPr>
          <p:spPr>
            <a:xfrm>
              <a:off x="5544900" y="400425"/>
              <a:ext cx="665875" cy="270225"/>
            </a:xfrm>
            <a:custGeom>
              <a:avLst/>
              <a:gdLst/>
              <a:ahLst/>
              <a:cxnLst/>
              <a:rect l="l" t="t" r="r" b="b"/>
              <a:pathLst>
                <a:path w="26635" h="10809" extrusionOk="0">
                  <a:moveTo>
                    <a:pt x="60" y="0"/>
                  </a:moveTo>
                  <a:cubicBezTo>
                    <a:pt x="27" y="0"/>
                    <a:pt x="0" y="28"/>
                    <a:pt x="0" y="60"/>
                  </a:cubicBezTo>
                  <a:lnTo>
                    <a:pt x="0" y="10749"/>
                  </a:lnTo>
                  <a:cubicBezTo>
                    <a:pt x="0" y="10782"/>
                    <a:pt x="27" y="10808"/>
                    <a:pt x="60" y="10808"/>
                  </a:cubicBezTo>
                  <a:lnTo>
                    <a:pt x="26575" y="10808"/>
                  </a:lnTo>
                  <a:cubicBezTo>
                    <a:pt x="26608" y="10808"/>
                    <a:pt x="26635" y="10783"/>
                    <a:pt x="26635" y="10749"/>
                  </a:cubicBezTo>
                  <a:lnTo>
                    <a:pt x="26635" y="60"/>
                  </a:lnTo>
                  <a:cubicBezTo>
                    <a:pt x="26635" y="28"/>
                    <a:pt x="26608" y="0"/>
                    <a:pt x="26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8"/>
            <p:cNvSpPr/>
            <p:nvPr/>
          </p:nvSpPr>
          <p:spPr>
            <a:xfrm>
              <a:off x="6107800" y="440550"/>
              <a:ext cx="61800" cy="61800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1235" y="0"/>
                  </a:moveTo>
                  <a:cubicBezTo>
                    <a:pt x="553" y="0"/>
                    <a:pt x="0" y="553"/>
                    <a:pt x="0" y="1236"/>
                  </a:cubicBezTo>
                  <a:cubicBezTo>
                    <a:pt x="0" y="1919"/>
                    <a:pt x="553" y="2472"/>
                    <a:pt x="1235" y="2472"/>
                  </a:cubicBezTo>
                  <a:cubicBezTo>
                    <a:pt x="1918" y="2472"/>
                    <a:pt x="2472" y="1919"/>
                    <a:pt x="2472" y="1236"/>
                  </a:cubicBezTo>
                  <a:cubicBezTo>
                    <a:pt x="2472" y="553"/>
                    <a:pt x="1918" y="0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8"/>
            <p:cNvSpPr/>
            <p:nvPr/>
          </p:nvSpPr>
          <p:spPr>
            <a:xfrm>
              <a:off x="6102425" y="436650"/>
              <a:ext cx="64725" cy="60600"/>
            </a:xfrm>
            <a:custGeom>
              <a:avLst/>
              <a:gdLst/>
              <a:ahLst/>
              <a:cxnLst/>
              <a:rect l="l" t="t" r="r" b="b"/>
              <a:pathLst>
                <a:path w="2589" h="2424" extrusionOk="0">
                  <a:moveTo>
                    <a:pt x="1294" y="0"/>
                  </a:moveTo>
                  <a:cubicBezTo>
                    <a:pt x="701" y="0"/>
                    <a:pt x="182" y="436"/>
                    <a:pt x="95" y="1040"/>
                  </a:cubicBezTo>
                  <a:cubicBezTo>
                    <a:pt x="0" y="1703"/>
                    <a:pt x="461" y="2316"/>
                    <a:pt x="1123" y="2411"/>
                  </a:cubicBezTo>
                  <a:cubicBezTo>
                    <a:pt x="1182" y="2419"/>
                    <a:pt x="1239" y="2423"/>
                    <a:pt x="1297" y="2423"/>
                  </a:cubicBezTo>
                  <a:cubicBezTo>
                    <a:pt x="1890" y="2423"/>
                    <a:pt x="2407" y="1987"/>
                    <a:pt x="2494" y="1383"/>
                  </a:cubicBezTo>
                  <a:cubicBezTo>
                    <a:pt x="2589" y="722"/>
                    <a:pt x="2128" y="108"/>
                    <a:pt x="1466" y="13"/>
                  </a:cubicBezTo>
                  <a:cubicBezTo>
                    <a:pt x="1408" y="4"/>
                    <a:pt x="1351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8"/>
            <p:cNvSpPr/>
            <p:nvPr/>
          </p:nvSpPr>
          <p:spPr>
            <a:xfrm>
              <a:off x="6118100" y="450000"/>
              <a:ext cx="32875" cy="32875"/>
            </a:xfrm>
            <a:custGeom>
              <a:avLst/>
              <a:gdLst/>
              <a:ahLst/>
              <a:cxnLst/>
              <a:rect l="l" t="t" r="r" b="b"/>
              <a:pathLst>
                <a:path w="1315" h="1315" extrusionOk="0">
                  <a:moveTo>
                    <a:pt x="1" y="1"/>
                  </a:moveTo>
                  <a:lnTo>
                    <a:pt x="1" y="1"/>
                  </a:lnTo>
                  <a:cubicBezTo>
                    <a:pt x="167" y="272"/>
                    <a:pt x="375" y="503"/>
                    <a:pt x="591" y="724"/>
                  </a:cubicBezTo>
                  <a:cubicBezTo>
                    <a:pt x="812" y="941"/>
                    <a:pt x="1043" y="1148"/>
                    <a:pt x="1315" y="1315"/>
                  </a:cubicBezTo>
                  <a:cubicBezTo>
                    <a:pt x="1148" y="1044"/>
                    <a:pt x="941" y="812"/>
                    <a:pt x="724" y="591"/>
                  </a:cubicBezTo>
                  <a:cubicBezTo>
                    <a:pt x="504" y="374"/>
                    <a:pt x="272" y="1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8"/>
            <p:cNvSpPr/>
            <p:nvPr/>
          </p:nvSpPr>
          <p:spPr>
            <a:xfrm>
              <a:off x="5977350" y="440550"/>
              <a:ext cx="61800" cy="61800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1237" y="0"/>
                  </a:moveTo>
                  <a:cubicBezTo>
                    <a:pt x="555" y="0"/>
                    <a:pt x="0" y="553"/>
                    <a:pt x="0" y="1236"/>
                  </a:cubicBezTo>
                  <a:cubicBezTo>
                    <a:pt x="0" y="1919"/>
                    <a:pt x="555" y="2472"/>
                    <a:pt x="1237" y="2472"/>
                  </a:cubicBezTo>
                  <a:cubicBezTo>
                    <a:pt x="1919" y="2472"/>
                    <a:pt x="2472" y="1919"/>
                    <a:pt x="2472" y="1236"/>
                  </a:cubicBezTo>
                  <a:cubicBezTo>
                    <a:pt x="2472" y="553"/>
                    <a:pt x="1919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8"/>
            <p:cNvSpPr/>
            <p:nvPr/>
          </p:nvSpPr>
          <p:spPr>
            <a:xfrm>
              <a:off x="5970875" y="436500"/>
              <a:ext cx="66500" cy="60600"/>
            </a:xfrm>
            <a:custGeom>
              <a:avLst/>
              <a:gdLst/>
              <a:ahLst/>
              <a:cxnLst/>
              <a:rect l="l" t="t" r="r" b="b"/>
              <a:pathLst>
                <a:path w="2660" h="2424" extrusionOk="0">
                  <a:moveTo>
                    <a:pt x="1330" y="1"/>
                  </a:moveTo>
                  <a:cubicBezTo>
                    <a:pt x="1020" y="1"/>
                    <a:pt x="710" y="119"/>
                    <a:pt x="474" y="356"/>
                  </a:cubicBezTo>
                  <a:cubicBezTo>
                    <a:pt x="0" y="829"/>
                    <a:pt x="0" y="1595"/>
                    <a:pt x="474" y="2069"/>
                  </a:cubicBezTo>
                  <a:cubicBezTo>
                    <a:pt x="710" y="2306"/>
                    <a:pt x="1020" y="2424"/>
                    <a:pt x="1330" y="2424"/>
                  </a:cubicBezTo>
                  <a:cubicBezTo>
                    <a:pt x="1640" y="2424"/>
                    <a:pt x="1950" y="2306"/>
                    <a:pt x="2187" y="2069"/>
                  </a:cubicBezTo>
                  <a:cubicBezTo>
                    <a:pt x="2660" y="1595"/>
                    <a:pt x="2660" y="829"/>
                    <a:pt x="2187" y="356"/>
                  </a:cubicBezTo>
                  <a:cubicBezTo>
                    <a:pt x="1950" y="119"/>
                    <a:pt x="1640" y="1"/>
                    <a:pt x="1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8"/>
            <p:cNvSpPr/>
            <p:nvPr/>
          </p:nvSpPr>
          <p:spPr>
            <a:xfrm>
              <a:off x="5987700" y="450000"/>
              <a:ext cx="32850" cy="32875"/>
            </a:xfrm>
            <a:custGeom>
              <a:avLst/>
              <a:gdLst/>
              <a:ahLst/>
              <a:cxnLst/>
              <a:rect l="l" t="t" r="r" b="b"/>
              <a:pathLst>
                <a:path w="1314" h="1315" extrusionOk="0">
                  <a:moveTo>
                    <a:pt x="0" y="1"/>
                  </a:moveTo>
                  <a:lnTo>
                    <a:pt x="0" y="1"/>
                  </a:lnTo>
                  <a:cubicBezTo>
                    <a:pt x="166" y="272"/>
                    <a:pt x="374" y="503"/>
                    <a:pt x="590" y="724"/>
                  </a:cubicBezTo>
                  <a:cubicBezTo>
                    <a:pt x="811" y="941"/>
                    <a:pt x="1042" y="1148"/>
                    <a:pt x="1314" y="1315"/>
                  </a:cubicBezTo>
                  <a:cubicBezTo>
                    <a:pt x="1148" y="1044"/>
                    <a:pt x="940" y="812"/>
                    <a:pt x="724" y="591"/>
                  </a:cubicBezTo>
                  <a:cubicBezTo>
                    <a:pt x="503" y="374"/>
                    <a:pt x="272" y="1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8"/>
            <p:cNvSpPr/>
            <p:nvPr/>
          </p:nvSpPr>
          <p:spPr>
            <a:xfrm>
              <a:off x="5846900" y="440550"/>
              <a:ext cx="61825" cy="61800"/>
            </a:xfrm>
            <a:custGeom>
              <a:avLst/>
              <a:gdLst/>
              <a:ahLst/>
              <a:cxnLst/>
              <a:rect l="l" t="t" r="r" b="b"/>
              <a:pathLst>
                <a:path w="2473" h="2472" extrusionOk="0">
                  <a:moveTo>
                    <a:pt x="1237" y="0"/>
                  </a:moveTo>
                  <a:cubicBezTo>
                    <a:pt x="554" y="0"/>
                    <a:pt x="1" y="553"/>
                    <a:pt x="1" y="1236"/>
                  </a:cubicBezTo>
                  <a:cubicBezTo>
                    <a:pt x="1" y="1919"/>
                    <a:pt x="554" y="2472"/>
                    <a:pt x="1237" y="2472"/>
                  </a:cubicBezTo>
                  <a:cubicBezTo>
                    <a:pt x="1919" y="2472"/>
                    <a:pt x="2472" y="1919"/>
                    <a:pt x="2472" y="1236"/>
                  </a:cubicBezTo>
                  <a:cubicBezTo>
                    <a:pt x="2472" y="553"/>
                    <a:pt x="1919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8"/>
            <p:cNvSpPr/>
            <p:nvPr/>
          </p:nvSpPr>
          <p:spPr>
            <a:xfrm>
              <a:off x="5840425" y="436525"/>
              <a:ext cx="66500" cy="60575"/>
            </a:xfrm>
            <a:custGeom>
              <a:avLst/>
              <a:gdLst/>
              <a:ahLst/>
              <a:cxnLst/>
              <a:rect l="l" t="t" r="r" b="b"/>
              <a:pathLst>
                <a:path w="2660" h="2423" extrusionOk="0">
                  <a:moveTo>
                    <a:pt x="1330" y="1"/>
                  </a:moveTo>
                  <a:cubicBezTo>
                    <a:pt x="1020" y="1"/>
                    <a:pt x="711" y="119"/>
                    <a:pt x="474" y="355"/>
                  </a:cubicBezTo>
                  <a:cubicBezTo>
                    <a:pt x="1" y="828"/>
                    <a:pt x="1" y="1596"/>
                    <a:pt x="474" y="2068"/>
                  </a:cubicBezTo>
                  <a:cubicBezTo>
                    <a:pt x="711" y="2305"/>
                    <a:pt x="1020" y="2423"/>
                    <a:pt x="1330" y="2423"/>
                  </a:cubicBezTo>
                  <a:cubicBezTo>
                    <a:pt x="1640" y="2423"/>
                    <a:pt x="1951" y="2305"/>
                    <a:pt x="2187" y="2068"/>
                  </a:cubicBezTo>
                  <a:cubicBezTo>
                    <a:pt x="2660" y="1596"/>
                    <a:pt x="2660" y="828"/>
                    <a:pt x="2187" y="355"/>
                  </a:cubicBezTo>
                  <a:cubicBezTo>
                    <a:pt x="1951" y="119"/>
                    <a:pt x="1640" y="1"/>
                    <a:pt x="1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8"/>
            <p:cNvSpPr/>
            <p:nvPr/>
          </p:nvSpPr>
          <p:spPr>
            <a:xfrm>
              <a:off x="5857225" y="450000"/>
              <a:ext cx="32900" cy="32875"/>
            </a:xfrm>
            <a:custGeom>
              <a:avLst/>
              <a:gdLst/>
              <a:ahLst/>
              <a:cxnLst/>
              <a:rect l="l" t="t" r="r" b="b"/>
              <a:pathLst>
                <a:path w="1316" h="1315" extrusionOk="0">
                  <a:moveTo>
                    <a:pt x="0" y="1"/>
                  </a:moveTo>
                  <a:lnTo>
                    <a:pt x="0" y="1"/>
                  </a:lnTo>
                  <a:cubicBezTo>
                    <a:pt x="168" y="272"/>
                    <a:pt x="375" y="503"/>
                    <a:pt x="592" y="724"/>
                  </a:cubicBezTo>
                  <a:cubicBezTo>
                    <a:pt x="813" y="941"/>
                    <a:pt x="1043" y="1148"/>
                    <a:pt x="1315" y="1315"/>
                  </a:cubicBezTo>
                  <a:cubicBezTo>
                    <a:pt x="1149" y="1044"/>
                    <a:pt x="942" y="812"/>
                    <a:pt x="725" y="591"/>
                  </a:cubicBezTo>
                  <a:cubicBezTo>
                    <a:pt x="504" y="374"/>
                    <a:pt x="273" y="1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8"/>
            <p:cNvSpPr/>
            <p:nvPr/>
          </p:nvSpPr>
          <p:spPr>
            <a:xfrm>
              <a:off x="5716475" y="440550"/>
              <a:ext cx="61825" cy="61800"/>
            </a:xfrm>
            <a:custGeom>
              <a:avLst/>
              <a:gdLst/>
              <a:ahLst/>
              <a:cxnLst/>
              <a:rect l="l" t="t" r="r" b="b"/>
              <a:pathLst>
                <a:path w="2473" h="2472" extrusionOk="0">
                  <a:moveTo>
                    <a:pt x="1237" y="0"/>
                  </a:moveTo>
                  <a:cubicBezTo>
                    <a:pt x="554" y="0"/>
                    <a:pt x="1" y="553"/>
                    <a:pt x="1" y="1236"/>
                  </a:cubicBezTo>
                  <a:cubicBezTo>
                    <a:pt x="1" y="1919"/>
                    <a:pt x="554" y="2472"/>
                    <a:pt x="1237" y="2472"/>
                  </a:cubicBezTo>
                  <a:cubicBezTo>
                    <a:pt x="1919" y="2472"/>
                    <a:pt x="2472" y="1919"/>
                    <a:pt x="2472" y="1236"/>
                  </a:cubicBezTo>
                  <a:cubicBezTo>
                    <a:pt x="2472" y="553"/>
                    <a:pt x="1919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8"/>
            <p:cNvSpPr/>
            <p:nvPr/>
          </p:nvSpPr>
          <p:spPr>
            <a:xfrm>
              <a:off x="5710000" y="436500"/>
              <a:ext cx="66525" cy="60600"/>
            </a:xfrm>
            <a:custGeom>
              <a:avLst/>
              <a:gdLst/>
              <a:ahLst/>
              <a:cxnLst/>
              <a:rect l="l" t="t" r="r" b="b"/>
              <a:pathLst>
                <a:path w="2661" h="2424" extrusionOk="0">
                  <a:moveTo>
                    <a:pt x="1330" y="1"/>
                  </a:moveTo>
                  <a:cubicBezTo>
                    <a:pt x="1020" y="1"/>
                    <a:pt x="710" y="119"/>
                    <a:pt x="473" y="355"/>
                  </a:cubicBezTo>
                  <a:cubicBezTo>
                    <a:pt x="1" y="829"/>
                    <a:pt x="1" y="1595"/>
                    <a:pt x="473" y="2068"/>
                  </a:cubicBezTo>
                  <a:cubicBezTo>
                    <a:pt x="710" y="2305"/>
                    <a:pt x="1020" y="2423"/>
                    <a:pt x="1330" y="2423"/>
                  </a:cubicBezTo>
                  <a:cubicBezTo>
                    <a:pt x="1640" y="2423"/>
                    <a:pt x="1950" y="2305"/>
                    <a:pt x="2187" y="2068"/>
                  </a:cubicBezTo>
                  <a:cubicBezTo>
                    <a:pt x="2660" y="1595"/>
                    <a:pt x="2660" y="829"/>
                    <a:pt x="2187" y="355"/>
                  </a:cubicBezTo>
                  <a:cubicBezTo>
                    <a:pt x="1950" y="119"/>
                    <a:pt x="1640" y="1"/>
                    <a:pt x="1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8"/>
            <p:cNvSpPr/>
            <p:nvPr/>
          </p:nvSpPr>
          <p:spPr>
            <a:xfrm>
              <a:off x="5726775" y="450000"/>
              <a:ext cx="32900" cy="32875"/>
            </a:xfrm>
            <a:custGeom>
              <a:avLst/>
              <a:gdLst/>
              <a:ahLst/>
              <a:cxnLst/>
              <a:rect l="l" t="t" r="r" b="b"/>
              <a:pathLst>
                <a:path w="1316" h="1315" extrusionOk="0">
                  <a:moveTo>
                    <a:pt x="1" y="1"/>
                  </a:moveTo>
                  <a:cubicBezTo>
                    <a:pt x="169" y="272"/>
                    <a:pt x="376" y="503"/>
                    <a:pt x="592" y="724"/>
                  </a:cubicBezTo>
                  <a:cubicBezTo>
                    <a:pt x="812" y="941"/>
                    <a:pt x="1043" y="1148"/>
                    <a:pt x="1315" y="1315"/>
                  </a:cubicBezTo>
                  <a:cubicBezTo>
                    <a:pt x="1149" y="1044"/>
                    <a:pt x="941" y="812"/>
                    <a:pt x="724" y="591"/>
                  </a:cubicBezTo>
                  <a:cubicBezTo>
                    <a:pt x="504" y="374"/>
                    <a:pt x="273" y="1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8"/>
            <p:cNvSpPr/>
            <p:nvPr/>
          </p:nvSpPr>
          <p:spPr>
            <a:xfrm>
              <a:off x="5586050" y="440550"/>
              <a:ext cx="61800" cy="61800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1236" y="0"/>
                  </a:moveTo>
                  <a:cubicBezTo>
                    <a:pt x="553" y="0"/>
                    <a:pt x="0" y="553"/>
                    <a:pt x="0" y="1236"/>
                  </a:cubicBezTo>
                  <a:cubicBezTo>
                    <a:pt x="0" y="1919"/>
                    <a:pt x="553" y="2472"/>
                    <a:pt x="1236" y="2472"/>
                  </a:cubicBezTo>
                  <a:cubicBezTo>
                    <a:pt x="1919" y="2472"/>
                    <a:pt x="2472" y="1919"/>
                    <a:pt x="2472" y="1236"/>
                  </a:cubicBezTo>
                  <a:cubicBezTo>
                    <a:pt x="2472" y="553"/>
                    <a:pt x="1919" y="0"/>
                    <a:pt x="1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8"/>
            <p:cNvSpPr/>
            <p:nvPr/>
          </p:nvSpPr>
          <p:spPr>
            <a:xfrm>
              <a:off x="5579500" y="436575"/>
              <a:ext cx="66650" cy="60600"/>
            </a:xfrm>
            <a:custGeom>
              <a:avLst/>
              <a:gdLst/>
              <a:ahLst/>
              <a:cxnLst/>
              <a:rect l="l" t="t" r="r" b="b"/>
              <a:pathLst>
                <a:path w="2666" h="2424" extrusionOk="0">
                  <a:moveTo>
                    <a:pt x="1331" y="1"/>
                  </a:moveTo>
                  <a:cubicBezTo>
                    <a:pt x="782" y="1"/>
                    <a:pt x="285" y="377"/>
                    <a:pt x="154" y="935"/>
                  </a:cubicBezTo>
                  <a:cubicBezTo>
                    <a:pt x="1" y="1586"/>
                    <a:pt x="404" y="2239"/>
                    <a:pt x="1056" y="2391"/>
                  </a:cubicBezTo>
                  <a:cubicBezTo>
                    <a:pt x="1149" y="2413"/>
                    <a:pt x="1242" y="2424"/>
                    <a:pt x="1334" y="2424"/>
                  </a:cubicBezTo>
                  <a:cubicBezTo>
                    <a:pt x="1883" y="2424"/>
                    <a:pt x="2381" y="2047"/>
                    <a:pt x="2512" y="1489"/>
                  </a:cubicBezTo>
                  <a:cubicBezTo>
                    <a:pt x="2666" y="837"/>
                    <a:pt x="2261" y="186"/>
                    <a:pt x="1610" y="33"/>
                  </a:cubicBezTo>
                  <a:cubicBezTo>
                    <a:pt x="1516" y="11"/>
                    <a:pt x="1423" y="1"/>
                    <a:pt x="1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8"/>
            <p:cNvSpPr/>
            <p:nvPr/>
          </p:nvSpPr>
          <p:spPr>
            <a:xfrm>
              <a:off x="5596350" y="450000"/>
              <a:ext cx="32900" cy="32875"/>
            </a:xfrm>
            <a:custGeom>
              <a:avLst/>
              <a:gdLst/>
              <a:ahLst/>
              <a:cxnLst/>
              <a:rect l="l" t="t" r="r" b="b"/>
              <a:pathLst>
                <a:path w="1316" h="1315" extrusionOk="0">
                  <a:moveTo>
                    <a:pt x="1" y="1"/>
                  </a:moveTo>
                  <a:lnTo>
                    <a:pt x="1" y="1"/>
                  </a:lnTo>
                  <a:cubicBezTo>
                    <a:pt x="167" y="272"/>
                    <a:pt x="375" y="503"/>
                    <a:pt x="592" y="724"/>
                  </a:cubicBezTo>
                  <a:cubicBezTo>
                    <a:pt x="812" y="941"/>
                    <a:pt x="1043" y="1148"/>
                    <a:pt x="1316" y="1315"/>
                  </a:cubicBezTo>
                  <a:cubicBezTo>
                    <a:pt x="1149" y="1044"/>
                    <a:pt x="941" y="812"/>
                    <a:pt x="724" y="591"/>
                  </a:cubicBezTo>
                  <a:cubicBezTo>
                    <a:pt x="504" y="374"/>
                    <a:pt x="273" y="1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8"/>
            <p:cNvSpPr/>
            <p:nvPr/>
          </p:nvSpPr>
          <p:spPr>
            <a:xfrm>
              <a:off x="6107800" y="572775"/>
              <a:ext cx="61800" cy="61800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1235" y="0"/>
                  </a:moveTo>
                  <a:cubicBezTo>
                    <a:pt x="553" y="0"/>
                    <a:pt x="0" y="553"/>
                    <a:pt x="0" y="1236"/>
                  </a:cubicBezTo>
                  <a:cubicBezTo>
                    <a:pt x="0" y="1919"/>
                    <a:pt x="553" y="2472"/>
                    <a:pt x="1235" y="2472"/>
                  </a:cubicBezTo>
                  <a:cubicBezTo>
                    <a:pt x="1918" y="2472"/>
                    <a:pt x="2472" y="1919"/>
                    <a:pt x="2472" y="1236"/>
                  </a:cubicBezTo>
                  <a:cubicBezTo>
                    <a:pt x="2472" y="553"/>
                    <a:pt x="1918" y="0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8"/>
            <p:cNvSpPr/>
            <p:nvPr/>
          </p:nvSpPr>
          <p:spPr>
            <a:xfrm>
              <a:off x="6102425" y="568900"/>
              <a:ext cx="64725" cy="60575"/>
            </a:xfrm>
            <a:custGeom>
              <a:avLst/>
              <a:gdLst/>
              <a:ahLst/>
              <a:cxnLst/>
              <a:rect l="l" t="t" r="r" b="b"/>
              <a:pathLst>
                <a:path w="2589" h="2423" extrusionOk="0">
                  <a:moveTo>
                    <a:pt x="1293" y="0"/>
                  </a:moveTo>
                  <a:cubicBezTo>
                    <a:pt x="700" y="0"/>
                    <a:pt x="182" y="436"/>
                    <a:pt x="95" y="1039"/>
                  </a:cubicBezTo>
                  <a:cubicBezTo>
                    <a:pt x="0" y="1702"/>
                    <a:pt x="461" y="2316"/>
                    <a:pt x="1123" y="2410"/>
                  </a:cubicBezTo>
                  <a:cubicBezTo>
                    <a:pt x="1181" y="2418"/>
                    <a:pt x="1239" y="2422"/>
                    <a:pt x="1296" y="2422"/>
                  </a:cubicBezTo>
                  <a:cubicBezTo>
                    <a:pt x="1889" y="2422"/>
                    <a:pt x="2407" y="1986"/>
                    <a:pt x="2494" y="1383"/>
                  </a:cubicBezTo>
                  <a:cubicBezTo>
                    <a:pt x="2589" y="721"/>
                    <a:pt x="2128" y="107"/>
                    <a:pt x="1466" y="13"/>
                  </a:cubicBezTo>
                  <a:cubicBezTo>
                    <a:pt x="1408" y="4"/>
                    <a:pt x="1350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8"/>
            <p:cNvSpPr/>
            <p:nvPr/>
          </p:nvSpPr>
          <p:spPr>
            <a:xfrm>
              <a:off x="6118100" y="582225"/>
              <a:ext cx="32875" cy="32875"/>
            </a:xfrm>
            <a:custGeom>
              <a:avLst/>
              <a:gdLst/>
              <a:ahLst/>
              <a:cxnLst/>
              <a:rect l="l" t="t" r="r" b="b"/>
              <a:pathLst>
                <a:path w="1315" h="1315" extrusionOk="0">
                  <a:moveTo>
                    <a:pt x="1" y="1"/>
                  </a:moveTo>
                  <a:lnTo>
                    <a:pt x="1" y="1"/>
                  </a:lnTo>
                  <a:cubicBezTo>
                    <a:pt x="167" y="272"/>
                    <a:pt x="375" y="503"/>
                    <a:pt x="591" y="724"/>
                  </a:cubicBezTo>
                  <a:cubicBezTo>
                    <a:pt x="812" y="941"/>
                    <a:pt x="1043" y="1148"/>
                    <a:pt x="1315" y="1315"/>
                  </a:cubicBezTo>
                  <a:cubicBezTo>
                    <a:pt x="1148" y="1044"/>
                    <a:pt x="941" y="812"/>
                    <a:pt x="724" y="591"/>
                  </a:cubicBezTo>
                  <a:cubicBezTo>
                    <a:pt x="504" y="374"/>
                    <a:pt x="272" y="1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8"/>
            <p:cNvSpPr/>
            <p:nvPr/>
          </p:nvSpPr>
          <p:spPr>
            <a:xfrm>
              <a:off x="5977350" y="572775"/>
              <a:ext cx="61800" cy="61800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1237" y="0"/>
                  </a:moveTo>
                  <a:cubicBezTo>
                    <a:pt x="555" y="0"/>
                    <a:pt x="0" y="553"/>
                    <a:pt x="0" y="1236"/>
                  </a:cubicBezTo>
                  <a:cubicBezTo>
                    <a:pt x="0" y="1919"/>
                    <a:pt x="555" y="2472"/>
                    <a:pt x="1237" y="2472"/>
                  </a:cubicBezTo>
                  <a:cubicBezTo>
                    <a:pt x="1919" y="2472"/>
                    <a:pt x="2472" y="1919"/>
                    <a:pt x="2472" y="1236"/>
                  </a:cubicBezTo>
                  <a:cubicBezTo>
                    <a:pt x="2472" y="553"/>
                    <a:pt x="1919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8"/>
            <p:cNvSpPr/>
            <p:nvPr/>
          </p:nvSpPr>
          <p:spPr>
            <a:xfrm>
              <a:off x="5970875" y="568725"/>
              <a:ext cx="66500" cy="60600"/>
            </a:xfrm>
            <a:custGeom>
              <a:avLst/>
              <a:gdLst/>
              <a:ahLst/>
              <a:cxnLst/>
              <a:rect l="l" t="t" r="r" b="b"/>
              <a:pathLst>
                <a:path w="2660" h="2424" extrusionOk="0">
                  <a:moveTo>
                    <a:pt x="1330" y="1"/>
                  </a:moveTo>
                  <a:cubicBezTo>
                    <a:pt x="1020" y="1"/>
                    <a:pt x="710" y="119"/>
                    <a:pt x="474" y="356"/>
                  </a:cubicBezTo>
                  <a:cubicBezTo>
                    <a:pt x="0" y="829"/>
                    <a:pt x="0" y="1595"/>
                    <a:pt x="474" y="2069"/>
                  </a:cubicBezTo>
                  <a:cubicBezTo>
                    <a:pt x="710" y="2305"/>
                    <a:pt x="1020" y="2424"/>
                    <a:pt x="1330" y="2424"/>
                  </a:cubicBezTo>
                  <a:cubicBezTo>
                    <a:pt x="1640" y="2424"/>
                    <a:pt x="1950" y="2305"/>
                    <a:pt x="2186" y="2069"/>
                  </a:cubicBezTo>
                  <a:cubicBezTo>
                    <a:pt x="2660" y="1595"/>
                    <a:pt x="2660" y="829"/>
                    <a:pt x="2186" y="356"/>
                  </a:cubicBezTo>
                  <a:cubicBezTo>
                    <a:pt x="1950" y="119"/>
                    <a:pt x="1640" y="1"/>
                    <a:pt x="1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8"/>
            <p:cNvSpPr/>
            <p:nvPr/>
          </p:nvSpPr>
          <p:spPr>
            <a:xfrm>
              <a:off x="5987700" y="582225"/>
              <a:ext cx="32850" cy="32875"/>
            </a:xfrm>
            <a:custGeom>
              <a:avLst/>
              <a:gdLst/>
              <a:ahLst/>
              <a:cxnLst/>
              <a:rect l="l" t="t" r="r" b="b"/>
              <a:pathLst>
                <a:path w="1314" h="1315" extrusionOk="0">
                  <a:moveTo>
                    <a:pt x="0" y="1"/>
                  </a:moveTo>
                  <a:lnTo>
                    <a:pt x="0" y="1"/>
                  </a:lnTo>
                  <a:cubicBezTo>
                    <a:pt x="166" y="272"/>
                    <a:pt x="374" y="503"/>
                    <a:pt x="590" y="724"/>
                  </a:cubicBezTo>
                  <a:cubicBezTo>
                    <a:pt x="811" y="941"/>
                    <a:pt x="1042" y="1148"/>
                    <a:pt x="1314" y="1315"/>
                  </a:cubicBezTo>
                  <a:cubicBezTo>
                    <a:pt x="1148" y="1044"/>
                    <a:pt x="940" y="812"/>
                    <a:pt x="724" y="591"/>
                  </a:cubicBezTo>
                  <a:cubicBezTo>
                    <a:pt x="503" y="374"/>
                    <a:pt x="272" y="1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8"/>
            <p:cNvSpPr/>
            <p:nvPr/>
          </p:nvSpPr>
          <p:spPr>
            <a:xfrm>
              <a:off x="5846900" y="572775"/>
              <a:ext cx="61825" cy="61800"/>
            </a:xfrm>
            <a:custGeom>
              <a:avLst/>
              <a:gdLst/>
              <a:ahLst/>
              <a:cxnLst/>
              <a:rect l="l" t="t" r="r" b="b"/>
              <a:pathLst>
                <a:path w="2473" h="2472" extrusionOk="0">
                  <a:moveTo>
                    <a:pt x="1237" y="0"/>
                  </a:moveTo>
                  <a:cubicBezTo>
                    <a:pt x="554" y="0"/>
                    <a:pt x="1" y="553"/>
                    <a:pt x="1" y="1236"/>
                  </a:cubicBezTo>
                  <a:cubicBezTo>
                    <a:pt x="1" y="1919"/>
                    <a:pt x="554" y="2472"/>
                    <a:pt x="1237" y="2472"/>
                  </a:cubicBezTo>
                  <a:cubicBezTo>
                    <a:pt x="1919" y="2472"/>
                    <a:pt x="2472" y="1919"/>
                    <a:pt x="2472" y="1236"/>
                  </a:cubicBezTo>
                  <a:cubicBezTo>
                    <a:pt x="2472" y="553"/>
                    <a:pt x="1919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8"/>
            <p:cNvSpPr/>
            <p:nvPr/>
          </p:nvSpPr>
          <p:spPr>
            <a:xfrm>
              <a:off x="5840425" y="568750"/>
              <a:ext cx="66500" cy="60575"/>
            </a:xfrm>
            <a:custGeom>
              <a:avLst/>
              <a:gdLst/>
              <a:ahLst/>
              <a:cxnLst/>
              <a:rect l="l" t="t" r="r" b="b"/>
              <a:pathLst>
                <a:path w="2660" h="2423" extrusionOk="0">
                  <a:moveTo>
                    <a:pt x="1330" y="1"/>
                  </a:moveTo>
                  <a:cubicBezTo>
                    <a:pt x="1020" y="1"/>
                    <a:pt x="711" y="119"/>
                    <a:pt x="474" y="355"/>
                  </a:cubicBezTo>
                  <a:cubicBezTo>
                    <a:pt x="1" y="828"/>
                    <a:pt x="1" y="1596"/>
                    <a:pt x="474" y="2068"/>
                  </a:cubicBezTo>
                  <a:cubicBezTo>
                    <a:pt x="711" y="2304"/>
                    <a:pt x="1020" y="2423"/>
                    <a:pt x="1330" y="2423"/>
                  </a:cubicBezTo>
                  <a:cubicBezTo>
                    <a:pt x="1640" y="2423"/>
                    <a:pt x="1950" y="2304"/>
                    <a:pt x="2186" y="2068"/>
                  </a:cubicBezTo>
                  <a:cubicBezTo>
                    <a:pt x="2660" y="1596"/>
                    <a:pt x="2660" y="828"/>
                    <a:pt x="2186" y="355"/>
                  </a:cubicBezTo>
                  <a:cubicBezTo>
                    <a:pt x="1950" y="119"/>
                    <a:pt x="1640" y="1"/>
                    <a:pt x="1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8"/>
            <p:cNvSpPr/>
            <p:nvPr/>
          </p:nvSpPr>
          <p:spPr>
            <a:xfrm>
              <a:off x="5857225" y="582225"/>
              <a:ext cx="32900" cy="32875"/>
            </a:xfrm>
            <a:custGeom>
              <a:avLst/>
              <a:gdLst/>
              <a:ahLst/>
              <a:cxnLst/>
              <a:rect l="l" t="t" r="r" b="b"/>
              <a:pathLst>
                <a:path w="1316" h="1315" extrusionOk="0">
                  <a:moveTo>
                    <a:pt x="0" y="1"/>
                  </a:moveTo>
                  <a:lnTo>
                    <a:pt x="0" y="1"/>
                  </a:lnTo>
                  <a:cubicBezTo>
                    <a:pt x="168" y="272"/>
                    <a:pt x="375" y="503"/>
                    <a:pt x="592" y="724"/>
                  </a:cubicBezTo>
                  <a:cubicBezTo>
                    <a:pt x="813" y="941"/>
                    <a:pt x="1043" y="1148"/>
                    <a:pt x="1315" y="1315"/>
                  </a:cubicBezTo>
                  <a:cubicBezTo>
                    <a:pt x="1149" y="1044"/>
                    <a:pt x="942" y="812"/>
                    <a:pt x="725" y="591"/>
                  </a:cubicBezTo>
                  <a:cubicBezTo>
                    <a:pt x="504" y="374"/>
                    <a:pt x="273" y="1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8"/>
            <p:cNvSpPr/>
            <p:nvPr/>
          </p:nvSpPr>
          <p:spPr>
            <a:xfrm>
              <a:off x="5716475" y="572775"/>
              <a:ext cx="61825" cy="61800"/>
            </a:xfrm>
            <a:custGeom>
              <a:avLst/>
              <a:gdLst/>
              <a:ahLst/>
              <a:cxnLst/>
              <a:rect l="l" t="t" r="r" b="b"/>
              <a:pathLst>
                <a:path w="2473" h="2472" extrusionOk="0">
                  <a:moveTo>
                    <a:pt x="1237" y="0"/>
                  </a:moveTo>
                  <a:cubicBezTo>
                    <a:pt x="554" y="0"/>
                    <a:pt x="1" y="553"/>
                    <a:pt x="1" y="1236"/>
                  </a:cubicBezTo>
                  <a:cubicBezTo>
                    <a:pt x="1" y="1919"/>
                    <a:pt x="554" y="2472"/>
                    <a:pt x="1237" y="2472"/>
                  </a:cubicBezTo>
                  <a:cubicBezTo>
                    <a:pt x="1919" y="2472"/>
                    <a:pt x="2472" y="1919"/>
                    <a:pt x="2472" y="1236"/>
                  </a:cubicBezTo>
                  <a:cubicBezTo>
                    <a:pt x="2472" y="553"/>
                    <a:pt x="1919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8"/>
            <p:cNvSpPr/>
            <p:nvPr/>
          </p:nvSpPr>
          <p:spPr>
            <a:xfrm>
              <a:off x="5710000" y="568725"/>
              <a:ext cx="66525" cy="60600"/>
            </a:xfrm>
            <a:custGeom>
              <a:avLst/>
              <a:gdLst/>
              <a:ahLst/>
              <a:cxnLst/>
              <a:rect l="l" t="t" r="r" b="b"/>
              <a:pathLst>
                <a:path w="2661" h="2424" extrusionOk="0">
                  <a:moveTo>
                    <a:pt x="1330" y="1"/>
                  </a:moveTo>
                  <a:cubicBezTo>
                    <a:pt x="1020" y="1"/>
                    <a:pt x="710" y="119"/>
                    <a:pt x="473" y="355"/>
                  </a:cubicBezTo>
                  <a:cubicBezTo>
                    <a:pt x="1" y="829"/>
                    <a:pt x="1" y="1595"/>
                    <a:pt x="473" y="2068"/>
                  </a:cubicBezTo>
                  <a:cubicBezTo>
                    <a:pt x="710" y="2305"/>
                    <a:pt x="1020" y="2423"/>
                    <a:pt x="1330" y="2423"/>
                  </a:cubicBezTo>
                  <a:cubicBezTo>
                    <a:pt x="1640" y="2423"/>
                    <a:pt x="1950" y="2305"/>
                    <a:pt x="2187" y="2068"/>
                  </a:cubicBezTo>
                  <a:cubicBezTo>
                    <a:pt x="2660" y="1595"/>
                    <a:pt x="2660" y="829"/>
                    <a:pt x="2187" y="355"/>
                  </a:cubicBezTo>
                  <a:cubicBezTo>
                    <a:pt x="1950" y="119"/>
                    <a:pt x="1640" y="1"/>
                    <a:pt x="1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8"/>
            <p:cNvSpPr/>
            <p:nvPr/>
          </p:nvSpPr>
          <p:spPr>
            <a:xfrm>
              <a:off x="5726775" y="582225"/>
              <a:ext cx="32900" cy="32875"/>
            </a:xfrm>
            <a:custGeom>
              <a:avLst/>
              <a:gdLst/>
              <a:ahLst/>
              <a:cxnLst/>
              <a:rect l="l" t="t" r="r" b="b"/>
              <a:pathLst>
                <a:path w="1316" h="1315" extrusionOk="0">
                  <a:moveTo>
                    <a:pt x="1" y="1"/>
                  </a:moveTo>
                  <a:lnTo>
                    <a:pt x="1" y="1"/>
                  </a:lnTo>
                  <a:cubicBezTo>
                    <a:pt x="169" y="272"/>
                    <a:pt x="376" y="503"/>
                    <a:pt x="592" y="724"/>
                  </a:cubicBezTo>
                  <a:cubicBezTo>
                    <a:pt x="812" y="941"/>
                    <a:pt x="1043" y="1148"/>
                    <a:pt x="1315" y="1315"/>
                  </a:cubicBezTo>
                  <a:cubicBezTo>
                    <a:pt x="1149" y="1044"/>
                    <a:pt x="941" y="812"/>
                    <a:pt x="724" y="591"/>
                  </a:cubicBezTo>
                  <a:cubicBezTo>
                    <a:pt x="504" y="374"/>
                    <a:pt x="273" y="1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8"/>
            <p:cNvSpPr/>
            <p:nvPr/>
          </p:nvSpPr>
          <p:spPr>
            <a:xfrm>
              <a:off x="5586050" y="572775"/>
              <a:ext cx="61800" cy="61800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1236" y="0"/>
                  </a:moveTo>
                  <a:cubicBezTo>
                    <a:pt x="553" y="0"/>
                    <a:pt x="0" y="553"/>
                    <a:pt x="0" y="1236"/>
                  </a:cubicBezTo>
                  <a:cubicBezTo>
                    <a:pt x="0" y="1919"/>
                    <a:pt x="553" y="2472"/>
                    <a:pt x="1236" y="2472"/>
                  </a:cubicBezTo>
                  <a:cubicBezTo>
                    <a:pt x="1919" y="2472"/>
                    <a:pt x="2472" y="1919"/>
                    <a:pt x="2472" y="1236"/>
                  </a:cubicBezTo>
                  <a:cubicBezTo>
                    <a:pt x="2472" y="553"/>
                    <a:pt x="1919" y="0"/>
                    <a:pt x="1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8"/>
            <p:cNvSpPr/>
            <p:nvPr/>
          </p:nvSpPr>
          <p:spPr>
            <a:xfrm>
              <a:off x="5579500" y="568800"/>
              <a:ext cx="66625" cy="60600"/>
            </a:xfrm>
            <a:custGeom>
              <a:avLst/>
              <a:gdLst/>
              <a:ahLst/>
              <a:cxnLst/>
              <a:rect l="l" t="t" r="r" b="b"/>
              <a:pathLst>
                <a:path w="2665" h="2424" extrusionOk="0">
                  <a:moveTo>
                    <a:pt x="1331" y="0"/>
                  </a:moveTo>
                  <a:cubicBezTo>
                    <a:pt x="782" y="0"/>
                    <a:pt x="285" y="377"/>
                    <a:pt x="154" y="935"/>
                  </a:cubicBezTo>
                  <a:cubicBezTo>
                    <a:pt x="1" y="1586"/>
                    <a:pt x="404" y="2239"/>
                    <a:pt x="1056" y="2391"/>
                  </a:cubicBezTo>
                  <a:cubicBezTo>
                    <a:pt x="1149" y="2413"/>
                    <a:pt x="1242" y="2424"/>
                    <a:pt x="1334" y="2424"/>
                  </a:cubicBezTo>
                  <a:cubicBezTo>
                    <a:pt x="1883" y="2424"/>
                    <a:pt x="2381" y="2047"/>
                    <a:pt x="2512" y="1489"/>
                  </a:cubicBezTo>
                  <a:cubicBezTo>
                    <a:pt x="2665" y="837"/>
                    <a:pt x="2261" y="186"/>
                    <a:pt x="1610" y="33"/>
                  </a:cubicBezTo>
                  <a:cubicBezTo>
                    <a:pt x="1516" y="11"/>
                    <a:pt x="1423" y="0"/>
                    <a:pt x="1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8"/>
            <p:cNvSpPr/>
            <p:nvPr/>
          </p:nvSpPr>
          <p:spPr>
            <a:xfrm>
              <a:off x="5596350" y="582225"/>
              <a:ext cx="32900" cy="32875"/>
            </a:xfrm>
            <a:custGeom>
              <a:avLst/>
              <a:gdLst/>
              <a:ahLst/>
              <a:cxnLst/>
              <a:rect l="l" t="t" r="r" b="b"/>
              <a:pathLst>
                <a:path w="1316" h="1315" extrusionOk="0">
                  <a:moveTo>
                    <a:pt x="1" y="1"/>
                  </a:moveTo>
                  <a:lnTo>
                    <a:pt x="1" y="1"/>
                  </a:lnTo>
                  <a:cubicBezTo>
                    <a:pt x="167" y="272"/>
                    <a:pt x="375" y="503"/>
                    <a:pt x="592" y="724"/>
                  </a:cubicBezTo>
                  <a:cubicBezTo>
                    <a:pt x="812" y="941"/>
                    <a:pt x="1043" y="1148"/>
                    <a:pt x="1316" y="1315"/>
                  </a:cubicBezTo>
                  <a:cubicBezTo>
                    <a:pt x="1149" y="1044"/>
                    <a:pt x="941" y="812"/>
                    <a:pt x="724" y="591"/>
                  </a:cubicBezTo>
                  <a:cubicBezTo>
                    <a:pt x="504" y="374"/>
                    <a:pt x="273" y="1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8"/>
            <p:cNvSpPr/>
            <p:nvPr/>
          </p:nvSpPr>
          <p:spPr>
            <a:xfrm>
              <a:off x="5582550" y="530675"/>
              <a:ext cx="582325" cy="9450"/>
            </a:xfrm>
            <a:custGeom>
              <a:avLst/>
              <a:gdLst/>
              <a:ahLst/>
              <a:cxnLst/>
              <a:rect l="l" t="t" r="r" b="b"/>
              <a:pathLst>
                <a:path w="23293" h="378" extrusionOk="0">
                  <a:moveTo>
                    <a:pt x="11647" y="1"/>
                  </a:moveTo>
                  <a:cubicBezTo>
                    <a:pt x="9706" y="5"/>
                    <a:pt x="7765" y="12"/>
                    <a:pt x="5824" y="42"/>
                  </a:cubicBezTo>
                  <a:cubicBezTo>
                    <a:pt x="3882" y="67"/>
                    <a:pt x="1942" y="115"/>
                    <a:pt x="1" y="188"/>
                  </a:cubicBezTo>
                  <a:cubicBezTo>
                    <a:pt x="1942" y="260"/>
                    <a:pt x="3884" y="309"/>
                    <a:pt x="5824" y="336"/>
                  </a:cubicBezTo>
                  <a:cubicBezTo>
                    <a:pt x="7765" y="366"/>
                    <a:pt x="9706" y="373"/>
                    <a:pt x="11647" y="378"/>
                  </a:cubicBezTo>
                  <a:cubicBezTo>
                    <a:pt x="13588" y="373"/>
                    <a:pt x="15528" y="366"/>
                    <a:pt x="17469" y="336"/>
                  </a:cubicBezTo>
                  <a:cubicBezTo>
                    <a:pt x="19412" y="311"/>
                    <a:pt x="21352" y="263"/>
                    <a:pt x="23293" y="190"/>
                  </a:cubicBezTo>
                  <a:cubicBezTo>
                    <a:pt x="21352" y="115"/>
                    <a:pt x="19412" y="67"/>
                    <a:pt x="17469" y="42"/>
                  </a:cubicBezTo>
                  <a:cubicBezTo>
                    <a:pt x="15528" y="12"/>
                    <a:pt x="13588" y="5"/>
                    <a:pt x="11647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7" name="Google Shape;3377;p58"/>
          <p:cNvGrpSpPr/>
          <p:nvPr/>
        </p:nvGrpSpPr>
        <p:grpSpPr>
          <a:xfrm rot="10344577">
            <a:off x="-47841" y="3377215"/>
            <a:ext cx="1562260" cy="1935283"/>
            <a:chOff x="4463600" y="387275"/>
            <a:chExt cx="449175" cy="556425"/>
          </a:xfrm>
        </p:grpSpPr>
        <p:sp>
          <p:nvSpPr>
            <p:cNvPr id="3378" name="Google Shape;3378;p58"/>
            <p:cNvSpPr/>
            <p:nvPr/>
          </p:nvSpPr>
          <p:spPr>
            <a:xfrm>
              <a:off x="4463900" y="396050"/>
              <a:ext cx="159475" cy="126800"/>
            </a:xfrm>
            <a:custGeom>
              <a:avLst/>
              <a:gdLst/>
              <a:ahLst/>
              <a:cxnLst/>
              <a:rect l="l" t="t" r="r" b="b"/>
              <a:pathLst>
                <a:path w="6379" h="5072" extrusionOk="0">
                  <a:moveTo>
                    <a:pt x="1655" y="0"/>
                  </a:moveTo>
                  <a:cubicBezTo>
                    <a:pt x="1640" y="0"/>
                    <a:pt x="1625" y="0"/>
                    <a:pt x="1610" y="1"/>
                  </a:cubicBezTo>
                  <a:cubicBezTo>
                    <a:pt x="1087" y="16"/>
                    <a:pt x="588" y="329"/>
                    <a:pt x="320" y="780"/>
                  </a:cubicBezTo>
                  <a:cubicBezTo>
                    <a:pt x="303" y="810"/>
                    <a:pt x="286" y="841"/>
                    <a:pt x="271" y="872"/>
                  </a:cubicBezTo>
                  <a:cubicBezTo>
                    <a:pt x="256" y="897"/>
                    <a:pt x="245" y="925"/>
                    <a:pt x="233" y="950"/>
                  </a:cubicBezTo>
                  <a:cubicBezTo>
                    <a:pt x="0" y="1491"/>
                    <a:pt x="92" y="2155"/>
                    <a:pt x="448" y="2624"/>
                  </a:cubicBezTo>
                  <a:cubicBezTo>
                    <a:pt x="851" y="3155"/>
                    <a:pt x="1511" y="3405"/>
                    <a:pt x="2139" y="3631"/>
                  </a:cubicBezTo>
                  <a:lnTo>
                    <a:pt x="4786" y="4587"/>
                  </a:lnTo>
                  <a:cubicBezTo>
                    <a:pt x="5142" y="4715"/>
                    <a:pt x="5736" y="5025"/>
                    <a:pt x="6112" y="5067"/>
                  </a:cubicBezTo>
                  <a:cubicBezTo>
                    <a:pt x="6136" y="5070"/>
                    <a:pt x="6158" y="5071"/>
                    <a:pt x="6178" y="5071"/>
                  </a:cubicBezTo>
                  <a:cubicBezTo>
                    <a:pt x="6223" y="5071"/>
                    <a:pt x="6258" y="5064"/>
                    <a:pt x="6283" y="5051"/>
                  </a:cubicBezTo>
                  <a:cubicBezTo>
                    <a:pt x="6320" y="5035"/>
                    <a:pt x="6341" y="5005"/>
                    <a:pt x="6347" y="4969"/>
                  </a:cubicBezTo>
                  <a:cubicBezTo>
                    <a:pt x="6378" y="4818"/>
                    <a:pt x="6200" y="4533"/>
                    <a:pt x="6096" y="4318"/>
                  </a:cubicBezTo>
                  <a:cubicBezTo>
                    <a:pt x="5442" y="2926"/>
                    <a:pt x="4468" y="1683"/>
                    <a:pt x="3269" y="722"/>
                  </a:cubicBezTo>
                  <a:cubicBezTo>
                    <a:pt x="2799" y="346"/>
                    <a:pt x="2253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8"/>
            <p:cNvSpPr/>
            <p:nvPr/>
          </p:nvSpPr>
          <p:spPr>
            <a:xfrm>
              <a:off x="4470650" y="415525"/>
              <a:ext cx="401775" cy="528175"/>
            </a:xfrm>
            <a:custGeom>
              <a:avLst/>
              <a:gdLst/>
              <a:ahLst/>
              <a:cxnLst/>
              <a:rect l="l" t="t" r="r" b="b"/>
              <a:pathLst>
                <a:path w="16071" h="21127" extrusionOk="0">
                  <a:moveTo>
                    <a:pt x="50" y="0"/>
                  </a:moveTo>
                  <a:cubicBezTo>
                    <a:pt x="33" y="30"/>
                    <a:pt x="16" y="61"/>
                    <a:pt x="1" y="92"/>
                  </a:cubicBezTo>
                  <a:cubicBezTo>
                    <a:pt x="1015" y="637"/>
                    <a:pt x="2002" y="1235"/>
                    <a:pt x="2953" y="1888"/>
                  </a:cubicBezTo>
                  <a:cubicBezTo>
                    <a:pt x="4020" y="2620"/>
                    <a:pt x="5042" y="3416"/>
                    <a:pt x="6013" y="4271"/>
                  </a:cubicBezTo>
                  <a:cubicBezTo>
                    <a:pt x="6435" y="4646"/>
                    <a:pt x="6849" y="5029"/>
                    <a:pt x="7252" y="5423"/>
                  </a:cubicBezTo>
                  <a:cubicBezTo>
                    <a:pt x="8611" y="6758"/>
                    <a:pt x="9848" y="8214"/>
                    <a:pt x="10943" y="9771"/>
                  </a:cubicBezTo>
                  <a:cubicBezTo>
                    <a:pt x="12071" y="11373"/>
                    <a:pt x="13050" y="13080"/>
                    <a:pt x="13863" y="14861"/>
                  </a:cubicBezTo>
                  <a:cubicBezTo>
                    <a:pt x="14677" y="16640"/>
                    <a:pt x="15327" y="18495"/>
                    <a:pt x="15798" y="20394"/>
                  </a:cubicBezTo>
                  <a:cubicBezTo>
                    <a:pt x="15855" y="20624"/>
                    <a:pt x="15911" y="20859"/>
                    <a:pt x="15963" y="21092"/>
                  </a:cubicBezTo>
                  <a:cubicBezTo>
                    <a:pt x="15968" y="21116"/>
                    <a:pt x="15985" y="21126"/>
                    <a:pt x="16004" y="21126"/>
                  </a:cubicBezTo>
                  <a:cubicBezTo>
                    <a:pt x="16035" y="21126"/>
                    <a:pt x="16071" y="21096"/>
                    <a:pt x="16062" y="21056"/>
                  </a:cubicBezTo>
                  <a:cubicBezTo>
                    <a:pt x="15628" y="19132"/>
                    <a:pt x="15017" y="17252"/>
                    <a:pt x="14235" y="15443"/>
                  </a:cubicBezTo>
                  <a:cubicBezTo>
                    <a:pt x="13459" y="13643"/>
                    <a:pt x="12517" y="11913"/>
                    <a:pt x="11425" y="10286"/>
                  </a:cubicBezTo>
                  <a:cubicBezTo>
                    <a:pt x="10359" y="8699"/>
                    <a:pt x="9147" y="7211"/>
                    <a:pt x="7814" y="5841"/>
                  </a:cubicBezTo>
                  <a:cubicBezTo>
                    <a:pt x="7257" y="5268"/>
                    <a:pt x="6676" y="4718"/>
                    <a:pt x="6076" y="4190"/>
                  </a:cubicBezTo>
                  <a:cubicBezTo>
                    <a:pt x="5272" y="3481"/>
                    <a:pt x="4433" y="2812"/>
                    <a:pt x="3562" y="2188"/>
                  </a:cubicBezTo>
                  <a:cubicBezTo>
                    <a:pt x="2440" y="1383"/>
                    <a:pt x="1267" y="652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8"/>
            <p:cNvSpPr/>
            <p:nvPr/>
          </p:nvSpPr>
          <p:spPr>
            <a:xfrm>
              <a:off x="4596250" y="387275"/>
              <a:ext cx="92950" cy="180025"/>
            </a:xfrm>
            <a:custGeom>
              <a:avLst/>
              <a:gdLst/>
              <a:ahLst/>
              <a:cxnLst/>
              <a:rect l="l" t="t" r="r" b="b"/>
              <a:pathLst>
                <a:path w="3718" h="7201" extrusionOk="0">
                  <a:moveTo>
                    <a:pt x="1654" y="0"/>
                  </a:moveTo>
                  <a:cubicBezTo>
                    <a:pt x="1474" y="0"/>
                    <a:pt x="1293" y="30"/>
                    <a:pt x="1123" y="89"/>
                  </a:cubicBezTo>
                  <a:cubicBezTo>
                    <a:pt x="1091" y="101"/>
                    <a:pt x="1057" y="113"/>
                    <a:pt x="1025" y="128"/>
                  </a:cubicBezTo>
                  <a:cubicBezTo>
                    <a:pt x="999" y="138"/>
                    <a:pt x="971" y="150"/>
                    <a:pt x="945" y="164"/>
                  </a:cubicBezTo>
                  <a:cubicBezTo>
                    <a:pt x="419" y="428"/>
                    <a:pt x="65" y="995"/>
                    <a:pt x="35" y="1583"/>
                  </a:cubicBezTo>
                  <a:cubicBezTo>
                    <a:pt x="1" y="2248"/>
                    <a:pt x="345" y="2865"/>
                    <a:pt x="680" y="3442"/>
                  </a:cubicBezTo>
                  <a:lnTo>
                    <a:pt x="2092" y="5876"/>
                  </a:lnTo>
                  <a:cubicBezTo>
                    <a:pt x="2281" y="6202"/>
                    <a:pt x="2539" y="6821"/>
                    <a:pt x="2799" y="7097"/>
                  </a:cubicBezTo>
                  <a:cubicBezTo>
                    <a:pt x="2854" y="7155"/>
                    <a:pt x="2901" y="7186"/>
                    <a:pt x="2941" y="7196"/>
                  </a:cubicBezTo>
                  <a:cubicBezTo>
                    <a:pt x="2952" y="7199"/>
                    <a:pt x="2962" y="7200"/>
                    <a:pt x="2972" y="7200"/>
                  </a:cubicBezTo>
                  <a:cubicBezTo>
                    <a:pt x="2998" y="7200"/>
                    <a:pt x="3022" y="7191"/>
                    <a:pt x="3043" y="7174"/>
                  </a:cubicBezTo>
                  <a:cubicBezTo>
                    <a:pt x="3163" y="7078"/>
                    <a:pt x="3209" y="6744"/>
                    <a:pt x="3270" y="6514"/>
                  </a:cubicBezTo>
                  <a:cubicBezTo>
                    <a:pt x="3663" y="5028"/>
                    <a:pt x="3718" y="3450"/>
                    <a:pt x="3417" y="1942"/>
                  </a:cubicBezTo>
                  <a:cubicBezTo>
                    <a:pt x="3296" y="1337"/>
                    <a:pt x="3095" y="705"/>
                    <a:pt x="2612" y="323"/>
                  </a:cubicBezTo>
                  <a:cubicBezTo>
                    <a:pt x="2342" y="108"/>
                    <a:pt x="1998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8"/>
            <p:cNvSpPr/>
            <p:nvPr/>
          </p:nvSpPr>
          <p:spPr>
            <a:xfrm>
              <a:off x="4621875" y="389500"/>
              <a:ext cx="50450" cy="177800"/>
            </a:xfrm>
            <a:custGeom>
              <a:avLst/>
              <a:gdLst/>
              <a:ahLst/>
              <a:cxnLst/>
              <a:rect l="l" t="t" r="r" b="b"/>
              <a:pathLst>
                <a:path w="2018" h="7112" extrusionOk="0">
                  <a:moveTo>
                    <a:pt x="98" y="1"/>
                  </a:moveTo>
                  <a:cubicBezTo>
                    <a:pt x="66" y="12"/>
                    <a:pt x="32" y="24"/>
                    <a:pt x="0" y="39"/>
                  </a:cubicBezTo>
                  <a:cubicBezTo>
                    <a:pt x="429" y="1108"/>
                    <a:pt x="799" y="2202"/>
                    <a:pt x="1107" y="3313"/>
                  </a:cubicBezTo>
                  <a:cubicBezTo>
                    <a:pt x="1452" y="4559"/>
                    <a:pt x="1724" y="5827"/>
                    <a:pt x="1916" y="7107"/>
                  </a:cubicBezTo>
                  <a:cubicBezTo>
                    <a:pt x="1927" y="7110"/>
                    <a:pt x="1937" y="7111"/>
                    <a:pt x="1947" y="7111"/>
                  </a:cubicBezTo>
                  <a:cubicBezTo>
                    <a:pt x="1973" y="7111"/>
                    <a:pt x="1997" y="7102"/>
                    <a:pt x="2018" y="7085"/>
                  </a:cubicBezTo>
                  <a:cubicBezTo>
                    <a:pt x="1859" y="6025"/>
                    <a:pt x="1645" y="4973"/>
                    <a:pt x="1379" y="3935"/>
                  </a:cubicBezTo>
                  <a:cubicBezTo>
                    <a:pt x="1038" y="2597"/>
                    <a:pt x="610" y="1282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8"/>
            <p:cNvSpPr/>
            <p:nvPr/>
          </p:nvSpPr>
          <p:spPr>
            <a:xfrm>
              <a:off x="4690225" y="439125"/>
              <a:ext cx="85875" cy="183000"/>
            </a:xfrm>
            <a:custGeom>
              <a:avLst/>
              <a:gdLst/>
              <a:ahLst/>
              <a:cxnLst/>
              <a:rect l="l" t="t" r="r" b="b"/>
              <a:pathLst>
                <a:path w="3435" h="7320" extrusionOk="0">
                  <a:moveTo>
                    <a:pt x="1794" y="0"/>
                  </a:moveTo>
                  <a:cubicBezTo>
                    <a:pt x="1760" y="0"/>
                    <a:pt x="1724" y="0"/>
                    <a:pt x="1688" y="3"/>
                  </a:cubicBezTo>
                  <a:cubicBezTo>
                    <a:pt x="1660" y="3"/>
                    <a:pt x="1632" y="5"/>
                    <a:pt x="1602" y="10"/>
                  </a:cubicBezTo>
                  <a:cubicBezTo>
                    <a:pt x="1017" y="77"/>
                    <a:pt x="488" y="485"/>
                    <a:pt x="259" y="1029"/>
                  </a:cubicBezTo>
                  <a:cubicBezTo>
                    <a:pt x="0" y="1641"/>
                    <a:pt x="111" y="2341"/>
                    <a:pt x="227" y="2996"/>
                  </a:cubicBezTo>
                  <a:cubicBezTo>
                    <a:pt x="390" y="3921"/>
                    <a:pt x="553" y="4844"/>
                    <a:pt x="717" y="5768"/>
                  </a:cubicBezTo>
                  <a:cubicBezTo>
                    <a:pt x="782" y="6140"/>
                    <a:pt x="812" y="6809"/>
                    <a:pt x="961" y="7156"/>
                  </a:cubicBezTo>
                  <a:cubicBezTo>
                    <a:pt x="993" y="7228"/>
                    <a:pt x="1027" y="7275"/>
                    <a:pt x="1060" y="7299"/>
                  </a:cubicBezTo>
                  <a:cubicBezTo>
                    <a:pt x="1081" y="7313"/>
                    <a:pt x="1102" y="7320"/>
                    <a:pt x="1124" y="7320"/>
                  </a:cubicBezTo>
                  <a:cubicBezTo>
                    <a:pt x="1137" y="7320"/>
                    <a:pt x="1150" y="7317"/>
                    <a:pt x="1163" y="7312"/>
                  </a:cubicBezTo>
                  <a:cubicBezTo>
                    <a:pt x="1308" y="7265"/>
                    <a:pt x="1467" y="6966"/>
                    <a:pt x="1603" y="6772"/>
                  </a:cubicBezTo>
                  <a:cubicBezTo>
                    <a:pt x="2484" y="5511"/>
                    <a:pt x="3077" y="4049"/>
                    <a:pt x="3313" y="2529"/>
                  </a:cubicBezTo>
                  <a:cubicBezTo>
                    <a:pt x="3407" y="1920"/>
                    <a:pt x="3435" y="1257"/>
                    <a:pt x="3113" y="732"/>
                  </a:cubicBezTo>
                  <a:cubicBezTo>
                    <a:pt x="2838" y="283"/>
                    <a:pt x="2319" y="9"/>
                    <a:pt x="1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8"/>
            <p:cNvSpPr/>
            <p:nvPr/>
          </p:nvSpPr>
          <p:spPr>
            <a:xfrm>
              <a:off x="4716700" y="439125"/>
              <a:ext cx="19375" cy="183000"/>
            </a:xfrm>
            <a:custGeom>
              <a:avLst/>
              <a:gdLst/>
              <a:ahLst/>
              <a:cxnLst/>
              <a:rect l="l" t="t" r="r" b="b"/>
              <a:pathLst>
                <a:path w="775" h="7320" extrusionOk="0">
                  <a:moveTo>
                    <a:pt x="735" y="0"/>
                  </a:moveTo>
                  <a:cubicBezTo>
                    <a:pt x="701" y="0"/>
                    <a:pt x="665" y="0"/>
                    <a:pt x="629" y="3"/>
                  </a:cubicBezTo>
                  <a:cubicBezTo>
                    <a:pt x="665" y="1154"/>
                    <a:pt x="636" y="2309"/>
                    <a:pt x="544" y="3457"/>
                  </a:cubicBezTo>
                  <a:cubicBezTo>
                    <a:pt x="441" y="4746"/>
                    <a:pt x="259" y="6030"/>
                    <a:pt x="1" y="7299"/>
                  </a:cubicBezTo>
                  <a:cubicBezTo>
                    <a:pt x="22" y="7313"/>
                    <a:pt x="43" y="7320"/>
                    <a:pt x="65" y="7320"/>
                  </a:cubicBezTo>
                  <a:cubicBezTo>
                    <a:pt x="78" y="7320"/>
                    <a:pt x="91" y="7317"/>
                    <a:pt x="104" y="7312"/>
                  </a:cubicBezTo>
                  <a:cubicBezTo>
                    <a:pt x="319" y="6262"/>
                    <a:pt x="480" y="5201"/>
                    <a:pt x="587" y="4137"/>
                  </a:cubicBezTo>
                  <a:cubicBezTo>
                    <a:pt x="724" y="2761"/>
                    <a:pt x="775" y="1380"/>
                    <a:pt x="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8"/>
            <p:cNvSpPr/>
            <p:nvPr/>
          </p:nvSpPr>
          <p:spPr>
            <a:xfrm>
              <a:off x="4759825" y="543075"/>
              <a:ext cx="85350" cy="181850"/>
            </a:xfrm>
            <a:custGeom>
              <a:avLst/>
              <a:gdLst/>
              <a:ahLst/>
              <a:cxnLst/>
              <a:rect l="l" t="t" r="r" b="b"/>
              <a:pathLst>
                <a:path w="3414" h="7274" extrusionOk="0">
                  <a:moveTo>
                    <a:pt x="1784" y="0"/>
                  </a:moveTo>
                  <a:cubicBezTo>
                    <a:pt x="1749" y="0"/>
                    <a:pt x="1714" y="0"/>
                    <a:pt x="1680" y="3"/>
                  </a:cubicBezTo>
                  <a:cubicBezTo>
                    <a:pt x="1651" y="3"/>
                    <a:pt x="1623" y="5"/>
                    <a:pt x="1593" y="9"/>
                  </a:cubicBezTo>
                  <a:cubicBezTo>
                    <a:pt x="1011" y="76"/>
                    <a:pt x="488" y="483"/>
                    <a:pt x="258" y="1022"/>
                  </a:cubicBezTo>
                  <a:cubicBezTo>
                    <a:pt x="0" y="1632"/>
                    <a:pt x="112" y="2326"/>
                    <a:pt x="226" y="2978"/>
                  </a:cubicBezTo>
                  <a:cubicBezTo>
                    <a:pt x="390" y="3896"/>
                    <a:pt x="552" y="4813"/>
                    <a:pt x="715" y="5732"/>
                  </a:cubicBezTo>
                  <a:cubicBezTo>
                    <a:pt x="780" y="6100"/>
                    <a:pt x="810" y="6766"/>
                    <a:pt x="957" y="7111"/>
                  </a:cubicBezTo>
                  <a:cubicBezTo>
                    <a:pt x="988" y="7183"/>
                    <a:pt x="1021" y="7228"/>
                    <a:pt x="1055" y="7251"/>
                  </a:cubicBezTo>
                  <a:cubicBezTo>
                    <a:pt x="1076" y="7266"/>
                    <a:pt x="1097" y="7273"/>
                    <a:pt x="1119" y="7273"/>
                  </a:cubicBezTo>
                  <a:cubicBezTo>
                    <a:pt x="1132" y="7273"/>
                    <a:pt x="1145" y="7270"/>
                    <a:pt x="1158" y="7265"/>
                  </a:cubicBezTo>
                  <a:cubicBezTo>
                    <a:pt x="1303" y="7219"/>
                    <a:pt x="1460" y="6924"/>
                    <a:pt x="1594" y="6728"/>
                  </a:cubicBezTo>
                  <a:cubicBezTo>
                    <a:pt x="2469" y="5475"/>
                    <a:pt x="3057" y="4022"/>
                    <a:pt x="3291" y="2512"/>
                  </a:cubicBezTo>
                  <a:cubicBezTo>
                    <a:pt x="3384" y="1906"/>
                    <a:pt x="3413" y="1248"/>
                    <a:pt x="3093" y="727"/>
                  </a:cubicBezTo>
                  <a:cubicBezTo>
                    <a:pt x="2821" y="281"/>
                    <a:pt x="2305" y="8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8"/>
            <p:cNvSpPr/>
            <p:nvPr/>
          </p:nvSpPr>
          <p:spPr>
            <a:xfrm>
              <a:off x="4786200" y="543075"/>
              <a:ext cx="19225" cy="181850"/>
            </a:xfrm>
            <a:custGeom>
              <a:avLst/>
              <a:gdLst/>
              <a:ahLst/>
              <a:cxnLst/>
              <a:rect l="l" t="t" r="r" b="b"/>
              <a:pathLst>
                <a:path w="769" h="7274" extrusionOk="0">
                  <a:moveTo>
                    <a:pt x="729" y="0"/>
                  </a:moveTo>
                  <a:cubicBezTo>
                    <a:pt x="694" y="0"/>
                    <a:pt x="659" y="0"/>
                    <a:pt x="625" y="3"/>
                  </a:cubicBezTo>
                  <a:cubicBezTo>
                    <a:pt x="659" y="1147"/>
                    <a:pt x="631" y="2294"/>
                    <a:pt x="539" y="3436"/>
                  </a:cubicBezTo>
                  <a:cubicBezTo>
                    <a:pt x="437" y="4716"/>
                    <a:pt x="256" y="5992"/>
                    <a:pt x="0" y="7251"/>
                  </a:cubicBezTo>
                  <a:cubicBezTo>
                    <a:pt x="21" y="7266"/>
                    <a:pt x="42" y="7273"/>
                    <a:pt x="64" y="7273"/>
                  </a:cubicBezTo>
                  <a:cubicBezTo>
                    <a:pt x="77" y="7273"/>
                    <a:pt x="90" y="7270"/>
                    <a:pt x="103" y="7265"/>
                  </a:cubicBezTo>
                  <a:cubicBezTo>
                    <a:pt x="316" y="6223"/>
                    <a:pt x="476" y="5169"/>
                    <a:pt x="581" y="4109"/>
                  </a:cubicBezTo>
                  <a:cubicBezTo>
                    <a:pt x="719" y="2744"/>
                    <a:pt x="769" y="1372"/>
                    <a:pt x="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8"/>
            <p:cNvSpPr/>
            <p:nvPr/>
          </p:nvSpPr>
          <p:spPr>
            <a:xfrm>
              <a:off x="4826450" y="640075"/>
              <a:ext cx="86325" cy="177525"/>
            </a:xfrm>
            <a:custGeom>
              <a:avLst/>
              <a:gdLst/>
              <a:ahLst/>
              <a:cxnLst/>
              <a:rect l="l" t="t" r="r" b="b"/>
              <a:pathLst>
                <a:path w="3453" h="7101" extrusionOk="0">
                  <a:moveTo>
                    <a:pt x="1784" y="1"/>
                  </a:moveTo>
                  <a:cubicBezTo>
                    <a:pt x="1222" y="1"/>
                    <a:pt x="672" y="314"/>
                    <a:pt x="374" y="790"/>
                  </a:cubicBezTo>
                  <a:cubicBezTo>
                    <a:pt x="22" y="1350"/>
                    <a:pt x="21" y="2053"/>
                    <a:pt x="29" y="2715"/>
                  </a:cubicBezTo>
                  <a:cubicBezTo>
                    <a:pt x="43" y="3648"/>
                    <a:pt x="57" y="4578"/>
                    <a:pt x="70" y="5511"/>
                  </a:cubicBezTo>
                  <a:cubicBezTo>
                    <a:pt x="75" y="5887"/>
                    <a:pt x="0" y="6549"/>
                    <a:pt x="90" y="6912"/>
                  </a:cubicBezTo>
                  <a:cubicBezTo>
                    <a:pt x="109" y="6988"/>
                    <a:pt x="135" y="7039"/>
                    <a:pt x="165" y="7067"/>
                  </a:cubicBezTo>
                  <a:cubicBezTo>
                    <a:pt x="188" y="7090"/>
                    <a:pt x="215" y="7100"/>
                    <a:pt x="243" y="7100"/>
                  </a:cubicBezTo>
                  <a:cubicBezTo>
                    <a:pt x="250" y="7100"/>
                    <a:pt x="257" y="7100"/>
                    <a:pt x="264" y="7099"/>
                  </a:cubicBezTo>
                  <a:cubicBezTo>
                    <a:pt x="414" y="7074"/>
                    <a:pt x="616" y="6808"/>
                    <a:pt x="780" y="6635"/>
                  </a:cubicBezTo>
                  <a:cubicBezTo>
                    <a:pt x="1844" y="5538"/>
                    <a:pt x="2658" y="4198"/>
                    <a:pt x="3130" y="2745"/>
                  </a:cubicBezTo>
                  <a:cubicBezTo>
                    <a:pt x="3319" y="2162"/>
                    <a:pt x="3452" y="1517"/>
                    <a:pt x="3220" y="950"/>
                  </a:cubicBezTo>
                  <a:cubicBezTo>
                    <a:pt x="3021" y="467"/>
                    <a:pt x="2556" y="114"/>
                    <a:pt x="2043" y="23"/>
                  </a:cubicBezTo>
                  <a:cubicBezTo>
                    <a:pt x="2008" y="17"/>
                    <a:pt x="1973" y="12"/>
                    <a:pt x="1938" y="10"/>
                  </a:cubicBezTo>
                  <a:cubicBezTo>
                    <a:pt x="1910" y="7"/>
                    <a:pt x="1881" y="5"/>
                    <a:pt x="1852" y="3"/>
                  </a:cubicBezTo>
                  <a:cubicBezTo>
                    <a:pt x="1830" y="2"/>
                    <a:pt x="180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8"/>
            <p:cNvSpPr/>
            <p:nvPr/>
          </p:nvSpPr>
          <p:spPr>
            <a:xfrm>
              <a:off x="4830575" y="640325"/>
              <a:ext cx="47000" cy="177275"/>
            </a:xfrm>
            <a:custGeom>
              <a:avLst/>
              <a:gdLst/>
              <a:ahLst/>
              <a:cxnLst/>
              <a:rect l="l" t="t" r="r" b="b"/>
              <a:pathLst>
                <a:path w="1880" h="7091" extrusionOk="0">
                  <a:moveTo>
                    <a:pt x="1775" y="1"/>
                  </a:moveTo>
                  <a:cubicBezTo>
                    <a:pt x="1627" y="1135"/>
                    <a:pt x="1415" y="2263"/>
                    <a:pt x="1143" y="3375"/>
                  </a:cubicBezTo>
                  <a:cubicBezTo>
                    <a:pt x="837" y="4624"/>
                    <a:pt x="454" y="5854"/>
                    <a:pt x="0" y="7057"/>
                  </a:cubicBezTo>
                  <a:cubicBezTo>
                    <a:pt x="23" y="7080"/>
                    <a:pt x="50" y="7090"/>
                    <a:pt x="78" y="7090"/>
                  </a:cubicBezTo>
                  <a:cubicBezTo>
                    <a:pt x="85" y="7090"/>
                    <a:pt x="92" y="7090"/>
                    <a:pt x="99" y="7089"/>
                  </a:cubicBezTo>
                  <a:cubicBezTo>
                    <a:pt x="476" y="6093"/>
                    <a:pt x="802" y="5077"/>
                    <a:pt x="1079" y="4047"/>
                  </a:cubicBezTo>
                  <a:cubicBezTo>
                    <a:pt x="1432" y="2721"/>
                    <a:pt x="1700" y="1374"/>
                    <a:pt x="1879" y="15"/>
                  </a:cubicBezTo>
                  <a:cubicBezTo>
                    <a:pt x="1844" y="8"/>
                    <a:pt x="1809" y="3"/>
                    <a:pt x="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8"/>
            <p:cNvSpPr/>
            <p:nvPr/>
          </p:nvSpPr>
          <p:spPr>
            <a:xfrm>
              <a:off x="4463600" y="498550"/>
              <a:ext cx="185400" cy="82950"/>
            </a:xfrm>
            <a:custGeom>
              <a:avLst/>
              <a:gdLst/>
              <a:ahLst/>
              <a:cxnLst/>
              <a:rect l="l" t="t" r="r" b="b"/>
              <a:pathLst>
                <a:path w="7416" h="3318" extrusionOk="0">
                  <a:moveTo>
                    <a:pt x="1795" y="0"/>
                  </a:moveTo>
                  <a:cubicBezTo>
                    <a:pt x="1652" y="0"/>
                    <a:pt x="1509" y="14"/>
                    <a:pt x="1367" y="46"/>
                  </a:cubicBezTo>
                  <a:cubicBezTo>
                    <a:pt x="792" y="176"/>
                    <a:pt x="296" y="624"/>
                    <a:pt x="127" y="1188"/>
                  </a:cubicBezTo>
                  <a:cubicBezTo>
                    <a:pt x="119" y="1217"/>
                    <a:pt x="111" y="1245"/>
                    <a:pt x="105" y="1271"/>
                  </a:cubicBezTo>
                  <a:cubicBezTo>
                    <a:pt x="96" y="1305"/>
                    <a:pt x="90" y="1341"/>
                    <a:pt x="85" y="1375"/>
                  </a:cubicBezTo>
                  <a:cubicBezTo>
                    <a:pt x="0" y="1893"/>
                    <a:pt x="181" y="2452"/>
                    <a:pt x="573" y="2802"/>
                  </a:cubicBezTo>
                  <a:cubicBezTo>
                    <a:pt x="1033" y="3211"/>
                    <a:pt x="1689" y="3299"/>
                    <a:pt x="2307" y="3315"/>
                  </a:cubicBezTo>
                  <a:cubicBezTo>
                    <a:pt x="2382" y="3316"/>
                    <a:pt x="2457" y="3317"/>
                    <a:pt x="2532" y="3317"/>
                  </a:cubicBezTo>
                  <a:cubicBezTo>
                    <a:pt x="3995" y="3317"/>
                    <a:pt x="5456" y="2993"/>
                    <a:pt x="6783" y="2380"/>
                  </a:cubicBezTo>
                  <a:cubicBezTo>
                    <a:pt x="7001" y="2282"/>
                    <a:pt x="7322" y="2180"/>
                    <a:pt x="7394" y="2044"/>
                  </a:cubicBezTo>
                  <a:cubicBezTo>
                    <a:pt x="7412" y="2012"/>
                    <a:pt x="7416" y="1977"/>
                    <a:pt x="7397" y="1940"/>
                  </a:cubicBezTo>
                  <a:cubicBezTo>
                    <a:pt x="7381" y="1903"/>
                    <a:pt x="7342" y="1862"/>
                    <a:pt x="7276" y="1817"/>
                  </a:cubicBezTo>
                  <a:cubicBezTo>
                    <a:pt x="6959" y="1610"/>
                    <a:pt x="6306" y="1462"/>
                    <a:pt x="5952" y="1332"/>
                  </a:cubicBezTo>
                  <a:cubicBezTo>
                    <a:pt x="5071" y="1008"/>
                    <a:pt x="4191" y="684"/>
                    <a:pt x="3310" y="361"/>
                  </a:cubicBezTo>
                  <a:cubicBezTo>
                    <a:pt x="2821" y="181"/>
                    <a:pt x="2307" y="0"/>
                    <a:pt x="1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8"/>
            <p:cNvSpPr/>
            <p:nvPr/>
          </p:nvSpPr>
          <p:spPr>
            <a:xfrm>
              <a:off x="4465700" y="530400"/>
              <a:ext cx="183300" cy="19525"/>
            </a:xfrm>
            <a:custGeom>
              <a:avLst/>
              <a:gdLst/>
              <a:ahLst/>
              <a:cxnLst/>
              <a:rect l="l" t="t" r="r" b="b"/>
              <a:pathLst>
                <a:path w="7332" h="781" extrusionOk="0">
                  <a:moveTo>
                    <a:pt x="21" y="0"/>
                  </a:moveTo>
                  <a:cubicBezTo>
                    <a:pt x="12" y="34"/>
                    <a:pt x="6" y="69"/>
                    <a:pt x="1" y="104"/>
                  </a:cubicBezTo>
                  <a:cubicBezTo>
                    <a:pt x="1352" y="386"/>
                    <a:pt x="2720" y="580"/>
                    <a:pt x="4098" y="687"/>
                  </a:cubicBezTo>
                  <a:cubicBezTo>
                    <a:pt x="4904" y="749"/>
                    <a:pt x="5713" y="780"/>
                    <a:pt x="6522" y="780"/>
                  </a:cubicBezTo>
                  <a:cubicBezTo>
                    <a:pt x="6785" y="780"/>
                    <a:pt x="7048" y="777"/>
                    <a:pt x="7310" y="770"/>
                  </a:cubicBezTo>
                  <a:cubicBezTo>
                    <a:pt x="7328" y="738"/>
                    <a:pt x="7332" y="703"/>
                    <a:pt x="7313" y="666"/>
                  </a:cubicBezTo>
                  <a:lnTo>
                    <a:pt x="7313" y="666"/>
                  </a:lnTo>
                  <a:cubicBezTo>
                    <a:pt x="7056" y="672"/>
                    <a:pt x="6798" y="675"/>
                    <a:pt x="6541" y="675"/>
                  </a:cubicBezTo>
                  <a:cubicBezTo>
                    <a:pt x="5505" y="675"/>
                    <a:pt x="4469" y="625"/>
                    <a:pt x="3437" y="524"/>
                  </a:cubicBezTo>
                  <a:cubicBezTo>
                    <a:pt x="2291" y="412"/>
                    <a:pt x="1149" y="237"/>
                    <a:pt x="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8"/>
            <p:cNvSpPr/>
            <p:nvPr/>
          </p:nvSpPr>
          <p:spPr>
            <a:xfrm>
              <a:off x="4529750" y="585700"/>
              <a:ext cx="182950" cy="81375"/>
            </a:xfrm>
            <a:custGeom>
              <a:avLst/>
              <a:gdLst/>
              <a:ahLst/>
              <a:cxnLst/>
              <a:rect l="l" t="t" r="r" b="b"/>
              <a:pathLst>
                <a:path w="7318" h="3255" extrusionOk="0">
                  <a:moveTo>
                    <a:pt x="1837" y="1"/>
                  </a:moveTo>
                  <a:cubicBezTo>
                    <a:pt x="1589" y="1"/>
                    <a:pt x="1344" y="34"/>
                    <a:pt x="1110" y="121"/>
                  </a:cubicBezTo>
                  <a:cubicBezTo>
                    <a:pt x="559" y="323"/>
                    <a:pt x="129" y="828"/>
                    <a:pt x="34" y="1406"/>
                  </a:cubicBezTo>
                  <a:cubicBezTo>
                    <a:pt x="29" y="1434"/>
                    <a:pt x="26" y="1463"/>
                    <a:pt x="23" y="1491"/>
                  </a:cubicBezTo>
                  <a:cubicBezTo>
                    <a:pt x="19" y="1526"/>
                    <a:pt x="17" y="1561"/>
                    <a:pt x="17" y="1597"/>
                  </a:cubicBezTo>
                  <a:cubicBezTo>
                    <a:pt x="0" y="2118"/>
                    <a:pt x="249" y="2645"/>
                    <a:pt x="679" y="2939"/>
                  </a:cubicBezTo>
                  <a:cubicBezTo>
                    <a:pt x="1035" y="3182"/>
                    <a:pt x="1467" y="3255"/>
                    <a:pt x="1904" y="3255"/>
                  </a:cubicBezTo>
                  <a:cubicBezTo>
                    <a:pt x="2088" y="3255"/>
                    <a:pt x="2273" y="3242"/>
                    <a:pt x="2453" y="3223"/>
                  </a:cubicBezTo>
                  <a:cubicBezTo>
                    <a:pt x="3973" y="3060"/>
                    <a:pt x="5452" y="2542"/>
                    <a:pt x="6745" y="1727"/>
                  </a:cubicBezTo>
                  <a:cubicBezTo>
                    <a:pt x="6946" y="1598"/>
                    <a:pt x="7250" y="1455"/>
                    <a:pt x="7304" y="1314"/>
                  </a:cubicBezTo>
                  <a:cubicBezTo>
                    <a:pt x="7318" y="1281"/>
                    <a:pt x="7317" y="1244"/>
                    <a:pt x="7293" y="1211"/>
                  </a:cubicBezTo>
                  <a:cubicBezTo>
                    <a:pt x="7272" y="1176"/>
                    <a:pt x="7227" y="1140"/>
                    <a:pt x="7157" y="1106"/>
                  </a:cubicBezTo>
                  <a:cubicBezTo>
                    <a:pt x="6819" y="942"/>
                    <a:pt x="6156" y="881"/>
                    <a:pt x="5791" y="798"/>
                  </a:cubicBezTo>
                  <a:cubicBezTo>
                    <a:pt x="4881" y="592"/>
                    <a:pt x="3971" y="386"/>
                    <a:pt x="3063" y="182"/>
                  </a:cubicBezTo>
                  <a:cubicBezTo>
                    <a:pt x="2662" y="91"/>
                    <a:pt x="2245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8"/>
            <p:cNvSpPr/>
            <p:nvPr/>
          </p:nvSpPr>
          <p:spPr>
            <a:xfrm>
              <a:off x="4530150" y="615950"/>
              <a:ext cx="182550" cy="11975"/>
            </a:xfrm>
            <a:custGeom>
              <a:avLst/>
              <a:gdLst/>
              <a:ahLst/>
              <a:cxnLst/>
              <a:rect l="l" t="t" r="r" b="b"/>
              <a:pathLst>
                <a:path w="7302" h="479" extrusionOk="0">
                  <a:moveTo>
                    <a:pt x="7277" y="1"/>
                  </a:moveTo>
                  <a:cubicBezTo>
                    <a:pt x="6007" y="198"/>
                    <a:pt x="4724" y="317"/>
                    <a:pt x="3439" y="359"/>
                  </a:cubicBezTo>
                  <a:cubicBezTo>
                    <a:pt x="3098" y="370"/>
                    <a:pt x="2756" y="376"/>
                    <a:pt x="2415" y="376"/>
                  </a:cubicBezTo>
                  <a:cubicBezTo>
                    <a:pt x="1611" y="376"/>
                    <a:pt x="807" y="344"/>
                    <a:pt x="7" y="281"/>
                  </a:cubicBezTo>
                  <a:cubicBezTo>
                    <a:pt x="3" y="316"/>
                    <a:pt x="1" y="351"/>
                    <a:pt x="1" y="387"/>
                  </a:cubicBezTo>
                  <a:cubicBezTo>
                    <a:pt x="806" y="448"/>
                    <a:pt x="1614" y="479"/>
                    <a:pt x="2422" y="479"/>
                  </a:cubicBezTo>
                  <a:cubicBezTo>
                    <a:pt x="2986" y="479"/>
                    <a:pt x="3549" y="464"/>
                    <a:pt x="4112" y="434"/>
                  </a:cubicBezTo>
                  <a:cubicBezTo>
                    <a:pt x="5175" y="377"/>
                    <a:pt x="6236" y="268"/>
                    <a:pt x="7288" y="104"/>
                  </a:cubicBezTo>
                  <a:cubicBezTo>
                    <a:pt x="7302" y="71"/>
                    <a:pt x="7301" y="34"/>
                    <a:pt x="7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8"/>
            <p:cNvSpPr/>
            <p:nvPr/>
          </p:nvSpPr>
          <p:spPr>
            <a:xfrm>
              <a:off x="4592775" y="670525"/>
              <a:ext cx="183850" cy="81550"/>
            </a:xfrm>
            <a:custGeom>
              <a:avLst/>
              <a:gdLst/>
              <a:ahLst/>
              <a:cxnLst/>
              <a:rect l="l" t="t" r="r" b="b"/>
              <a:pathLst>
                <a:path w="7354" h="3262" extrusionOk="0">
                  <a:moveTo>
                    <a:pt x="1814" y="0"/>
                  </a:moveTo>
                  <a:cubicBezTo>
                    <a:pt x="1610" y="0"/>
                    <a:pt x="1408" y="25"/>
                    <a:pt x="1211" y="87"/>
                  </a:cubicBezTo>
                  <a:cubicBezTo>
                    <a:pt x="653" y="261"/>
                    <a:pt x="195" y="743"/>
                    <a:pt x="73" y="1316"/>
                  </a:cubicBezTo>
                  <a:cubicBezTo>
                    <a:pt x="66" y="1345"/>
                    <a:pt x="61" y="1373"/>
                    <a:pt x="57" y="1402"/>
                  </a:cubicBezTo>
                  <a:cubicBezTo>
                    <a:pt x="51" y="1436"/>
                    <a:pt x="47" y="1471"/>
                    <a:pt x="45" y="1506"/>
                  </a:cubicBezTo>
                  <a:cubicBezTo>
                    <a:pt x="0" y="2026"/>
                    <a:pt x="223" y="2565"/>
                    <a:pt x="640" y="2880"/>
                  </a:cubicBezTo>
                  <a:cubicBezTo>
                    <a:pt x="1040" y="3182"/>
                    <a:pt x="1554" y="3261"/>
                    <a:pt x="2063" y="3261"/>
                  </a:cubicBezTo>
                  <a:cubicBezTo>
                    <a:pt x="2175" y="3261"/>
                    <a:pt x="2287" y="3257"/>
                    <a:pt x="2398" y="3251"/>
                  </a:cubicBezTo>
                  <a:cubicBezTo>
                    <a:pt x="3924" y="3164"/>
                    <a:pt x="5427" y="2721"/>
                    <a:pt x="6759" y="1971"/>
                  </a:cubicBezTo>
                  <a:cubicBezTo>
                    <a:pt x="6966" y="1853"/>
                    <a:pt x="7276" y="1725"/>
                    <a:pt x="7338" y="1585"/>
                  </a:cubicBezTo>
                  <a:cubicBezTo>
                    <a:pt x="7353" y="1552"/>
                    <a:pt x="7353" y="1517"/>
                    <a:pt x="7333" y="1482"/>
                  </a:cubicBezTo>
                  <a:cubicBezTo>
                    <a:pt x="7314" y="1446"/>
                    <a:pt x="7271" y="1409"/>
                    <a:pt x="7203" y="1372"/>
                  </a:cubicBezTo>
                  <a:cubicBezTo>
                    <a:pt x="6873" y="1191"/>
                    <a:pt x="6215" y="1097"/>
                    <a:pt x="5854" y="996"/>
                  </a:cubicBezTo>
                  <a:cubicBezTo>
                    <a:pt x="4956" y="746"/>
                    <a:pt x="4058" y="495"/>
                    <a:pt x="3160" y="244"/>
                  </a:cubicBezTo>
                  <a:cubicBezTo>
                    <a:pt x="2722" y="122"/>
                    <a:pt x="2263" y="0"/>
                    <a:pt x="1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8"/>
            <p:cNvSpPr/>
            <p:nvPr/>
          </p:nvSpPr>
          <p:spPr>
            <a:xfrm>
              <a:off x="4593875" y="705500"/>
              <a:ext cx="182750" cy="8975"/>
            </a:xfrm>
            <a:custGeom>
              <a:avLst/>
              <a:gdLst/>
              <a:ahLst/>
              <a:cxnLst/>
              <a:rect l="l" t="t" r="r" b="b"/>
              <a:pathLst>
                <a:path w="7310" h="359" extrusionOk="0">
                  <a:moveTo>
                    <a:pt x="13" y="1"/>
                  </a:moveTo>
                  <a:cubicBezTo>
                    <a:pt x="7" y="36"/>
                    <a:pt x="3" y="71"/>
                    <a:pt x="1" y="106"/>
                  </a:cubicBezTo>
                  <a:cubicBezTo>
                    <a:pt x="1338" y="275"/>
                    <a:pt x="2682" y="359"/>
                    <a:pt x="4030" y="359"/>
                  </a:cubicBezTo>
                  <a:cubicBezTo>
                    <a:pt x="4055" y="359"/>
                    <a:pt x="4079" y="359"/>
                    <a:pt x="4104" y="359"/>
                  </a:cubicBezTo>
                  <a:cubicBezTo>
                    <a:pt x="5170" y="355"/>
                    <a:pt x="6235" y="299"/>
                    <a:pt x="7294" y="186"/>
                  </a:cubicBezTo>
                  <a:cubicBezTo>
                    <a:pt x="7309" y="153"/>
                    <a:pt x="7309" y="118"/>
                    <a:pt x="7289" y="83"/>
                  </a:cubicBezTo>
                  <a:cubicBezTo>
                    <a:pt x="6190" y="198"/>
                    <a:pt x="5083" y="255"/>
                    <a:pt x="3978" y="255"/>
                  </a:cubicBezTo>
                  <a:cubicBezTo>
                    <a:pt x="3798" y="255"/>
                    <a:pt x="3618" y="253"/>
                    <a:pt x="3438" y="250"/>
                  </a:cubicBezTo>
                  <a:cubicBezTo>
                    <a:pt x="2293" y="231"/>
                    <a:pt x="1148" y="147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8"/>
            <p:cNvSpPr/>
            <p:nvPr/>
          </p:nvSpPr>
          <p:spPr>
            <a:xfrm>
              <a:off x="4658000" y="754900"/>
              <a:ext cx="179700" cy="91050"/>
            </a:xfrm>
            <a:custGeom>
              <a:avLst/>
              <a:gdLst/>
              <a:ahLst/>
              <a:cxnLst/>
              <a:rect l="l" t="t" r="r" b="b"/>
              <a:pathLst>
                <a:path w="7188" h="3642" extrusionOk="0">
                  <a:moveTo>
                    <a:pt x="1732" y="1"/>
                  </a:moveTo>
                  <a:cubicBezTo>
                    <a:pt x="1725" y="1"/>
                    <a:pt x="1718" y="1"/>
                    <a:pt x="1710" y="1"/>
                  </a:cubicBezTo>
                  <a:cubicBezTo>
                    <a:pt x="1125" y="9"/>
                    <a:pt x="551" y="341"/>
                    <a:pt x="270" y="855"/>
                  </a:cubicBezTo>
                  <a:cubicBezTo>
                    <a:pt x="255" y="881"/>
                    <a:pt x="243" y="907"/>
                    <a:pt x="231" y="933"/>
                  </a:cubicBezTo>
                  <a:cubicBezTo>
                    <a:pt x="215" y="964"/>
                    <a:pt x="201" y="996"/>
                    <a:pt x="189" y="1030"/>
                  </a:cubicBezTo>
                  <a:cubicBezTo>
                    <a:pt x="0" y="1515"/>
                    <a:pt x="59" y="2096"/>
                    <a:pt x="369" y="2517"/>
                  </a:cubicBezTo>
                  <a:cubicBezTo>
                    <a:pt x="731" y="3009"/>
                    <a:pt x="1352" y="3231"/>
                    <a:pt x="1947" y="3375"/>
                  </a:cubicBezTo>
                  <a:cubicBezTo>
                    <a:pt x="2701" y="3553"/>
                    <a:pt x="3475" y="3642"/>
                    <a:pt x="4250" y="3642"/>
                  </a:cubicBezTo>
                  <a:cubicBezTo>
                    <a:pt x="5004" y="3642"/>
                    <a:pt x="5757" y="3558"/>
                    <a:pt x="6491" y="3391"/>
                  </a:cubicBezTo>
                  <a:cubicBezTo>
                    <a:pt x="6721" y="3337"/>
                    <a:pt x="7055" y="3303"/>
                    <a:pt x="7153" y="3188"/>
                  </a:cubicBezTo>
                  <a:cubicBezTo>
                    <a:pt x="7178" y="3161"/>
                    <a:pt x="7188" y="3127"/>
                    <a:pt x="7179" y="3087"/>
                  </a:cubicBezTo>
                  <a:cubicBezTo>
                    <a:pt x="7169" y="3047"/>
                    <a:pt x="7141" y="2999"/>
                    <a:pt x="7086" y="2942"/>
                  </a:cubicBezTo>
                  <a:cubicBezTo>
                    <a:pt x="6822" y="2676"/>
                    <a:pt x="6217" y="2397"/>
                    <a:pt x="5900" y="2198"/>
                  </a:cubicBezTo>
                  <a:cubicBezTo>
                    <a:pt x="5111" y="1702"/>
                    <a:pt x="4323" y="1205"/>
                    <a:pt x="3534" y="708"/>
                  </a:cubicBezTo>
                  <a:cubicBezTo>
                    <a:pt x="2980" y="360"/>
                    <a:pt x="2386" y="1"/>
                    <a:pt x="1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8"/>
            <p:cNvSpPr/>
            <p:nvPr/>
          </p:nvSpPr>
          <p:spPr>
            <a:xfrm>
              <a:off x="4662650" y="778200"/>
              <a:ext cx="175050" cy="56400"/>
            </a:xfrm>
            <a:custGeom>
              <a:avLst/>
              <a:gdLst/>
              <a:ahLst/>
              <a:cxnLst/>
              <a:rect l="l" t="t" r="r" b="b"/>
              <a:pathLst>
                <a:path w="7002" h="2256" extrusionOk="0">
                  <a:moveTo>
                    <a:pt x="42" y="1"/>
                  </a:moveTo>
                  <a:cubicBezTo>
                    <a:pt x="27" y="32"/>
                    <a:pt x="12" y="64"/>
                    <a:pt x="1" y="98"/>
                  </a:cubicBezTo>
                  <a:cubicBezTo>
                    <a:pt x="1255" y="651"/>
                    <a:pt x="2546" y="1123"/>
                    <a:pt x="3862" y="1510"/>
                  </a:cubicBezTo>
                  <a:cubicBezTo>
                    <a:pt x="4883" y="1811"/>
                    <a:pt x="5920" y="2061"/>
                    <a:pt x="6967" y="2256"/>
                  </a:cubicBezTo>
                  <a:cubicBezTo>
                    <a:pt x="6992" y="2229"/>
                    <a:pt x="7002" y="2195"/>
                    <a:pt x="6993" y="2155"/>
                  </a:cubicBezTo>
                  <a:cubicBezTo>
                    <a:pt x="5730" y="1917"/>
                    <a:pt x="4480" y="1605"/>
                    <a:pt x="3255" y="1215"/>
                  </a:cubicBezTo>
                  <a:cubicBezTo>
                    <a:pt x="2163" y="870"/>
                    <a:pt x="1090" y="464"/>
                    <a:pt x="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6" name="Google Shape;3396;p58"/>
          <p:cNvGrpSpPr/>
          <p:nvPr/>
        </p:nvGrpSpPr>
        <p:grpSpPr>
          <a:xfrm rot="2700000">
            <a:off x="8280488" y="1257883"/>
            <a:ext cx="296883" cy="483115"/>
            <a:chOff x="2082225" y="585025"/>
            <a:chExt cx="100300" cy="163225"/>
          </a:xfrm>
        </p:grpSpPr>
        <p:sp>
          <p:nvSpPr>
            <p:cNvPr id="3397" name="Google Shape;3397;p58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8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8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8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35A64E-AEA6-B3F1-FD11-6A02F06D4165}"/>
              </a:ext>
            </a:extLst>
          </p:cNvPr>
          <p:cNvSpPr txBox="1"/>
          <p:nvPr/>
        </p:nvSpPr>
        <p:spPr>
          <a:xfrm>
            <a:off x="1177905" y="260619"/>
            <a:ext cx="3457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BD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7E967-8B48-0291-732A-7DA76465D598}"/>
              </a:ext>
            </a:extLst>
          </p:cNvPr>
          <p:cNvSpPr txBox="1"/>
          <p:nvPr/>
        </p:nvSpPr>
        <p:spPr>
          <a:xfrm>
            <a:off x="1684605" y="946771"/>
            <a:ext cx="3064046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Focus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production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Expansion.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Transformation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61"/>
          <p:cNvSpPr/>
          <p:nvPr/>
        </p:nvSpPr>
        <p:spPr>
          <a:xfrm>
            <a:off x="4572050" y="625994"/>
            <a:ext cx="380958" cy="380926"/>
          </a:xfrm>
          <a:custGeom>
            <a:avLst/>
            <a:gdLst/>
            <a:ahLst/>
            <a:cxnLst/>
            <a:rect l="l" t="t" r="r" b="b"/>
            <a:pathLst>
              <a:path w="6455" h="6455" extrusionOk="0">
                <a:moveTo>
                  <a:pt x="1937" y="0"/>
                </a:moveTo>
                <a:lnTo>
                  <a:pt x="1937" y="1936"/>
                </a:lnTo>
                <a:lnTo>
                  <a:pt x="1" y="1936"/>
                </a:lnTo>
                <a:lnTo>
                  <a:pt x="1" y="4519"/>
                </a:lnTo>
                <a:lnTo>
                  <a:pt x="1937" y="4519"/>
                </a:lnTo>
                <a:lnTo>
                  <a:pt x="1937" y="6455"/>
                </a:lnTo>
                <a:lnTo>
                  <a:pt x="4519" y="6455"/>
                </a:lnTo>
                <a:lnTo>
                  <a:pt x="4519" y="4519"/>
                </a:lnTo>
                <a:lnTo>
                  <a:pt x="6455" y="4519"/>
                </a:lnTo>
                <a:lnTo>
                  <a:pt x="6455" y="1936"/>
                </a:lnTo>
                <a:lnTo>
                  <a:pt x="4519" y="1936"/>
                </a:lnTo>
                <a:lnTo>
                  <a:pt x="4519" y="0"/>
                </a:lnTo>
                <a:close/>
              </a:path>
            </a:pathLst>
          </a:custGeom>
          <a:solidFill>
            <a:srgbClr val="89DC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1" name="Google Shape;3471;p61"/>
          <p:cNvGrpSpPr/>
          <p:nvPr/>
        </p:nvGrpSpPr>
        <p:grpSpPr>
          <a:xfrm rot="1086770">
            <a:off x="-776956" y="-225097"/>
            <a:ext cx="2291385" cy="2755134"/>
            <a:chOff x="5814350" y="3882100"/>
            <a:chExt cx="492000" cy="591575"/>
          </a:xfrm>
        </p:grpSpPr>
        <p:sp>
          <p:nvSpPr>
            <p:cNvPr id="3472" name="Google Shape;3472;p61"/>
            <p:cNvSpPr/>
            <p:nvPr/>
          </p:nvSpPr>
          <p:spPr>
            <a:xfrm>
              <a:off x="5821225" y="3884125"/>
              <a:ext cx="485125" cy="589550"/>
            </a:xfrm>
            <a:custGeom>
              <a:avLst/>
              <a:gdLst/>
              <a:ahLst/>
              <a:cxnLst/>
              <a:rect l="l" t="t" r="r" b="b"/>
              <a:pathLst>
                <a:path w="19405" h="23582" extrusionOk="0">
                  <a:moveTo>
                    <a:pt x="8824" y="0"/>
                  </a:moveTo>
                  <a:cubicBezTo>
                    <a:pt x="8800" y="0"/>
                    <a:pt x="8775" y="1"/>
                    <a:pt x="8751" y="3"/>
                  </a:cubicBezTo>
                  <a:cubicBezTo>
                    <a:pt x="8621" y="13"/>
                    <a:pt x="8492" y="48"/>
                    <a:pt x="8369" y="115"/>
                  </a:cubicBezTo>
                  <a:lnTo>
                    <a:pt x="635" y="4314"/>
                  </a:lnTo>
                  <a:cubicBezTo>
                    <a:pt x="171" y="4567"/>
                    <a:pt x="1" y="5146"/>
                    <a:pt x="253" y="5610"/>
                  </a:cubicBezTo>
                  <a:lnTo>
                    <a:pt x="9738" y="23082"/>
                  </a:lnTo>
                  <a:cubicBezTo>
                    <a:pt x="9911" y="23400"/>
                    <a:pt x="10239" y="23581"/>
                    <a:pt x="10578" y="23581"/>
                  </a:cubicBezTo>
                  <a:cubicBezTo>
                    <a:pt x="10732" y="23581"/>
                    <a:pt x="10888" y="23544"/>
                    <a:pt x="11033" y="23465"/>
                  </a:cubicBezTo>
                  <a:lnTo>
                    <a:pt x="18767" y="19267"/>
                  </a:lnTo>
                  <a:cubicBezTo>
                    <a:pt x="19231" y="19015"/>
                    <a:pt x="19404" y="18434"/>
                    <a:pt x="19153" y="17972"/>
                  </a:cubicBezTo>
                  <a:lnTo>
                    <a:pt x="9667" y="498"/>
                  </a:lnTo>
                  <a:cubicBezTo>
                    <a:pt x="9494" y="180"/>
                    <a:pt x="9165" y="0"/>
                    <a:pt x="8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61"/>
            <p:cNvSpPr/>
            <p:nvPr/>
          </p:nvSpPr>
          <p:spPr>
            <a:xfrm>
              <a:off x="5814350" y="3882100"/>
              <a:ext cx="485075" cy="589525"/>
            </a:xfrm>
            <a:custGeom>
              <a:avLst/>
              <a:gdLst/>
              <a:ahLst/>
              <a:cxnLst/>
              <a:rect l="l" t="t" r="r" b="b"/>
              <a:pathLst>
                <a:path w="19403" h="23581" extrusionOk="0">
                  <a:moveTo>
                    <a:pt x="8826" y="0"/>
                  </a:moveTo>
                  <a:cubicBezTo>
                    <a:pt x="8801" y="0"/>
                    <a:pt x="8776" y="1"/>
                    <a:pt x="8750" y="3"/>
                  </a:cubicBezTo>
                  <a:cubicBezTo>
                    <a:pt x="8619" y="14"/>
                    <a:pt x="8490" y="48"/>
                    <a:pt x="8369" y="115"/>
                  </a:cubicBezTo>
                  <a:lnTo>
                    <a:pt x="635" y="4314"/>
                  </a:lnTo>
                  <a:cubicBezTo>
                    <a:pt x="170" y="4567"/>
                    <a:pt x="0" y="5146"/>
                    <a:pt x="252" y="5609"/>
                  </a:cubicBezTo>
                  <a:lnTo>
                    <a:pt x="9737" y="23082"/>
                  </a:lnTo>
                  <a:cubicBezTo>
                    <a:pt x="9910" y="23400"/>
                    <a:pt x="10239" y="23581"/>
                    <a:pt x="10578" y="23581"/>
                  </a:cubicBezTo>
                  <a:cubicBezTo>
                    <a:pt x="10732" y="23581"/>
                    <a:pt x="10888" y="23544"/>
                    <a:pt x="11032" y="23466"/>
                  </a:cubicBezTo>
                  <a:lnTo>
                    <a:pt x="18766" y="19267"/>
                  </a:lnTo>
                  <a:cubicBezTo>
                    <a:pt x="19230" y="19015"/>
                    <a:pt x="19403" y="18435"/>
                    <a:pt x="19151" y="17971"/>
                  </a:cubicBezTo>
                  <a:lnTo>
                    <a:pt x="9666" y="499"/>
                  </a:lnTo>
                  <a:cubicBezTo>
                    <a:pt x="9493" y="180"/>
                    <a:pt x="9166" y="0"/>
                    <a:pt x="8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61"/>
            <p:cNvSpPr/>
            <p:nvPr/>
          </p:nvSpPr>
          <p:spPr>
            <a:xfrm>
              <a:off x="5925525" y="3907125"/>
              <a:ext cx="188500" cy="564550"/>
            </a:xfrm>
            <a:custGeom>
              <a:avLst/>
              <a:gdLst/>
              <a:ahLst/>
              <a:cxnLst/>
              <a:rect l="l" t="t" r="r" b="b"/>
              <a:pathLst>
                <a:path w="7540" h="22582" extrusionOk="0">
                  <a:moveTo>
                    <a:pt x="2292" y="0"/>
                  </a:moveTo>
                  <a:lnTo>
                    <a:pt x="0" y="1245"/>
                  </a:lnTo>
                  <a:lnTo>
                    <a:pt x="4735" y="21057"/>
                  </a:lnTo>
                  <a:lnTo>
                    <a:pt x="5291" y="22082"/>
                  </a:lnTo>
                  <a:cubicBezTo>
                    <a:pt x="5464" y="22400"/>
                    <a:pt x="5793" y="22581"/>
                    <a:pt x="6132" y="22581"/>
                  </a:cubicBezTo>
                  <a:cubicBezTo>
                    <a:pt x="6286" y="22581"/>
                    <a:pt x="6442" y="22544"/>
                    <a:pt x="6586" y="22466"/>
                  </a:cubicBezTo>
                  <a:lnTo>
                    <a:pt x="7540" y="21949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61"/>
            <p:cNvSpPr/>
            <p:nvPr/>
          </p:nvSpPr>
          <p:spPr>
            <a:xfrm>
              <a:off x="6003900" y="3882175"/>
              <a:ext cx="159950" cy="562150"/>
            </a:xfrm>
            <a:custGeom>
              <a:avLst/>
              <a:gdLst/>
              <a:ahLst/>
              <a:cxnLst/>
              <a:rect l="l" t="t" r="r" b="b"/>
              <a:pathLst>
                <a:path w="6398" h="22486" extrusionOk="0">
                  <a:moveTo>
                    <a:pt x="1168" y="0"/>
                  </a:moveTo>
                  <a:cubicBezTo>
                    <a:pt x="1039" y="11"/>
                    <a:pt x="910" y="47"/>
                    <a:pt x="787" y="112"/>
                  </a:cubicBezTo>
                  <a:lnTo>
                    <a:pt x="0" y="539"/>
                  </a:lnTo>
                  <a:lnTo>
                    <a:pt x="5250" y="22485"/>
                  </a:lnTo>
                  <a:lnTo>
                    <a:pt x="6398" y="21863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61"/>
            <p:cNvSpPr/>
            <p:nvPr/>
          </p:nvSpPr>
          <p:spPr>
            <a:xfrm>
              <a:off x="5877600" y="3993575"/>
              <a:ext cx="69025" cy="60425"/>
            </a:xfrm>
            <a:custGeom>
              <a:avLst/>
              <a:gdLst/>
              <a:ahLst/>
              <a:cxnLst/>
              <a:rect l="l" t="t" r="r" b="b"/>
              <a:pathLst>
                <a:path w="2761" h="2417" extrusionOk="0">
                  <a:moveTo>
                    <a:pt x="1380" y="1"/>
                  </a:moveTo>
                  <a:cubicBezTo>
                    <a:pt x="1186" y="1"/>
                    <a:pt x="988" y="48"/>
                    <a:pt x="805" y="148"/>
                  </a:cubicBezTo>
                  <a:cubicBezTo>
                    <a:pt x="219" y="465"/>
                    <a:pt x="1" y="1200"/>
                    <a:pt x="320" y="1785"/>
                  </a:cubicBezTo>
                  <a:cubicBezTo>
                    <a:pt x="538" y="2187"/>
                    <a:pt x="954" y="2416"/>
                    <a:pt x="1382" y="2416"/>
                  </a:cubicBezTo>
                  <a:cubicBezTo>
                    <a:pt x="1577" y="2416"/>
                    <a:pt x="1774" y="2369"/>
                    <a:pt x="1956" y="2270"/>
                  </a:cubicBezTo>
                  <a:cubicBezTo>
                    <a:pt x="2542" y="1953"/>
                    <a:pt x="2760" y="1218"/>
                    <a:pt x="2441" y="633"/>
                  </a:cubicBezTo>
                  <a:cubicBezTo>
                    <a:pt x="2223" y="230"/>
                    <a:pt x="1809" y="1"/>
                    <a:pt x="1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61"/>
            <p:cNvSpPr/>
            <p:nvPr/>
          </p:nvSpPr>
          <p:spPr>
            <a:xfrm>
              <a:off x="5881650" y="3997125"/>
              <a:ext cx="60950" cy="53350"/>
            </a:xfrm>
            <a:custGeom>
              <a:avLst/>
              <a:gdLst/>
              <a:ahLst/>
              <a:cxnLst/>
              <a:rect l="l" t="t" r="r" b="b"/>
              <a:pathLst>
                <a:path w="2438" h="2134" extrusionOk="0">
                  <a:moveTo>
                    <a:pt x="1218" y="1"/>
                  </a:moveTo>
                  <a:cubicBezTo>
                    <a:pt x="1046" y="1"/>
                    <a:pt x="871" y="42"/>
                    <a:pt x="710" y="130"/>
                  </a:cubicBezTo>
                  <a:cubicBezTo>
                    <a:pt x="193" y="411"/>
                    <a:pt x="1" y="1059"/>
                    <a:pt x="281" y="1576"/>
                  </a:cubicBezTo>
                  <a:cubicBezTo>
                    <a:pt x="326" y="1657"/>
                    <a:pt x="378" y="1732"/>
                    <a:pt x="439" y="1796"/>
                  </a:cubicBezTo>
                  <a:cubicBezTo>
                    <a:pt x="643" y="2013"/>
                    <a:pt x="928" y="2134"/>
                    <a:pt x="1220" y="2134"/>
                  </a:cubicBezTo>
                  <a:cubicBezTo>
                    <a:pt x="1392" y="2134"/>
                    <a:pt x="1566" y="2092"/>
                    <a:pt x="1727" y="2004"/>
                  </a:cubicBezTo>
                  <a:cubicBezTo>
                    <a:pt x="2245" y="1723"/>
                    <a:pt x="2437" y="1075"/>
                    <a:pt x="2155" y="558"/>
                  </a:cubicBezTo>
                  <a:cubicBezTo>
                    <a:pt x="2037" y="340"/>
                    <a:pt x="1853" y="178"/>
                    <a:pt x="1638" y="88"/>
                  </a:cubicBezTo>
                  <a:lnTo>
                    <a:pt x="1637" y="86"/>
                  </a:lnTo>
                  <a:cubicBezTo>
                    <a:pt x="1506" y="30"/>
                    <a:pt x="1363" y="1"/>
                    <a:pt x="1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61"/>
            <p:cNvSpPr/>
            <p:nvPr/>
          </p:nvSpPr>
          <p:spPr>
            <a:xfrm>
              <a:off x="5888225" y="4007275"/>
              <a:ext cx="14600" cy="23500"/>
            </a:xfrm>
            <a:custGeom>
              <a:avLst/>
              <a:gdLst/>
              <a:ahLst/>
              <a:cxnLst/>
              <a:rect l="l" t="t" r="r" b="b"/>
              <a:pathLst>
                <a:path w="584" h="940" extrusionOk="0">
                  <a:moveTo>
                    <a:pt x="371" y="0"/>
                  </a:moveTo>
                  <a:cubicBezTo>
                    <a:pt x="249" y="0"/>
                    <a:pt x="113" y="178"/>
                    <a:pt x="59" y="416"/>
                  </a:cubicBezTo>
                  <a:cubicBezTo>
                    <a:pt x="1" y="674"/>
                    <a:pt x="56" y="907"/>
                    <a:pt x="185" y="936"/>
                  </a:cubicBezTo>
                  <a:cubicBezTo>
                    <a:pt x="194" y="939"/>
                    <a:pt x="203" y="940"/>
                    <a:pt x="212" y="940"/>
                  </a:cubicBezTo>
                  <a:cubicBezTo>
                    <a:pt x="334" y="940"/>
                    <a:pt x="469" y="762"/>
                    <a:pt x="524" y="524"/>
                  </a:cubicBezTo>
                  <a:cubicBezTo>
                    <a:pt x="584" y="267"/>
                    <a:pt x="527" y="35"/>
                    <a:pt x="398" y="4"/>
                  </a:cubicBezTo>
                  <a:cubicBezTo>
                    <a:pt x="389" y="1"/>
                    <a:pt x="380" y="0"/>
                    <a:pt x="37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61"/>
            <p:cNvSpPr/>
            <p:nvPr/>
          </p:nvSpPr>
          <p:spPr>
            <a:xfrm>
              <a:off x="5892625" y="3999300"/>
              <a:ext cx="49975" cy="51175"/>
            </a:xfrm>
            <a:custGeom>
              <a:avLst/>
              <a:gdLst/>
              <a:ahLst/>
              <a:cxnLst/>
              <a:rect l="l" t="t" r="r" b="b"/>
              <a:pathLst>
                <a:path w="1999" h="2047" extrusionOk="0">
                  <a:moveTo>
                    <a:pt x="1199" y="1"/>
                  </a:moveTo>
                  <a:cubicBezTo>
                    <a:pt x="1338" y="94"/>
                    <a:pt x="1448" y="231"/>
                    <a:pt x="1511" y="388"/>
                  </a:cubicBezTo>
                  <a:cubicBezTo>
                    <a:pt x="1623" y="671"/>
                    <a:pt x="1577" y="1004"/>
                    <a:pt x="1415" y="1262"/>
                  </a:cubicBezTo>
                  <a:cubicBezTo>
                    <a:pt x="1251" y="1520"/>
                    <a:pt x="980" y="1700"/>
                    <a:pt x="686" y="1779"/>
                  </a:cubicBezTo>
                  <a:cubicBezTo>
                    <a:pt x="593" y="1804"/>
                    <a:pt x="496" y="1820"/>
                    <a:pt x="399" y="1820"/>
                  </a:cubicBezTo>
                  <a:cubicBezTo>
                    <a:pt x="349" y="1820"/>
                    <a:pt x="299" y="1816"/>
                    <a:pt x="250" y="1807"/>
                  </a:cubicBezTo>
                  <a:cubicBezTo>
                    <a:pt x="162" y="1789"/>
                    <a:pt x="76" y="1757"/>
                    <a:pt x="0" y="1709"/>
                  </a:cubicBezTo>
                  <a:lnTo>
                    <a:pt x="0" y="1709"/>
                  </a:lnTo>
                  <a:cubicBezTo>
                    <a:pt x="204" y="1926"/>
                    <a:pt x="489" y="2047"/>
                    <a:pt x="781" y="2047"/>
                  </a:cubicBezTo>
                  <a:cubicBezTo>
                    <a:pt x="953" y="2047"/>
                    <a:pt x="1127" y="2005"/>
                    <a:pt x="1288" y="1917"/>
                  </a:cubicBezTo>
                  <a:cubicBezTo>
                    <a:pt x="1806" y="1636"/>
                    <a:pt x="1998" y="988"/>
                    <a:pt x="1716" y="471"/>
                  </a:cubicBezTo>
                  <a:cubicBezTo>
                    <a:pt x="1598" y="253"/>
                    <a:pt x="1414" y="91"/>
                    <a:pt x="1199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61"/>
            <p:cNvSpPr/>
            <p:nvPr/>
          </p:nvSpPr>
          <p:spPr>
            <a:xfrm>
              <a:off x="5926175" y="4083050"/>
              <a:ext cx="69025" cy="60400"/>
            </a:xfrm>
            <a:custGeom>
              <a:avLst/>
              <a:gdLst/>
              <a:ahLst/>
              <a:cxnLst/>
              <a:rect l="l" t="t" r="r" b="b"/>
              <a:pathLst>
                <a:path w="2761" h="2416" extrusionOk="0">
                  <a:moveTo>
                    <a:pt x="1379" y="1"/>
                  </a:moveTo>
                  <a:cubicBezTo>
                    <a:pt x="1185" y="1"/>
                    <a:pt x="988" y="48"/>
                    <a:pt x="805" y="147"/>
                  </a:cubicBezTo>
                  <a:cubicBezTo>
                    <a:pt x="219" y="465"/>
                    <a:pt x="1" y="1199"/>
                    <a:pt x="320" y="1784"/>
                  </a:cubicBezTo>
                  <a:cubicBezTo>
                    <a:pt x="538" y="2187"/>
                    <a:pt x="953" y="2416"/>
                    <a:pt x="1382" y="2416"/>
                  </a:cubicBezTo>
                  <a:cubicBezTo>
                    <a:pt x="1577" y="2416"/>
                    <a:pt x="1774" y="2369"/>
                    <a:pt x="1957" y="2270"/>
                  </a:cubicBezTo>
                  <a:cubicBezTo>
                    <a:pt x="2542" y="1952"/>
                    <a:pt x="2760" y="1218"/>
                    <a:pt x="2442" y="632"/>
                  </a:cubicBezTo>
                  <a:cubicBezTo>
                    <a:pt x="2222" y="229"/>
                    <a:pt x="1807" y="1"/>
                    <a:pt x="1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61"/>
            <p:cNvSpPr/>
            <p:nvPr/>
          </p:nvSpPr>
          <p:spPr>
            <a:xfrm>
              <a:off x="5930200" y="4086575"/>
              <a:ext cx="60950" cy="53375"/>
            </a:xfrm>
            <a:custGeom>
              <a:avLst/>
              <a:gdLst/>
              <a:ahLst/>
              <a:cxnLst/>
              <a:rect l="l" t="t" r="r" b="b"/>
              <a:pathLst>
                <a:path w="2438" h="2135" extrusionOk="0">
                  <a:moveTo>
                    <a:pt x="1218" y="1"/>
                  </a:moveTo>
                  <a:cubicBezTo>
                    <a:pt x="1046" y="1"/>
                    <a:pt x="872" y="42"/>
                    <a:pt x="711" y="130"/>
                  </a:cubicBezTo>
                  <a:cubicBezTo>
                    <a:pt x="193" y="412"/>
                    <a:pt x="1" y="1059"/>
                    <a:pt x="282" y="1577"/>
                  </a:cubicBezTo>
                  <a:cubicBezTo>
                    <a:pt x="326" y="1657"/>
                    <a:pt x="379" y="1732"/>
                    <a:pt x="439" y="1795"/>
                  </a:cubicBezTo>
                  <a:cubicBezTo>
                    <a:pt x="644" y="2013"/>
                    <a:pt x="929" y="2134"/>
                    <a:pt x="1222" y="2134"/>
                  </a:cubicBezTo>
                  <a:cubicBezTo>
                    <a:pt x="1393" y="2134"/>
                    <a:pt x="1567" y="2093"/>
                    <a:pt x="1728" y="2005"/>
                  </a:cubicBezTo>
                  <a:cubicBezTo>
                    <a:pt x="2245" y="1723"/>
                    <a:pt x="2437" y="1076"/>
                    <a:pt x="2157" y="558"/>
                  </a:cubicBezTo>
                  <a:cubicBezTo>
                    <a:pt x="2038" y="340"/>
                    <a:pt x="1853" y="180"/>
                    <a:pt x="1640" y="87"/>
                  </a:cubicBezTo>
                  <a:lnTo>
                    <a:pt x="1638" y="86"/>
                  </a:lnTo>
                  <a:cubicBezTo>
                    <a:pt x="1506" y="30"/>
                    <a:pt x="1362" y="1"/>
                    <a:pt x="1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61"/>
            <p:cNvSpPr/>
            <p:nvPr/>
          </p:nvSpPr>
          <p:spPr>
            <a:xfrm>
              <a:off x="5936800" y="4096750"/>
              <a:ext cx="14600" cy="23475"/>
            </a:xfrm>
            <a:custGeom>
              <a:avLst/>
              <a:gdLst/>
              <a:ahLst/>
              <a:cxnLst/>
              <a:rect l="l" t="t" r="r" b="b"/>
              <a:pathLst>
                <a:path w="584" h="939" extrusionOk="0">
                  <a:moveTo>
                    <a:pt x="370" y="0"/>
                  </a:moveTo>
                  <a:cubicBezTo>
                    <a:pt x="248" y="0"/>
                    <a:pt x="113" y="178"/>
                    <a:pt x="58" y="416"/>
                  </a:cubicBezTo>
                  <a:cubicBezTo>
                    <a:pt x="0" y="674"/>
                    <a:pt x="56" y="907"/>
                    <a:pt x="185" y="935"/>
                  </a:cubicBezTo>
                  <a:cubicBezTo>
                    <a:pt x="194" y="938"/>
                    <a:pt x="203" y="939"/>
                    <a:pt x="212" y="939"/>
                  </a:cubicBezTo>
                  <a:cubicBezTo>
                    <a:pt x="334" y="939"/>
                    <a:pt x="469" y="761"/>
                    <a:pt x="524" y="523"/>
                  </a:cubicBezTo>
                  <a:cubicBezTo>
                    <a:pt x="583" y="267"/>
                    <a:pt x="526" y="34"/>
                    <a:pt x="397" y="4"/>
                  </a:cubicBezTo>
                  <a:cubicBezTo>
                    <a:pt x="388" y="1"/>
                    <a:pt x="379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61"/>
            <p:cNvSpPr/>
            <p:nvPr/>
          </p:nvSpPr>
          <p:spPr>
            <a:xfrm>
              <a:off x="5941175" y="4088750"/>
              <a:ext cx="49975" cy="51200"/>
            </a:xfrm>
            <a:custGeom>
              <a:avLst/>
              <a:gdLst/>
              <a:ahLst/>
              <a:cxnLst/>
              <a:rect l="l" t="t" r="r" b="b"/>
              <a:pathLst>
                <a:path w="1999" h="2048" extrusionOk="0">
                  <a:moveTo>
                    <a:pt x="1199" y="0"/>
                  </a:moveTo>
                  <a:lnTo>
                    <a:pt x="1199" y="0"/>
                  </a:lnTo>
                  <a:cubicBezTo>
                    <a:pt x="1338" y="94"/>
                    <a:pt x="1449" y="232"/>
                    <a:pt x="1512" y="387"/>
                  </a:cubicBezTo>
                  <a:cubicBezTo>
                    <a:pt x="1623" y="671"/>
                    <a:pt x="1578" y="1005"/>
                    <a:pt x="1415" y="1263"/>
                  </a:cubicBezTo>
                  <a:cubicBezTo>
                    <a:pt x="1251" y="1521"/>
                    <a:pt x="981" y="1701"/>
                    <a:pt x="687" y="1780"/>
                  </a:cubicBezTo>
                  <a:cubicBezTo>
                    <a:pt x="593" y="1805"/>
                    <a:pt x="497" y="1820"/>
                    <a:pt x="401" y="1820"/>
                  </a:cubicBezTo>
                  <a:cubicBezTo>
                    <a:pt x="350" y="1820"/>
                    <a:pt x="300" y="1816"/>
                    <a:pt x="251" y="1806"/>
                  </a:cubicBezTo>
                  <a:cubicBezTo>
                    <a:pt x="164" y="1790"/>
                    <a:pt x="77" y="1758"/>
                    <a:pt x="0" y="1708"/>
                  </a:cubicBezTo>
                  <a:lnTo>
                    <a:pt x="0" y="1708"/>
                  </a:lnTo>
                  <a:cubicBezTo>
                    <a:pt x="205" y="1926"/>
                    <a:pt x="490" y="2047"/>
                    <a:pt x="783" y="2047"/>
                  </a:cubicBezTo>
                  <a:cubicBezTo>
                    <a:pt x="954" y="2047"/>
                    <a:pt x="1128" y="2006"/>
                    <a:pt x="1289" y="1918"/>
                  </a:cubicBezTo>
                  <a:cubicBezTo>
                    <a:pt x="1806" y="1636"/>
                    <a:pt x="1998" y="989"/>
                    <a:pt x="1718" y="471"/>
                  </a:cubicBezTo>
                  <a:cubicBezTo>
                    <a:pt x="1599" y="253"/>
                    <a:pt x="1414" y="93"/>
                    <a:pt x="1199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1"/>
            <p:cNvSpPr/>
            <p:nvPr/>
          </p:nvSpPr>
          <p:spPr>
            <a:xfrm>
              <a:off x="5974750" y="4172525"/>
              <a:ext cx="69000" cy="60400"/>
            </a:xfrm>
            <a:custGeom>
              <a:avLst/>
              <a:gdLst/>
              <a:ahLst/>
              <a:cxnLst/>
              <a:rect l="l" t="t" r="r" b="b"/>
              <a:pathLst>
                <a:path w="2760" h="2416" extrusionOk="0">
                  <a:moveTo>
                    <a:pt x="1379" y="0"/>
                  </a:moveTo>
                  <a:cubicBezTo>
                    <a:pt x="1185" y="0"/>
                    <a:pt x="987" y="47"/>
                    <a:pt x="804" y="147"/>
                  </a:cubicBezTo>
                  <a:cubicBezTo>
                    <a:pt x="219" y="464"/>
                    <a:pt x="0" y="1199"/>
                    <a:pt x="319" y="1784"/>
                  </a:cubicBezTo>
                  <a:cubicBezTo>
                    <a:pt x="538" y="2187"/>
                    <a:pt x="953" y="2416"/>
                    <a:pt x="1381" y="2416"/>
                  </a:cubicBezTo>
                  <a:cubicBezTo>
                    <a:pt x="1576" y="2416"/>
                    <a:pt x="1773" y="2368"/>
                    <a:pt x="1956" y="2269"/>
                  </a:cubicBezTo>
                  <a:cubicBezTo>
                    <a:pt x="2542" y="1952"/>
                    <a:pt x="2760" y="1217"/>
                    <a:pt x="2441" y="632"/>
                  </a:cubicBezTo>
                  <a:cubicBezTo>
                    <a:pt x="2223" y="229"/>
                    <a:pt x="1808" y="0"/>
                    <a:pt x="1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61"/>
            <p:cNvSpPr/>
            <p:nvPr/>
          </p:nvSpPr>
          <p:spPr>
            <a:xfrm>
              <a:off x="5978800" y="4176075"/>
              <a:ext cx="60925" cy="53350"/>
            </a:xfrm>
            <a:custGeom>
              <a:avLst/>
              <a:gdLst/>
              <a:ahLst/>
              <a:cxnLst/>
              <a:rect l="l" t="t" r="r" b="b"/>
              <a:pathLst>
                <a:path w="2437" h="2134" extrusionOk="0">
                  <a:moveTo>
                    <a:pt x="1217" y="1"/>
                  </a:moveTo>
                  <a:cubicBezTo>
                    <a:pt x="1045" y="1"/>
                    <a:pt x="870" y="42"/>
                    <a:pt x="709" y="130"/>
                  </a:cubicBezTo>
                  <a:cubicBezTo>
                    <a:pt x="192" y="412"/>
                    <a:pt x="0" y="1059"/>
                    <a:pt x="281" y="1576"/>
                  </a:cubicBezTo>
                  <a:cubicBezTo>
                    <a:pt x="325" y="1657"/>
                    <a:pt x="378" y="1732"/>
                    <a:pt x="439" y="1795"/>
                  </a:cubicBezTo>
                  <a:cubicBezTo>
                    <a:pt x="642" y="2013"/>
                    <a:pt x="927" y="2133"/>
                    <a:pt x="1219" y="2133"/>
                  </a:cubicBezTo>
                  <a:cubicBezTo>
                    <a:pt x="1391" y="2133"/>
                    <a:pt x="1565" y="2092"/>
                    <a:pt x="1727" y="2004"/>
                  </a:cubicBezTo>
                  <a:cubicBezTo>
                    <a:pt x="2245" y="1723"/>
                    <a:pt x="2437" y="1075"/>
                    <a:pt x="2155" y="558"/>
                  </a:cubicBezTo>
                  <a:cubicBezTo>
                    <a:pt x="2036" y="339"/>
                    <a:pt x="1853" y="179"/>
                    <a:pt x="1638" y="87"/>
                  </a:cubicBezTo>
                  <a:lnTo>
                    <a:pt x="1637" y="86"/>
                  </a:lnTo>
                  <a:cubicBezTo>
                    <a:pt x="1505" y="30"/>
                    <a:pt x="1362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61"/>
            <p:cNvSpPr/>
            <p:nvPr/>
          </p:nvSpPr>
          <p:spPr>
            <a:xfrm>
              <a:off x="5985375" y="4186225"/>
              <a:ext cx="14600" cy="23500"/>
            </a:xfrm>
            <a:custGeom>
              <a:avLst/>
              <a:gdLst/>
              <a:ahLst/>
              <a:cxnLst/>
              <a:rect l="l" t="t" r="r" b="b"/>
              <a:pathLst>
                <a:path w="584" h="940" extrusionOk="0">
                  <a:moveTo>
                    <a:pt x="371" y="1"/>
                  </a:moveTo>
                  <a:cubicBezTo>
                    <a:pt x="249" y="1"/>
                    <a:pt x="113" y="178"/>
                    <a:pt x="58" y="416"/>
                  </a:cubicBezTo>
                  <a:cubicBezTo>
                    <a:pt x="0" y="674"/>
                    <a:pt x="55" y="906"/>
                    <a:pt x="184" y="936"/>
                  </a:cubicBezTo>
                  <a:cubicBezTo>
                    <a:pt x="193" y="939"/>
                    <a:pt x="202" y="940"/>
                    <a:pt x="212" y="940"/>
                  </a:cubicBezTo>
                  <a:cubicBezTo>
                    <a:pt x="333" y="940"/>
                    <a:pt x="469" y="762"/>
                    <a:pt x="524" y="524"/>
                  </a:cubicBezTo>
                  <a:cubicBezTo>
                    <a:pt x="583" y="266"/>
                    <a:pt x="527" y="33"/>
                    <a:pt x="398" y="3"/>
                  </a:cubicBezTo>
                  <a:cubicBezTo>
                    <a:pt x="389" y="1"/>
                    <a:pt x="380" y="1"/>
                    <a:pt x="371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61"/>
            <p:cNvSpPr/>
            <p:nvPr/>
          </p:nvSpPr>
          <p:spPr>
            <a:xfrm>
              <a:off x="5989750" y="4178250"/>
              <a:ext cx="49975" cy="51175"/>
            </a:xfrm>
            <a:custGeom>
              <a:avLst/>
              <a:gdLst/>
              <a:ahLst/>
              <a:cxnLst/>
              <a:rect l="l" t="t" r="r" b="b"/>
              <a:pathLst>
                <a:path w="1999" h="2047" extrusionOk="0">
                  <a:moveTo>
                    <a:pt x="1200" y="0"/>
                  </a:moveTo>
                  <a:lnTo>
                    <a:pt x="1200" y="0"/>
                  </a:lnTo>
                  <a:cubicBezTo>
                    <a:pt x="1338" y="94"/>
                    <a:pt x="1449" y="232"/>
                    <a:pt x="1512" y="387"/>
                  </a:cubicBezTo>
                  <a:cubicBezTo>
                    <a:pt x="1623" y="671"/>
                    <a:pt x="1578" y="1004"/>
                    <a:pt x="1416" y="1262"/>
                  </a:cubicBezTo>
                  <a:cubicBezTo>
                    <a:pt x="1252" y="1520"/>
                    <a:pt x="980" y="1700"/>
                    <a:pt x="686" y="1780"/>
                  </a:cubicBezTo>
                  <a:cubicBezTo>
                    <a:pt x="593" y="1805"/>
                    <a:pt x="497" y="1820"/>
                    <a:pt x="401" y="1820"/>
                  </a:cubicBezTo>
                  <a:cubicBezTo>
                    <a:pt x="350" y="1820"/>
                    <a:pt x="300" y="1816"/>
                    <a:pt x="250" y="1806"/>
                  </a:cubicBezTo>
                  <a:cubicBezTo>
                    <a:pt x="163" y="1790"/>
                    <a:pt x="76" y="1757"/>
                    <a:pt x="1" y="1708"/>
                  </a:cubicBezTo>
                  <a:lnTo>
                    <a:pt x="1" y="1708"/>
                  </a:lnTo>
                  <a:cubicBezTo>
                    <a:pt x="204" y="1926"/>
                    <a:pt x="489" y="2046"/>
                    <a:pt x="781" y="2046"/>
                  </a:cubicBezTo>
                  <a:cubicBezTo>
                    <a:pt x="953" y="2046"/>
                    <a:pt x="1127" y="2005"/>
                    <a:pt x="1289" y="1917"/>
                  </a:cubicBezTo>
                  <a:cubicBezTo>
                    <a:pt x="1807" y="1636"/>
                    <a:pt x="1999" y="988"/>
                    <a:pt x="1717" y="471"/>
                  </a:cubicBezTo>
                  <a:cubicBezTo>
                    <a:pt x="1598" y="252"/>
                    <a:pt x="1415" y="92"/>
                    <a:pt x="1200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61"/>
            <p:cNvSpPr/>
            <p:nvPr/>
          </p:nvSpPr>
          <p:spPr>
            <a:xfrm>
              <a:off x="6023325" y="4262000"/>
              <a:ext cx="69000" cy="60375"/>
            </a:xfrm>
            <a:custGeom>
              <a:avLst/>
              <a:gdLst/>
              <a:ahLst/>
              <a:cxnLst/>
              <a:rect l="l" t="t" r="r" b="b"/>
              <a:pathLst>
                <a:path w="2760" h="2415" extrusionOk="0">
                  <a:moveTo>
                    <a:pt x="1378" y="0"/>
                  </a:moveTo>
                  <a:cubicBezTo>
                    <a:pt x="1184" y="0"/>
                    <a:pt x="987" y="47"/>
                    <a:pt x="804" y="146"/>
                  </a:cubicBezTo>
                  <a:cubicBezTo>
                    <a:pt x="218" y="464"/>
                    <a:pt x="0" y="1197"/>
                    <a:pt x="319" y="1784"/>
                  </a:cubicBezTo>
                  <a:cubicBezTo>
                    <a:pt x="537" y="2186"/>
                    <a:pt x="953" y="2415"/>
                    <a:pt x="1381" y="2415"/>
                  </a:cubicBezTo>
                  <a:cubicBezTo>
                    <a:pt x="1576" y="2415"/>
                    <a:pt x="1773" y="2368"/>
                    <a:pt x="1956" y="2269"/>
                  </a:cubicBezTo>
                  <a:cubicBezTo>
                    <a:pt x="2541" y="1951"/>
                    <a:pt x="2760" y="1217"/>
                    <a:pt x="2441" y="631"/>
                  </a:cubicBezTo>
                  <a:cubicBezTo>
                    <a:pt x="2222" y="228"/>
                    <a:pt x="1807" y="0"/>
                    <a:pt x="1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61"/>
            <p:cNvSpPr/>
            <p:nvPr/>
          </p:nvSpPr>
          <p:spPr>
            <a:xfrm>
              <a:off x="6027350" y="4265525"/>
              <a:ext cx="60925" cy="53375"/>
            </a:xfrm>
            <a:custGeom>
              <a:avLst/>
              <a:gdLst/>
              <a:ahLst/>
              <a:cxnLst/>
              <a:rect l="l" t="t" r="r" b="b"/>
              <a:pathLst>
                <a:path w="2437" h="2135" extrusionOk="0">
                  <a:moveTo>
                    <a:pt x="1218" y="1"/>
                  </a:moveTo>
                  <a:cubicBezTo>
                    <a:pt x="1046" y="1"/>
                    <a:pt x="871" y="43"/>
                    <a:pt x="710" y="131"/>
                  </a:cubicBezTo>
                  <a:cubicBezTo>
                    <a:pt x="192" y="411"/>
                    <a:pt x="0" y="1060"/>
                    <a:pt x="282" y="1577"/>
                  </a:cubicBezTo>
                  <a:cubicBezTo>
                    <a:pt x="325" y="1657"/>
                    <a:pt x="378" y="1732"/>
                    <a:pt x="439" y="1795"/>
                  </a:cubicBezTo>
                  <a:cubicBezTo>
                    <a:pt x="643" y="2013"/>
                    <a:pt x="929" y="2134"/>
                    <a:pt x="1221" y="2134"/>
                  </a:cubicBezTo>
                  <a:cubicBezTo>
                    <a:pt x="1393" y="2134"/>
                    <a:pt x="1567" y="2093"/>
                    <a:pt x="1728" y="2005"/>
                  </a:cubicBezTo>
                  <a:cubicBezTo>
                    <a:pt x="2245" y="1723"/>
                    <a:pt x="2437" y="1076"/>
                    <a:pt x="2156" y="559"/>
                  </a:cubicBezTo>
                  <a:cubicBezTo>
                    <a:pt x="2038" y="339"/>
                    <a:pt x="1853" y="179"/>
                    <a:pt x="1639" y="87"/>
                  </a:cubicBezTo>
                  <a:lnTo>
                    <a:pt x="1637" y="86"/>
                  </a:lnTo>
                  <a:cubicBezTo>
                    <a:pt x="1505" y="30"/>
                    <a:pt x="1362" y="1"/>
                    <a:pt x="1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61"/>
            <p:cNvSpPr/>
            <p:nvPr/>
          </p:nvSpPr>
          <p:spPr>
            <a:xfrm>
              <a:off x="6033925" y="4275700"/>
              <a:ext cx="14600" cy="23500"/>
            </a:xfrm>
            <a:custGeom>
              <a:avLst/>
              <a:gdLst/>
              <a:ahLst/>
              <a:cxnLst/>
              <a:rect l="l" t="t" r="r" b="b"/>
              <a:pathLst>
                <a:path w="584" h="940" extrusionOk="0">
                  <a:moveTo>
                    <a:pt x="370" y="0"/>
                  </a:moveTo>
                  <a:cubicBezTo>
                    <a:pt x="249" y="0"/>
                    <a:pt x="114" y="178"/>
                    <a:pt x="58" y="416"/>
                  </a:cubicBezTo>
                  <a:cubicBezTo>
                    <a:pt x="1" y="674"/>
                    <a:pt x="56" y="906"/>
                    <a:pt x="185" y="936"/>
                  </a:cubicBezTo>
                  <a:cubicBezTo>
                    <a:pt x="194" y="938"/>
                    <a:pt x="203" y="939"/>
                    <a:pt x="212" y="939"/>
                  </a:cubicBezTo>
                  <a:cubicBezTo>
                    <a:pt x="334" y="939"/>
                    <a:pt x="469" y="762"/>
                    <a:pt x="525" y="524"/>
                  </a:cubicBezTo>
                  <a:cubicBezTo>
                    <a:pt x="584" y="266"/>
                    <a:pt x="527" y="33"/>
                    <a:pt x="398" y="3"/>
                  </a:cubicBezTo>
                  <a:cubicBezTo>
                    <a:pt x="389" y="1"/>
                    <a:pt x="380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61"/>
            <p:cNvSpPr/>
            <p:nvPr/>
          </p:nvSpPr>
          <p:spPr>
            <a:xfrm>
              <a:off x="6038300" y="4267700"/>
              <a:ext cx="49975" cy="51200"/>
            </a:xfrm>
            <a:custGeom>
              <a:avLst/>
              <a:gdLst/>
              <a:ahLst/>
              <a:cxnLst/>
              <a:rect l="l" t="t" r="r" b="b"/>
              <a:pathLst>
                <a:path w="1999" h="2048" extrusionOk="0">
                  <a:moveTo>
                    <a:pt x="1199" y="0"/>
                  </a:moveTo>
                  <a:lnTo>
                    <a:pt x="1199" y="0"/>
                  </a:lnTo>
                  <a:cubicBezTo>
                    <a:pt x="1338" y="95"/>
                    <a:pt x="1450" y="232"/>
                    <a:pt x="1513" y="387"/>
                  </a:cubicBezTo>
                  <a:cubicBezTo>
                    <a:pt x="1624" y="671"/>
                    <a:pt x="1579" y="1005"/>
                    <a:pt x="1416" y="1263"/>
                  </a:cubicBezTo>
                  <a:cubicBezTo>
                    <a:pt x="1252" y="1521"/>
                    <a:pt x="981" y="1701"/>
                    <a:pt x="687" y="1780"/>
                  </a:cubicBezTo>
                  <a:cubicBezTo>
                    <a:pt x="595" y="1805"/>
                    <a:pt x="499" y="1821"/>
                    <a:pt x="403" y="1821"/>
                  </a:cubicBezTo>
                  <a:cubicBezTo>
                    <a:pt x="352" y="1821"/>
                    <a:pt x="301" y="1816"/>
                    <a:pt x="252" y="1806"/>
                  </a:cubicBezTo>
                  <a:cubicBezTo>
                    <a:pt x="164" y="1790"/>
                    <a:pt x="77" y="1758"/>
                    <a:pt x="1" y="1708"/>
                  </a:cubicBezTo>
                  <a:lnTo>
                    <a:pt x="1" y="1708"/>
                  </a:lnTo>
                  <a:cubicBezTo>
                    <a:pt x="205" y="1926"/>
                    <a:pt x="491" y="2047"/>
                    <a:pt x="783" y="2047"/>
                  </a:cubicBezTo>
                  <a:cubicBezTo>
                    <a:pt x="955" y="2047"/>
                    <a:pt x="1129" y="2006"/>
                    <a:pt x="1290" y="1918"/>
                  </a:cubicBezTo>
                  <a:cubicBezTo>
                    <a:pt x="1807" y="1636"/>
                    <a:pt x="1999" y="989"/>
                    <a:pt x="1718" y="472"/>
                  </a:cubicBezTo>
                  <a:cubicBezTo>
                    <a:pt x="1600" y="252"/>
                    <a:pt x="1415" y="92"/>
                    <a:pt x="1199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61"/>
            <p:cNvSpPr/>
            <p:nvPr/>
          </p:nvSpPr>
          <p:spPr>
            <a:xfrm>
              <a:off x="6071875" y="4351450"/>
              <a:ext cx="69025" cy="60425"/>
            </a:xfrm>
            <a:custGeom>
              <a:avLst/>
              <a:gdLst/>
              <a:ahLst/>
              <a:cxnLst/>
              <a:rect l="l" t="t" r="r" b="b"/>
              <a:pathLst>
                <a:path w="2761" h="2417" extrusionOk="0">
                  <a:moveTo>
                    <a:pt x="1381" y="1"/>
                  </a:moveTo>
                  <a:cubicBezTo>
                    <a:pt x="1186" y="1"/>
                    <a:pt x="988" y="48"/>
                    <a:pt x="805" y="148"/>
                  </a:cubicBezTo>
                  <a:cubicBezTo>
                    <a:pt x="219" y="466"/>
                    <a:pt x="1" y="1199"/>
                    <a:pt x="319" y="1785"/>
                  </a:cubicBezTo>
                  <a:cubicBezTo>
                    <a:pt x="538" y="2188"/>
                    <a:pt x="953" y="2417"/>
                    <a:pt x="1381" y="2417"/>
                  </a:cubicBezTo>
                  <a:cubicBezTo>
                    <a:pt x="1576" y="2417"/>
                    <a:pt x="1773" y="2369"/>
                    <a:pt x="1956" y="2270"/>
                  </a:cubicBezTo>
                  <a:cubicBezTo>
                    <a:pt x="2542" y="1953"/>
                    <a:pt x="2760" y="1219"/>
                    <a:pt x="2441" y="633"/>
                  </a:cubicBezTo>
                  <a:cubicBezTo>
                    <a:pt x="2224" y="229"/>
                    <a:pt x="1809" y="1"/>
                    <a:pt x="1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61"/>
            <p:cNvSpPr/>
            <p:nvPr/>
          </p:nvSpPr>
          <p:spPr>
            <a:xfrm>
              <a:off x="6075925" y="4355000"/>
              <a:ext cx="60950" cy="53350"/>
            </a:xfrm>
            <a:custGeom>
              <a:avLst/>
              <a:gdLst/>
              <a:ahLst/>
              <a:cxnLst/>
              <a:rect l="l" t="t" r="r" b="b"/>
              <a:pathLst>
                <a:path w="2438" h="2134" extrusionOk="0">
                  <a:moveTo>
                    <a:pt x="1217" y="1"/>
                  </a:moveTo>
                  <a:cubicBezTo>
                    <a:pt x="1045" y="1"/>
                    <a:pt x="871" y="42"/>
                    <a:pt x="710" y="130"/>
                  </a:cubicBezTo>
                  <a:cubicBezTo>
                    <a:pt x="193" y="411"/>
                    <a:pt x="1" y="1058"/>
                    <a:pt x="281" y="1576"/>
                  </a:cubicBezTo>
                  <a:cubicBezTo>
                    <a:pt x="326" y="1657"/>
                    <a:pt x="378" y="1732"/>
                    <a:pt x="439" y="1795"/>
                  </a:cubicBezTo>
                  <a:cubicBezTo>
                    <a:pt x="643" y="2013"/>
                    <a:pt x="928" y="2133"/>
                    <a:pt x="1220" y="2133"/>
                  </a:cubicBezTo>
                  <a:cubicBezTo>
                    <a:pt x="1392" y="2133"/>
                    <a:pt x="1566" y="2092"/>
                    <a:pt x="1727" y="2004"/>
                  </a:cubicBezTo>
                  <a:cubicBezTo>
                    <a:pt x="2245" y="1723"/>
                    <a:pt x="2437" y="1075"/>
                    <a:pt x="2155" y="558"/>
                  </a:cubicBezTo>
                  <a:cubicBezTo>
                    <a:pt x="2037" y="339"/>
                    <a:pt x="1854" y="179"/>
                    <a:pt x="1638" y="87"/>
                  </a:cubicBezTo>
                  <a:lnTo>
                    <a:pt x="1637" y="86"/>
                  </a:lnTo>
                  <a:cubicBezTo>
                    <a:pt x="1505" y="30"/>
                    <a:pt x="1362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61"/>
            <p:cNvSpPr/>
            <p:nvPr/>
          </p:nvSpPr>
          <p:spPr>
            <a:xfrm>
              <a:off x="6082500" y="4365150"/>
              <a:ext cx="14600" cy="23500"/>
            </a:xfrm>
            <a:custGeom>
              <a:avLst/>
              <a:gdLst/>
              <a:ahLst/>
              <a:cxnLst/>
              <a:rect l="l" t="t" r="r" b="b"/>
              <a:pathLst>
                <a:path w="584" h="940" extrusionOk="0">
                  <a:moveTo>
                    <a:pt x="371" y="0"/>
                  </a:moveTo>
                  <a:cubicBezTo>
                    <a:pt x="250" y="0"/>
                    <a:pt x="113" y="178"/>
                    <a:pt x="59" y="416"/>
                  </a:cubicBezTo>
                  <a:cubicBezTo>
                    <a:pt x="1" y="674"/>
                    <a:pt x="55" y="906"/>
                    <a:pt x="184" y="936"/>
                  </a:cubicBezTo>
                  <a:cubicBezTo>
                    <a:pt x="194" y="938"/>
                    <a:pt x="203" y="939"/>
                    <a:pt x="212" y="939"/>
                  </a:cubicBezTo>
                  <a:cubicBezTo>
                    <a:pt x="334" y="939"/>
                    <a:pt x="469" y="762"/>
                    <a:pt x="524" y="523"/>
                  </a:cubicBezTo>
                  <a:cubicBezTo>
                    <a:pt x="584" y="267"/>
                    <a:pt x="527" y="33"/>
                    <a:pt x="398" y="3"/>
                  </a:cubicBezTo>
                  <a:cubicBezTo>
                    <a:pt x="389" y="1"/>
                    <a:pt x="380" y="0"/>
                    <a:pt x="37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61"/>
            <p:cNvSpPr/>
            <p:nvPr/>
          </p:nvSpPr>
          <p:spPr>
            <a:xfrm>
              <a:off x="6086900" y="4357175"/>
              <a:ext cx="49975" cy="51175"/>
            </a:xfrm>
            <a:custGeom>
              <a:avLst/>
              <a:gdLst/>
              <a:ahLst/>
              <a:cxnLst/>
              <a:rect l="l" t="t" r="r" b="b"/>
              <a:pathLst>
                <a:path w="1999" h="2047" extrusionOk="0">
                  <a:moveTo>
                    <a:pt x="1199" y="0"/>
                  </a:moveTo>
                  <a:cubicBezTo>
                    <a:pt x="1338" y="94"/>
                    <a:pt x="1448" y="232"/>
                    <a:pt x="1512" y="387"/>
                  </a:cubicBezTo>
                  <a:cubicBezTo>
                    <a:pt x="1623" y="671"/>
                    <a:pt x="1577" y="1003"/>
                    <a:pt x="1415" y="1261"/>
                  </a:cubicBezTo>
                  <a:cubicBezTo>
                    <a:pt x="1251" y="1519"/>
                    <a:pt x="980" y="1700"/>
                    <a:pt x="686" y="1780"/>
                  </a:cubicBezTo>
                  <a:cubicBezTo>
                    <a:pt x="593" y="1805"/>
                    <a:pt x="496" y="1820"/>
                    <a:pt x="400" y="1820"/>
                  </a:cubicBezTo>
                  <a:cubicBezTo>
                    <a:pt x="350" y="1820"/>
                    <a:pt x="299" y="1816"/>
                    <a:pt x="250" y="1806"/>
                  </a:cubicBezTo>
                  <a:cubicBezTo>
                    <a:pt x="162" y="1789"/>
                    <a:pt x="76" y="1757"/>
                    <a:pt x="0" y="1708"/>
                  </a:cubicBezTo>
                  <a:lnTo>
                    <a:pt x="0" y="1708"/>
                  </a:lnTo>
                  <a:cubicBezTo>
                    <a:pt x="204" y="1926"/>
                    <a:pt x="489" y="2046"/>
                    <a:pt x="781" y="2046"/>
                  </a:cubicBezTo>
                  <a:cubicBezTo>
                    <a:pt x="953" y="2046"/>
                    <a:pt x="1127" y="2005"/>
                    <a:pt x="1288" y="1917"/>
                  </a:cubicBezTo>
                  <a:cubicBezTo>
                    <a:pt x="1806" y="1636"/>
                    <a:pt x="1998" y="988"/>
                    <a:pt x="1716" y="471"/>
                  </a:cubicBezTo>
                  <a:cubicBezTo>
                    <a:pt x="1598" y="252"/>
                    <a:pt x="1415" y="92"/>
                    <a:pt x="1199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61"/>
            <p:cNvSpPr/>
            <p:nvPr/>
          </p:nvSpPr>
          <p:spPr>
            <a:xfrm>
              <a:off x="5972850" y="3941875"/>
              <a:ext cx="69000" cy="60400"/>
            </a:xfrm>
            <a:custGeom>
              <a:avLst/>
              <a:gdLst/>
              <a:ahLst/>
              <a:cxnLst/>
              <a:rect l="l" t="t" r="r" b="b"/>
              <a:pathLst>
                <a:path w="2760" h="2416" extrusionOk="0">
                  <a:moveTo>
                    <a:pt x="1379" y="0"/>
                  </a:moveTo>
                  <a:cubicBezTo>
                    <a:pt x="1184" y="0"/>
                    <a:pt x="987" y="47"/>
                    <a:pt x="804" y="147"/>
                  </a:cubicBezTo>
                  <a:cubicBezTo>
                    <a:pt x="219" y="464"/>
                    <a:pt x="1" y="1198"/>
                    <a:pt x="319" y="1784"/>
                  </a:cubicBezTo>
                  <a:cubicBezTo>
                    <a:pt x="537" y="2187"/>
                    <a:pt x="952" y="2416"/>
                    <a:pt x="1381" y="2416"/>
                  </a:cubicBezTo>
                  <a:cubicBezTo>
                    <a:pt x="1576" y="2416"/>
                    <a:pt x="1773" y="2368"/>
                    <a:pt x="1956" y="2269"/>
                  </a:cubicBezTo>
                  <a:cubicBezTo>
                    <a:pt x="2542" y="1952"/>
                    <a:pt x="2759" y="1217"/>
                    <a:pt x="2441" y="632"/>
                  </a:cubicBezTo>
                  <a:cubicBezTo>
                    <a:pt x="2223" y="229"/>
                    <a:pt x="1808" y="0"/>
                    <a:pt x="1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61"/>
            <p:cNvSpPr/>
            <p:nvPr/>
          </p:nvSpPr>
          <p:spPr>
            <a:xfrm>
              <a:off x="5976875" y="3945425"/>
              <a:ext cx="60950" cy="53350"/>
            </a:xfrm>
            <a:custGeom>
              <a:avLst/>
              <a:gdLst/>
              <a:ahLst/>
              <a:cxnLst/>
              <a:rect l="l" t="t" r="r" b="b"/>
              <a:pathLst>
                <a:path w="2438" h="2134" extrusionOk="0">
                  <a:moveTo>
                    <a:pt x="1218" y="1"/>
                  </a:moveTo>
                  <a:cubicBezTo>
                    <a:pt x="1046" y="1"/>
                    <a:pt x="871" y="42"/>
                    <a:pt x="710" y="130"/>
                  </a:cubicBezTo>
                  <a:cubicBezTo>
                    <a:pt x="193" y="411"/>
                    <a:pt x="1" y="1059"/>
                    <a:pt x="281" y="1576"/>
                  </a:cubicBezTo>
                  <a:cubicBezTo>
                    <a:pt x="326" y="1657"/>
                    <a:pt x="378" y="1732"/>
                    <a:pt x="439" y="1795"/>
                  </a:cubicBezTo>
                  <a:cubicBezTo>
                    <a:pt x="643" y="2013"/>
                    <a:pt x="928" y="2133"/>
                    <a:pt x="1221" y="2133"/>
                  </a:cubicBezTo>
                  <a:cubicBezTo>
                    <a:pt x="1392" y="2133"/>
                    <a:pt x="1567" y="2092"/>
                    <a:pt x="1728" y="2004"/>
                  </a:cubicBezTo>
                  <a:cubicBezTo>
                    <a:pt x="2245" y="1723"/>
                    <a:pt x="2437" y="1075"/>
                    <a:pt x="2157" y="558"/>
                  </a:cubicBezTo>
                  <a:cubicBezTo>
                    <a:pt x="2038" y="339"/>
                    <a:pt x="1854" y="179"/>
                    <a:pt x="1639" y="87"/>
                  </a:cubicBezTo>
                  <a:lnTo>
                    <a:pt x="1638" y="86"/>
                  </a:lnTo>
                  <a:cubicBezTo>
                    <a:pt x="1505" y="30"/>
                    <a:pt x="1362" y="1"/>
                    <a:pt x="1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61"/>
            <p:cNvSpPr/>
            <p:nvPr/>
          </p:nvSpPr>
          <p:spPr>
            <a:xfrm>
              <a:off x="5983450" y="3955575"/>
              <a:ext cx="14600" cy="23500"/>
            </a:xfrm>
            <a:custGeom>
              <a:avLst/>
              <a:gdLst/>
              <a:ahLst/>
              <a:cxnLst/>
              <a:rect l="l" t="t" r="r" b="b"/>
              <a:pathLst>
                <a:path w="584" h="940" extrusionOk="0">
                  <a:moveTo>
                    <a:pt x="371" y="0"/>
                  </a:moveTo>
                  <a:cubicBezTo>
                    <a:pt x="250" y="0"/>
                    <a:pt x="114" y="178"/>
                    <a:pt x="59" y="416"/>
                  </a:cubicBezTo>
                  <a:cubicBezTo>
                    <a:pt x="1" y="674"/>
                    <a:pt x="58" y="906"/>
                    <a:pt x="186" y="936"/>
                  </a:cubicBezTo>
                  <a:cubicBezTo>
                    <a:pt x="195" y="938"/>
                    <a:pt x="204" y="940"/>
                    <a:pt x="213" y="940"/>
                  </a:cubicBezTo>
                  <a:cubicBezTo>
                    <a:pt x="334" y="940"/>
                    <a:pt x="470" y="762"/>
                    <a:pt x="524" y="524"/>
                  </a:cubicBezTo>
                  <a:cubicBezTo>
                    <a:pt x="584" y="266"/>
                    <a:pt x="528" y="33"/>
                    <a:pt x="398" y="3"/>
                  </a:cubicBezTo>
                  <a:cubicBezTo>
                    <a:pt x="389" y="1"/>
                    <a:pt x="381" y="0"/>
                    <a:pt x="37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61"/>
            <p:cNvSpPr/>
            <p:nvPr/>
          </p:nvSpPr>
          <p:spPr>
            <a:xfrm>
              <a:off x="5987850" y="3947600"/>
              <a:ext cx="49975" cy="51175"/>
            </a:xfrm>
            <a:custGeom>
              <a:avLst/>
              <a:gdLst/>
              <a:ahLst/>
              <a:cxnLst/>
              <a:rect l="l" t="t" r="r" b="b"/>
              <a:pathLst>
                <a:path w="1999" h="2047" extrusionOk="0">
                  <a:moveTo>
                    <a:pt x="1199" y="0"/>
                  </a:moveTo>
                  <a:cubicBezTo>
                    <a:pt x="1338" y="94"/>
                    <a:pt x="1449" y="232"/>
                    <a:pt x="1512" y="387"/>
                  </a:cubicBezTo>
                  <a:cubicBezTo>
                    <a:pt x="1623" y="671"/>
                    <a:pt x="1578" y="1004"/>
                    <a:pt x="1415" y="1262"/>
                  </a:cubicBezTo>
                  <a:cubicBezTo>
                    <a:pt x="1251" y="1520"/>
                    <a:pt x="981" y="1700"/>
                    <a:pt x="687" y="1780"/>
                  </a:cubicBezTo>
                  <a:cubicBezTo>
                    <a:pt x="593" y="1805"/>
                    <a:pt x="496" y="1820"/>
                    <a:pt x="400" y="1820"/>
                  </a:cubicBezTo>
                  <a:cubicBezTo>
                    <a:pt x="350" y="1820"/>
                    <a:pt x="300" y="1816"/>
                    <a:pt x="250" y="1806"/>
                  </a:cubicBezTo>
                  <a:cubicBezTo>
                    <a:pt x="162" y="1789"/>
                    <a:pt x="77" y="1757"/>
                    <a:pt x="0" y="1708"/>
                  </a:cubicBezTo>
                  <a:lnTo>
                    <a:pt x="0" y="1708"/>
                  </a:lnTo>
                  <a:cubicBezTo>
                    <a:pt x="204" y="1926"/>
                    <a:pt x="489" y="2046"/>
                    <a:pt x="782" y="2046"/>
                  </a:cubicBezTo>
                  <a:cubicBezTo>
                    <a:pt x="953" y="2046"/>
                    <a:pt x="1128" y="2005"/>
                    <a:pt x="1289" y="1917"/>
                  </a:cubicBezTo>
                  <a:cubicBezTo>
                    <a:pt x="1806" y="1636"/>
                    <a:pt x="1998" y="988"/>
                    <a:pt x="1718" y="471"/>
                  </a:cubicBezTo>
                  <a:cubicBezTo>
                    <a:pt x="1599" y="252"/>
                    <a:pt x="1415" y="92"/>
                    <a:pt x="1199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61"/>
            <p:cNvSpPr/>
            <p:nvPr/>
          </p:nvSpPr>
          <p:spPr>
            <a:xfrm>
              <a:off x="6021450" y="4031350"/>
              <a:ext cx="69000" cy="60425"/>
            </a:xfrm>
            <a:custGeom>
              <a:avLst/>
              <a:gdLst/>
              <a:ahLst/>
              <a:cxnLst/>
              <a:rect l="l" t="t" r="r" b="b"/>
              <a:pathLst>
                <a:path w="2760" h="2417" extrusionOk="0">
                  <a:moveTo>
                    <a:pt x="1380" y="1"/>
                  </a:moveTo>
                  <a:cubicBezTo>
                    <a:pt x="1185" y="1"/>
                    <a:pt x="987" y="48"/>
                    <a:pt x="804" y="148"/>
                  </a:cubicBezTo>
                  <a:cubicBezTo>
                    <a:pt x="219" y="465"/>
                    <a:pt x="0" y="1198"/>
                    <a:pt x="319" y="1785"/>
                  </a:cubicBezTo>
                  <a:cubicBezTo>
                    <a:pt x="538" y="2187"/>
                    <a:pt x="953" y="2416"/>
                    <a:pt x="1382" y="2416"/>
                  </a:cubicBezTo>
                  <a:cubicBezTo>
                    <a:pt x="1576" y="2416"/>
                    <a:pt x="1773" y="2369"/>
                    <a:pt x="1956" y="2270"/>
                  </a:cubicBezTo>
                  <a:cubicBezTo>
                    <a:pt x="2542" y="1952"/>
                    <a:pt x="2760" y="1218"/>
                    <a:pt x="2441" y="633"/>
                  </a:cubicBezTo>
                  <a:cubicBezTo>
                    <a:pt x="2222" y="229"/>
                    <a:pt x="1808" y="1"/>
                    <a:pt x="1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61"/>
            <p:cNvSpPr/>
            <p:nvPr/>
          </p:nvSpPr>
          <p:spPr>
            <a:xfrm>
              <a:off x="6025425" y="403487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1"/>
                  </a:moveTo>
                  <a:cubicBezTo>
                    <a:pt x="1046" y="1"/>
                    <a:pt x="872" y="43"/>
                    <a:pt x="711" y="131"/>
                  </a:cubicBezTo>
                  <a:cubicBezTo>
                    <a:pt x="194" y="411"/>
                    <a:pt x="1" y="1060"/>
                    <a:pt x="283" y="1577"/>
                  </a:cubicBezTo>
                  <a:cubicBezTo>
                    <a:pt x="326" y="1658"/>
                    <a:pt x="380" y="1732"/>
                    <a:pt x="440" y="1795"/>
                  </a:cubicBezTo>
                  <a:cubicBezTo>
                    <a:pt x="644" y="2013"/>
                    <a:pt x="930" y="2134"/>
                    <a:pt x="1222" y="2134"/>
                  </a:cubicBezTo>
                  <a:cubicBezTo>
                    <a:pt x="1394" y="2134"/>
                    <a:pt x="1568" y="2093"/>
                    <a:pt x="1729" y="2005"/>
                  </a:cubicBezTo>
                  <a:cubicBezTo>
                    <a:pt x="2246" y="1723"/>
                    <a:pt x="2439" y="1076"/>
                    <a:pt x="2157" y="559"/>
                  </a:cubicBezTo>
                  <a:cubicBezTo>
                    <a:pt x="2038" y="339"/>
                    <a:pt x="1855" y="179"/>
                    <a:pt x="1640" y="87"/>
                  </a:cubicBezTo>
                  <a:lnTo>
                    <a:pt x="1639" y="86"/>
                  </a:lnTo>
                  <a:cubicBezTo>
                    <a:pt x="1506" y="30"/>
                    <a:pt x="1363" y="1"/>
                    <a:pt x="1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61"/>
            <p:cNvSpPr/>
            <p:nvPr/>
          </p:nvSpPr>
          <p:spPr>
            <a:xfrm>
              <a:off x="6032075" y="4045050"/>
              <a:ext cx="14550" cy="23500"/>
            </a:xfrm>
            <a:custGeom>
              <a:avLst/>
              <a:gdLst/>
              <a:ahLst/>
              <a:cxnLst/>
              <a:rect l="l" t="t" r="r" b="b"/>
              <a:pathLst>
                <a:path w="582" h="940" extrusionOk="0">
                  <a:moveTo>
                    <a:pt x="370" y="0"/>
                  </a:moveTo>
                  <a:cubicBezTo>
                    <a:pt x="248" y="0"/>
                    <a:pt x="113" y="177"/>
                    <a:pt x="58" y="416"/>
                  </a:cubicBezTo>
                  <a:cubicBezTo>
                    <a:pt x="0" y="674"/>
                    <a:pt x="55" y="906"/>
                    <a:pt x="184" y="936"/>
                  </a:cubicBezTo>
                  <a:cubicBezTo>
                    <a:pt x="193" y="938"/>
                    <a:pt x="202" y="939"/>
                    <a:pt x="211" y="939"/>
                  </a:cubicBezTo>
                  <a:cubicBezTo>
                    <a:pt x="332" y="939"/>
                    <a:pt x="469" y="762"/>
                    <a:pt x="523" y="524"/>
                  </a:cubicBezTo>
                  <a:cubicBezTo>
                    <a:pt x="581" y="267"/>
                    <a:pt x="527" y="33"/>
                    <a:pt x="398" y="3"/>
                  </a:cubicBezTo>
                  <a:cubicBezTo>
                    <a:pt x="388" y="1"/>
                    <a:pt x="379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61"/>
            <p:cNvSpPr/>
            <p:nvPr/>
          </p:nvSpPr>
          <p:spPr>
            <a:xfrm>
              <a:off x="6036400" y="4037050"/>
              <a:ext cx="50000" cy="51200"/>
            </a:xfrm>
            <a:custGeom>
              <a:avLst/>
              <a:gdLst/>
              <a:ahLst/>
              <a:cxnLst/>
              <a:rect l="l" t="t" r="r" b="b"/>
              <a:pathLst>
                <a:path w="2000" h="2048" extrusionOk="0">
                  <a:moveTo>
                    <a:pt x="1200" y="0"/>
                  </a:moveTo>
                  <a:cubicBezTo>
                    <a:pt x="1339" y="95"/>
                    <a:pt x="1450" y="232"/>
                    <a:pt x="1512" y="387"/>
                  </a:cubicBezTo>
                  <a:cubicBezTo>
                    <a:pt x="1624" y="671"/>
                    <a:pt x="1579" y="1005"/>
                    <a:pt x="1416" y="1263"/>
                  </a:cubicBezTo>
                  <a:cubicBezTo>
                    <a:pt x="1252" y="1521"/>
                    <a:pt x="981" y="1701"/>
                    <a:pt x="687" y="1780"/>
                  </a:cubicBezTo>
                  <a:cubicBezTo>
                    <a:pt x="595" y="1805"/>
                    <a:pt x="499" y="1821"/>
                    <a:pt x="403" y="1821"/>
                  </a:cubicBezTo>
                  <a:cubicBezTo>
                    <a:pt x="352" y="1821"/>
                    <a:pt x="301" y="1816"/>
                    <a:pt x="251" y="1806"/>
                  </a:cubicBezTo>
                  <a:cubicBezTo>
                    <a:pt x="164" y="1790"/>
                    <a:pt x="77" y="1758"/>
                    <a:pt x="1" y="1708"/>
                  </a:cubicBezTo>
                  <a:lnTo>
                    <a:pt x="1" y="1708"/>
                  </a:lnTo>
                  <a:cubicBezTo>
                    <a:pt x="205" y="1926"/>
                    <a:pt x="491" y="2047"/>
                    <a:pt x="783" y="2047"/>
                  </a:cubicBezTo>
                  <a:cubicBezTo>
                    <a:pt x="955" y="2047"/>
                    <a:pt x="1129" y="2006"/>
                    <a:pt x="1290" y="1918"/>
                  </a:cubicBezTo>
                  <a:cubicBezTo>
                    <a:pt x="1807" y="1636"/>
                    <a:pt x="2000" y="989"/>
                    <a:pt x="1718" y="472"/>
                  </a:cubicBezTo>
                  <a:cubicBezTo>
                    <a:pt x="1599" y="252"/>
                    <a:pt x="1416" y="92"/>
                    <a:pt x="1200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61"/>
            <p:cNvSpPr/>
            <p:nvPr/>
          </p:nvSpPr>
          <p:spPr>
            <a:xfrm>
              <a:off x="6070025" y="4120800"/>
              <a:ext cx="69000" cy="60425"/>
            </a:xfrm>
            <a:custGeom>
              <a:avLst/>
              <a:gdLst/>
              <a:ahLst/>
              <a:cxnLst/>
              <a:rect l="l" t="t" r="r" b="b"/>
              <a:pathLst>
                <a:path w="2760" h="2417" extrusionOk="0">
                  <a:moveTo>
                    <a:pt x="1379" y="1"/>
                  </a:moveTo>
                  <a:cubicBezTo>
                    <a:pt x="1185" y="1"/>
                    <a:pt x="987" y="48"/>
                    <a:pt x="804" y="148"/>
                  </a:cubicBezTo>
                  <a:cubicBezTo>
                    <a:pt x="218" y="466"/>
                    <a:pt x="0" y="1199"/>
                    <a:pt x="319" y="1785"/>
                  </a:cubicBezTo>
                  <a:cubicBezTo>
                    <a:pt x="537" y="2188"/>
                    <a:pt x="952" y="2416"/>
                    <a:pt x="1381" y="2416"/>
                  </a:cubicBezTo>
                  <a:cubicBezTo>
                    <a:pt x="1575" y="2416"/>
                    <a:pt x="1773" y="2369"/>
                    <a:pt x="1956" y="2270"/>
                  </a:cubicBezTo>
                  <a:cubicBezTo>
                    <a:pt x="2541" y="1953"/>
                    <a:pt x="2760" y="1219"/>
                    <a:pt x="2441" y="633"/>
                  </a:cubicBezTo>
                  <a:cubicBezTo>
                    <a:pt x="2222" y="229"/>
                    <a:pt x="1807" y="1"/>
                    <a:pt x="1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61"/>
            <p:cNvSpPr/>
            <p:nvPr/>
          </p:nvSpPr>
          <p:spPr>
            <a:xfrm>
              <a:off x="6074025" y="4124350"/>
              <a:ext cx="60925" cy="53350"/>
            </a:xfrm>
            <a:custGeom>
              <a:avLst/>
              <a:gdLst/>
              <a:ahLst/>
              <a:cxnLst/>
              <a:rect l="l" t="t" r="r" b="b"/>
              <a:pathLst>
                <a:path w="2437" h="2134" extrusionOk="0">
                  <a:moveTo>
                    <a:pt x="1217" y="1"/>
                  </a:moveTo>
                  <a:cubicBezTo>
                    <a:pt x="1045" y="1"/>
                    <a:pt x="871" y="42"/>
                    <a:pt x="709" y="130"/>
                  </a:cubicBezTo>
                  <a:cubicBezTo>
                    <a:pt x="192" y="411"/>
                    <a:pt x="0" y="1058"/>
                    <a:pt x="281" y="1575"/>
                  </a:cubicBezTo>
                  <a:cubicBezTo>
                    <a:pt x="325" y="1657"/>
                    <a:pt x="378" y="1732"/>
                    <a:pt x="439" y="1795"/>
                  </a:cubicBezTo>
                  <a:cubicBezTo>
                    <a:pt x="643" y="2013"/>
                    <a:pt x="928" y="2133"/>
                    <a:pt x="1220" y="2133"/>
                  </a:cubicBezTo>
                  <a:cubicBezTo>
                    <a:pt x="1391" y="2133"/>
                    <a:pt x="1565" y="2092"/>
                    <a:pt x="1727" y="2004"/>
                  </a:cubicBezTo>
                  <a:cubicBezTo>
                    <a:pt x="2245" y="1723"/>
                    <a:pt x="2437" y="1075"/>
                    <a:pt x="2156" y="558"/>
                  </a:cubicBezTo>
                  <a:cubicBezTo>
                    <a:pt x="2037" y="340"/>
                    <a:pt x="1854" y="179"/>
                    <a:pt x="1638" y="87"/>
                  </a:cubicBezTo>
                  <a:lnTo>
                    <a:pt x="1637" y="86"/>
                  </a:lnTo>
                  <a:cubicBezTo>
                    <a:pt x="1505" y="30"/>
                    <a:pt x="1362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61"/>
            <p:cNvSpPr/>
            <p:nvPr/>
          </p:nvSpPr>
          <p:spPr>
            <a:xfrm>
              <a:off x="6080625" y="4134500"/>
              <a:ext cx="14575" cy="23500"/>
            </a:xfrm>
            <a:custGeom>
              <a:avLst/>
              <a:gdLst/>
              <a:ahLst/>
              <a:cxnLst/>
              <a:rect l="l" t="t" r="r" b="b"/>
              <a:pathLst>
                <a:path w="583" h="940" extrusionOk="0">
                  <a:moveTo>
                    <a:pt x="371" y="0"/>
                  </a:moveTo>
                  <a:cubicBezTo>
                    <a:pt x="249" y="0"/>
                    <a:pt x="114" y="178"/>
                    <a:pt x="58" y="416"/>
                  </a:cubicBezTo>
                  <a:cubicBezTo>
                    <a:pt x="0" y="674"/>
                    <a:pt x="56" y="906"/>
                    <a:pt x="185" y="936"/>
                  </a:cubicBezTo>
                  <a:cubicBezTo>
                    <a:pt x="194" y="938"/>
                    <a:pt x="203" y="939"/>
                    <a:pt x="213" y="939"/>
                  </a:cubicBezTo>
                  <a:cubicBezTo>
                    <a:pt x="334" y="939"/>
                    <a:pt x="469" y="762"/>
                    <a:pt x="525" y="523"/>
                  </a:cubicBezTo>
                  <a:cubicBezTo>
                    <a:pt x="582" y="266"/>
                    <a:pt x="527" y="34"/>
                    <a:pt x="398" y="3"/>
                  </a:cubicBezTo>
                  <a:cubicBezTo>
                    <a:pt x="389" y="1"/>
                    <a:pt x="380" y="0"/>
                    <a:pt x="37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61"/>
            <p:cNvSpPr/>
            <p:nvPr/>
          </p:nvSpPr>
          <p:spPr>
            <a:xfrm>
              <a:off x="6084975" y="4126525"/>
              <a:ext cx="49975" cy="51175"/>
            </a:xfrm>
            <a:custGeom>
              <a:avLst/>
              <a:gdLst/>
              <a:ahLst/>
              <a:cxnLst/>
              <a:rect l="l" t="t" r="r" b="b"/>
              <a:pathLst>
                <a:path w="1999" h="2047" extrusionOk="0">
                  <a:moveTo>
                    <a:pt x="1200" y="0"/>
                  </a:moveTo>
                  <a:cubicBezTo>
                    <a:pt x="1338" y="94"/>
                    <a:pt x="1449" y="232"/>
                    <a:pt x="1513" y="387"/>
                  </a:cubicBezTo>
                  <a:cubicBezTo>
                    <a:pt x="1623" y="671"/>
                    <a:pt x="1578" y="1003"/>
                    <a:pt x="1416" y="1261"/>
                  </a:cubicBezTo>
                  <a:cubicBezTo>
                    <a:pt x="1252" y="1519"/>
                    <a:pt x="981" y="1700"/>
                    <a:pt x="687" y="1780"/>
                  </a:cubicBezTo>
                  <a:cubicBezTo>
                    <a:pt x="594" y="1805"/>
                    <a:pt x="497" y="1820"/>
                    <a:pt x="401" y="1820"/>
                  </a:cubicBezTo>
                  <a:cubicBezTo>
                    <a:pt x="350" y="1820"/>
                    <a:pt x="300" y="1816"/>
                    <a:pt x="251" y="1806"/>
                  </a:cubicBezTo>
                  <a:cubicBezTo>
                    <a:pt x="163" y="1790"/>
                    <a:pt x="76" y="1757"/>
                    <a:pt x="1" y="1708"/>
                  </a:cubicBezTo>
                  <a:lnTo>
                    <a:pt x="1" y="1708"/>
                  </a:lnTo>
                  <a:cubicBezTo>
                    <a:pt x="205" y="1926"/>
                    <a:pt x="490" y="2046"/>
                    <a:pt x="782" y="2046"/>
                  </a:cubicBezTo>
                  <a:cubicBezTo>
                    <a:pt x="953" y="2046"/>
                    <a:pt x="1127" y="2005"/>
                    <a:pt x="1289" y="1917"/>
                  </a:cubicBezTo>
                  <a:cubicBezTo>
                    <a:pt x="1807" y="1636"/>
                    <a:pt x="1999" y="988"/>
                    <a:pt x="1718" y="471"/>
                  </a:cubicBezTo>
                  <a:cubicBezTo>
                    <a:pt x="1599" y="253"/>
                    <a:pt x="1416" y="92"/>
                    <a:pt x="1200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61"/>
            <p:cNvSpPr/>
            <p:nvPr/>
          </p:nvSpPr>
          <p:spPr>
            <a:xfrm>
              <a:off x="6118575" y="4210275"/>
              <a:ext cx="69025" cy="60425"/>
            </a:xfrm>
            <a:custGeom>
              <a:avLst/>
              <a:gdLst/>
              <a:ahLst/>
              <a:cxnLst/>
              <a:rect l="l" t="t" r="r" b="b"/>
              <a:pathLst>
                <a:path w="2761" h="2417" extrusionOk="0">
                  <a:moveTo>
                    <a:pt x="1380" y="1"/>
                  </a:moveTo>
                  <a:cubicBezTo>
                    <a:pt x="1185" y="1"/>
                    <a:pt x="988" y="48"/>
                    <a:pt x="804" y="148"/>
                  </a:cubicBezTo>
                  <a:cubicBezTo>
                    <a:pt x="219" y="465"/>
                    <a:pt x="0" y="1198"/>
                    <a:pt x="319" y="1785"/>
                  </a:cubicBezTo>
                  <a:cubicBezTo>
                    <a:pt x="538" y="2187"/>
                    <a:pt x="954" y="2416"/>
                    <a:pt x="1382" y="2416"/>
                  </a:cubicBezTo>
                  <a:cubicBezTo>
                    <a:pt x="1576" y="2416"/>
                    <a:pt x="1774" y="2369"/>
                    <a:pt x="1956" y="2270"/>
                  </a:cubicBezTo>
                  <a:cubicBezTo>
                    <a:pt x="2542" y="1952"/>
                    <a:pt x="2760" y="1218"/>
                    <a:pt x="2441" y="633"/>
                  </a:cubicBezTo>
                  <a:cubicBezTo>
                    <a:pt x="2223" y="230"/>
                    <a:pt x="1808" y="1"/>
                    <a:pt x="1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61"/>
            <p:cNvSpPr/>
            <p:nvPr/>
          </p:nvSpPr>
          <p:spPr>
            <a:xfrm>
              <a:off x="6122575" y="42138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9" y="1"/>
                  </a:moveTo>
                  <a:cubicBezTo>
                    <a:pt x="1046" y="1"/>
                    <a:pt x="872" y="42"/>
                    <a:pt x="710" y="130"/>
                  </a:cubicBezTo>
                  <a:cubicBezTo>
                    <a:pt x="193" y="410"/>
                    <a:pt x="0" y="1058"/>
                    <a:pt x="282" y="1575"/>
                  </a:cubicBezTo>
                  <a:cubicBezTo>
                    <a:pt x="326" y="1657"/>
                    <a:pt x="378" y="1731"/>
                    <a:pt x="439" y="1795"/>
                  </a:cubicBezTo>
                  <a:cubicBezTo>
                    <a:pt x="643" y="2013"/>
                    <a:pt x="929" y="2133"/>
                    <a:pt x="1221" y="2133"/>
                  </a:cubicBezTo>
                  <a:cubicBezTo>
                    <a:pt x="1393" y="2133"/>
                    <a:pt x="1567" y="2092"/>
                    <a:pt x="1728" y="2004"/>
                  </a:cubicBezTo>
                  <a:cubicBezTo>
                    <a:pt x="2245" y="1723"/>
                    <a:pt x="2438" y="1075"/>
                    <a:pt x="2156" y="558"/>
                  </a:cubicBezTo>
                  <a:cubicBezTo>
                    <a:pt x="2038" y="338"/>
                    <a:pt x="1855" y="178"/>
                    <a:pt x="1639" y="87"/>
                  </a:cubicBezTo>
                  <a:lnTo>
                    <a:pt x="1638" y="85"/>
                  </a:lnTo>
                  <a:cubicBezTo>
                    <a:pt x="1506" y="30"/>
                    <a:pt x="1364" y="1"/>
                    <a:pt x="1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61"/>
            <p:cNvSpPr/>
            <p:nvPr/>
          </p:nvSpPr>
          <p:spPr>
            <a:xfrm>
              <a:off x="6129200" y="4224000"/>
              <a:ext cx="14550" cy="23500"/>
            </a:xfrm>
            <a:custGeom>
              <a:avLst/>
              <a:gdLst/>
              <a:ahLst/>
              <a:cxnLst/>
              <a:rect l="l" t="t" r="r" b="b"/>
              <a:pathLst>
                <a:path w="582" h="940" extrusionOk="0">
                  <a:moveTo>
                    <a:pt x="370" y="0"/>
                  </a:moveTo>
                  <a:cubicBezTo>
                    <a:pt x="249" y="0"/>
                    <a:pt x="113" y="177"/>
                    <a:pt x="58" y="416"/>
                  </a:cubicBezTo>
                  <a:cubicBezTo>
                    <a:pt x="1" y="674"/>
                    <a:pt x="55" y="906"/>
                    <a:pt x="184" y="936"/>
                  </a:cubicBezTo>
                  <a:cubicBezTo>
                    <a:pt x="193" y="938"/>
                    <a:pt x="203" y="939"/>
                    <a:pt x="212" y="939"/>
                  </a:cubicBezTo>
                  <a:cubicBezTo>
                    <a:pt x="334" y="939"/>
                    <a:pt x="469" y="762"/>
                    <a:pt x="524" y="523"/>
                  </a:cubicBezTo>
                  <a:cubicBezTo>
                    <a:pt x="582" y="265"/>
                    <a:pt x="527" y="33"/>
                    <a:pt x="398" y="3"/>
                  </a:cubicBezTo>
                  <a:cubicBezTo>
                    <a:pt x="389" y="1"/>
                    <a:pt x="380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61"/>
            <p:cNvSpPr/>
            <p:nvPr/>
          </p:nvSpPr>
          <p:spPr>
            <a:xfrm>
              <a:off x="6133550" y="4216025"/>
              <a:ext cx="50000" cy="51175"/>
            </a:xfrm>
            <a:custGeom>
              <a:avLst/>
              <a:gdLst/>
              <a:ahLst/>
              <a:cxnLst/>
              <a:rect l="l" t="t" r="r" b="b"/>
              <a:pathLst>
                <a:path w="2000" h="2047" extrusionOk="0">
                  <a:moveTo>
                    <a:pt x="1199" y="0"/>
                  </a:moveTo>
                  <a:lnTo>
                    <a:pt x="1199" y="0"/>
                  </a:lnTo>
                  <a:cubicBezTo>
                    <a:pt x="1338" y="94"/>
                    <a:pt x="1449" y="230"/>
                    <a:pt x="1512" y="387"/>
                  </a:cubicBezTo>
                  <a:cubicBezTo>
                    <a:pt x="1623" y="671"/>
                    <a:pt x="1578" y="1003"/>
                    <a:pt x="1415" y="1261"/>
                  </a:cubicBezTo>
                  <a:cubicBezTo>
                    <a:pt x="1252" y="1519"/>
                    <a:pt x="980" y="1700"/>
                    <a:pt x="686" y="1778"/>
                  </a:cubicBezTo>
                  <a:cubicBezTo>
                    <a:pt x="593" y="1804"/>
                    <a:pt x="497" y="1820"/>
                    <a:pt x="400" y="1820"/>
                  </a:cubicBezTo>
                  <a:cubicBezTo>
                    <a:pt x="350" y="1820"/>
                    <a:pt x="300" y="1816"/>
                    <a:pt x="251" y="1806"/>
                  </a:cubicBezTo>
                  <a:cubicBezTo>
                    <a:pt x="163" y="1789"/>
                    <a:pt x="76" y="1757"/>
                    <a:pt x="0" y="1708"/>
                  </a:cubicBezTo>
                  <a:lnTo>
                    <a:pt x="0" y="1708"/>
                  </a:lnTo>
                  <a:cubicBezTo>
                    <a:pt x="204" y="1926"/>
                    <a:pt x="490" y="2046"/>
                    <a:pt x="782" y="2046"/>
                  </a:cubicBezTo>
                  <a:cubicBezTo>
                    <a:pt x="954" y="2046"/>
                    <a:pt x="1128" y="2005"/>
                    <a:pt x="1289" y="1917"/>
                  </a:cubicBezTo>
                  <a:cubicBezTo>
                    <a:pt x="1806" y="1636"/>
                    <a:pt x="1999" y="988"/>
                    <a:pt x="1717" y="471"/>
                  </a:cubicBezTo>
                  <a:cubicBezTo>
                    <a:pt x="1599" y="251"/>
                    <a:pt x="1416" y="91"/>
                    <a:pt x="1199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61"/>
            <p:cNvSpPr/>
            <p:nvPr/>
          </p:nvSpPr>
          <p:spPr>
            <a:xfrm>
              <a:off x="6167150" y="4299750"/>
              <a:ext cx="69025" cy="60400"/>
            </a:xfrm>
            <a:custGeom>
              <a:avLst/>
              <a:gdLst/>
              <a:ahLst/>
              <a:cxnLst/>
              <a:rect l="l" t="t" r="r" b="b"/>
              <a:pathLst>
                <a:path w="2761" h="2416" extrusionOk="0">
                  <a:moveTo>
                    <a:pt x="1379" y="0"/>
                  </a:moveTo>
                  <a:cubicBezTo>
                    <a:pt x="1184" y="0"/>
                    <a:pt x="987" y="47"/>
                    <a:pt x="805" y="147"/>
                  </a:cubicBezTo>
                  <a:cubicBezTo>
                    <a:pt x="218" y="465"/>
                    <a:pt x="1" y="1198"/>
                    <a:pt x="320" y="1783"/>
                  </a:cubicBezTo>
                  <a:cubicBezTo>
                    <a:pt x="537" y="2187"/>
                    <a:pt x="952" y="2415"/>
                    <a:pt x="1381" y="2415"/>
                  </a:cubicBezTo>
                  <a:cubicBezTo>
                    <a:pt x="1576" y="2415"/>
                    <a:pt x="1773" y="2368"/>
                    <a:pt x="1956" y="2268"/>
                  </a:cubicBezTo>
                  <a:cubicBezTo>
                    <a:pt x="2542" y="1952"/>
                    <a:pt x="2760" y="1218"/>
                    <a:pt x="2441" y="632"/>
                  </a:cubicBezTo>
                  <a:cubicBezTo>
                    <a:pt x="2222" y="229"/>
                    <a:pt x="1807" y="0"/>
                    <a:pt x="1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61"/>
            <p:cNvSpPr/>
            <p:nvPr/>
          </p:nvSpPr>
          <p:spPr>
            <a:xfrm>
              <a:off x="6171150" y="4303300"/>
              <a:ext cx="60950" cy="53350"/>
            </a:xfrm>
            <a:custGeom>
              <a:avLst/>
              <a:gdLst/>
              <a:ahLst/>
              <a:cxnLst/>
              <a:rect l="l" t="t" r="r" b="b"/>
              <a:pathLst>
                <a:path w="2438" h="2134" extrusionOk="0">
                  <a:moveTo>
                    <a:pt x="1217" y="1"/>
                  </a:moveTo>
                  <a:cubicBezTo>
                    <a:pt x="1045" y="1"/>
                    <a:pt x="871" y="42"/>
                    <a:pt x="710" y="130"/>
                  </a:cubicBezTo>
                  <a:cubicBezTo>
                    <a:pt x="193" y="411"/>
                    <a:pt x="1" y="1058"/>
                    <a:pt x="281" y="1576"/>
                  </a:cubicBezTo>
                  <a:cubicBezTo>
                    <a:pt x="326" y="1657"/>
                    <a:pt x="378" y="1732"/>
                    <a:pt x="439" y="1795"/>
                  </a:cubicBezTo>
                  <a:cubicBezTo>
                    <a:pt x="644" y="2013"/>
                    <a:pt x="929" y="2134"/>
                    <a:pt x="1222" y="2134"/>
                  </a:cubicBezTo>
                  <a:cubicBezTo>
                    <a:pt x="1393" y="2134"/>
                    <a:pt x="1567" y="2092"/>
                    <a:pt x="1728" y="2005"/>
                  </a:cubicBezTo>
                  <a:cubicBezTo>
                    <a:pt x="2245" y="1723"/>
                    <a:pt x="2437" y="1076"/>
                    <a:pt x="2157" y="558"/>
                  </a:cubicBezTo>
                  <a:cubicBezTo>
                    <a:pt x="2038" y="339"/>
                    <a:pt x="1854" y="179"/>
                    <a:pt x="1638" y="87"/>
                  </a:cubicBezTo>
                  <a:lnTo>
                    <a:pt x="1637" y="86"/>
                  </a:lnTo>
                  <a:cubicBezTo>
                    <a:pt x="1505" y="30"/>
                    <a:pt x="1362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61"/>
            <p:cNvSpPr/>
            <p:nvPr/>
          </p:nvSpPr>
          <p:spPr>
            <a:xfrm>
              <a:off x="6177750" y="4313475"/>
              <a:ext cx="14600" cy="23475"/>
            </a:xfrm>
            <a:custGeom>
              <a:avLst/>
              <a:gdLst/>
              <a:ahLst/>
              <a:cxnLst/>
              <a:rect l="l" t="t" r="r" b="b"/>
              <a:pathLst>
                <a:path w="584" h="939" extrusionOk="0">
                  <a:moveTo>
                    <a:pt x="371" y="0"/>
                  </a:moveTo>
                  <a:cubicBezTo>
                    <a:pt x="249" y="0"/>
                    <a:pt x="114" y="177"/>
                    <a:pt x="59" y="416"/>
                  </a:cubicBezTo>
                  <a:cubicBezTo>
                    <a:pt x="1" y="674"/>
                    <a:pt x="57" y="906"/>
                    <a:pt x="186" y="935"/>
                  </a:cubicBezTo>
                  <a:cubicBezTo>
                    <a:pt x="195" y="937"/>
                    <a:pt x="204" y="938"/>
                    <a:pt x="213" y="938"/>
                  </a:cubicBezTo>
                  <a:cubicBezTo>
                    <a:pt x="335" y="938"/>
                    <a:pt x="470" y="761"/>
                    <a:pt x="525" y="522"/>
                  </a:cubicBezTo>
                  <a:cubicBezTo>
                    <a:pt x="584" y="264"/>
                    <a:pt x="527" y="32"/>
                    <a:pt x="398" y="3"/>
                  </a:cubicBezTo>
                  <a:cubicBezTo>
                    <a:pt x="389" y="1"/>
                    <a:pt x="380" y="0"/>
                    <a:pt x="37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61"/>
            <p:cNvSpPr/>
            <p:nvPr/>
          </p:nvSpPr>
          <p:spPr>
            <a:xfrm>
              <a:off x="6182125" y="4305475"/>
              <a:ext cx="49975" cy="51175"/>
            </a:xfrm>
            <a:custGeom>
              <a:avLst/>
              <a:gdLst/>
              <a:ahLst/>
              <a:cxnLst/>
              <a:rect l="l" t="t" r="r" b="b"/>
              <a:pathLst>
                <a:path w="1999" h="2047" extrusionOk="0">
                  <a:moveTo>
                    <a:pt x="1198" y="0"/>
                  </a:moveTo>
                  <a:cubicBezTo>
                    <a:pt x="1338" y="94"/>
                    <a:pt x="1449" y="231"/>
                    <a:pt x="1512" y="387"/>
                  </a:cubicBezTo>
                  <a:cubicBezTo>
                    <a:pt x="1623" y="671"/>
                    <a:pt x="1578" y="1004"/>
                    <a:pt x="1415" y="1262"/>
                  </a:cubicBezTo>
                  <a:cubicBezTo>
                    <a:pt x="1251" y="1520"/>
                    <a:pt x="981" y="1701"/>
                    <a:pt x="687" y="1779"/>
                  </a:cubicBezTo>
                  <a:cubicBezTo>
                    <a:pt x="593" y="1804"/>
                    <a:pt x="496" y="1820"/>
                    <a:pt x="400" y="1820"/>
                  </a:cubicBezTo>
                  <a:cubicBezTo>
                    <a:pt x="350" y="1820"/>
                    <a:pt x="299" y="1816"/>
                    <a:pt x="250" y="1806"/>
                  </a:cubicBezTo>
                  <a:cubicBezTo>
                    <a:pt x="162" y="1790"/>
                    <a:pt x="77" y="1758"/>
                    <a:pt x="0" y="1708"/>
                  </a:cubicBezTo>
                  <a:lnTo>
                    <a:pt x="0" y="1708"/>
                  </a:lnTo>
                  <a:cubicBezTo>
                    <a:pt x="205" y="1926"/>
                    <a:pt x="490" y="2047"/>
                    <a:pt x="783" y="2047"/>
                  </a:cubicBezTo>
                  <a:cubicBezTo>
                    <a:pt x="954" y="2047"/>
                    <a:pt x="1128" y="2005"/>
                    <a:pt x="1289" y="1918"/>
                  </a:cubicBezTo>
                  <a:cubicBezTo>
                    <a:pt x="1806" y="1636"/>
                    <a:pt x="1998" y="989"/>
                    <a:pt x="1718" y="471"/>
                  </a:cubicBezTo>
                  <a:cubicBezTo>
                    <a:pt x="1599" y="252"/>
                    <a:pt x="1415" y="92"/>
                    <a:pt x="1198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6" name="Google Shape;3516;p61"/>
          <p:cNvGrpSpPr/>
          <p:nvPr/>
        </p:nvGrpSpPr>
        <p:grpSpPr>
          <a:xfrm rot="2161086">
            <a:off x="4601104" y="4055618"/>
            <a:ext cx="322851" cy="275153"/>
            <a:chOff x="1832650" y="462425"/>
            <a:chExt cx="182075" cy="155175"/>
          </a:xfrm>
        </p:grpSpPr>
        <p:sp>
          <p:nvSpPr>
            <p:cNvPr id="3517" name="Google Shape;3517;p61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1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1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0" name="Google Shape;3520;p61"/>
          <p:cNvGrpSpPr/>
          <p:nvPr/>
        </p:nvGrpSpPr>
        <p:grpSpPr>
          <a:xfrm>
            <a:off x="6358292" y="750974"/>
            <a:ext cx="322615" cy="270964"/>
            <a:chOff x="1876970" y="-81211"/>
            <a:chExt cx="5178410" cy="4356326"/>
          </a:xfrm>
        </p:grpSpPr>
        <p:sp>
          <p:nvSpPr>
            <p:cNvPr id="3521" name="Google Shape;3521;p61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2" name="Google Shape;3522;p61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3523" name="Google Shape;3523;p61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61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rgbClr val="FFFFFF">
                  <a:alpha val="176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61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26" name="Google Shape;3526;p61"/>
          <p:cNvGrpSpPr/>
          <p:nvPr/>
        </p:nvGrpSpPr>
        <p:grpSpPr>
          <a:xfrm rot="5143652">
            <a:off x="921472" y="4259546"/>
            <a:ext cx="254185" cy="413619"/>
            <a:chOff x="2082225" y="585025"/>
            <a:chExt cx="100300" cy="163225"/>
          </a:xfrm>
        </p:grpSpPr>
        <p:sp>
          <p:nvSpPr>
            <p:cNvPr id="3527" name="Google Shape;3527;p61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1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1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1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1" name="Google Shape;3531;p61"/>
          <p:cNvGrpSpPr/>
          <p:nvPr/>
        </p:nvGrpSpPr>
        <p:grpSpPr>
          <a:xfrm rot="-4045574">
            <a:off x="7213800" y="263612"/>
            <a:ext cx="1335938" cy="1121427"/>
            <a:chOff x="4980800" y="405075"/>
            <a:chExt cx="402725" cy="338050"/>
          </a:xfrm>
        </p:grpSpPr>
        <p:sp>
          <p:nvSpPr>
            <p:cNvPr id="3532" name="Google Shape;3532;p61"/>
            <p:cNvSpPr/>
            <p:nvPr/>
          </p:nvSpPr>
          <p:spPr>
            <a:xfrm>
              <a:off x="4980800" y="405075"/>
              <a:ext cx="402675" cy="338050"/>
            </a:xfrm>
            <a:custGeom>
              <a:avLst/>
              <a:gdLst/>
              <a:ahLst/>
              <a:cxnLst/>
              <a:rect l="l" t="t" r="r" b="b"/>
              <a:pathLst>
                <a:path w="16107" h="13522" extrusionOk="0">
                  <a:moveTo>
                    <a:pt x="16107" y="0"/>
                  </a:moveTo>
                  <a:cubicBezTo>
                    <a:pt x="16106" y="1"/>
                    <a:pt x="16106" y="1"/>
                    <a:pt x="16106" y="2"/>
                  </a:cubicBezTo>
                  <a:lnTo>
                    <a:pt x="16107" y="2"/>
                  </a:lnTo>
                  <a:lnTo>
                    <a:pt x="16107" y="0"/>
                  </a:lnTo>
                  <a:close/>
                  <a:moveTo>
                    <a:pt x="16050" y="2"/>
                  </a:moveTo>
                  <a:cubicBezTo>
                    <a:pt x="14593" y="3"/>
                    <a:pt x="13150" y="181"/>
                    <a:pt x="11745" y="518"/>
                  </a:cubicBezTo>
                  <a:cubicBezTo>
                    <a:pt x="11685" y="532"/>
                    <a:pt x="11624" y="547"/>
                    <a:pt x="11564" y="562"/>
                  </a:cubicBezTo>
                  <a:cubicBezTo>
                    <a:pt x="10597" y="803"/>
                    <a:pt x="9648" y="1122"/>
                    <a:pt x="8726" y="1511"/>
                  </a:cubicBezTo>
                  <a:cubicBezTo>
                    <a:pt x="8669" y="1536"/>
                    <a:pt x="8615" y="1560"/>
                    <a:pt x="8558" y="1584"/>
                  </a:cubicBezTo>
                  <a:cubicBezTo>
                    <a:pt x="7598" y="1999"/>
                    <a:pt x="6667" y="2491"/>
                    <a:pt x="5779" y="3057"/>
                  </a:cubicBezTo>
                  <a:cubicBezTo>
                    <a:pt x="5867" y="2636"/>
                    <a:pt x="5955" y="2233"/>
                    <a:pt x="6046" y="1813"/>
                  </a:cubicBezTo>
                  <a:lnTo>
                    <a:pt x="6046" y="1813"/>
                  </a:lnTo>
                  <a:cubicBezTo>
                    <a:pt x="5611" y="2054"/>
                    <a:pt x="5205" y="2334"/>
                    <a:pt x="4830" y="2649"/>
                  </a:cubicBezTo>
                  <a:cubicBezTo>
                    <a:pt x="4773" y="2696"/>
                    <a:pt x="4717" y="2745"/>
                    <a:pt x="4662" y="2795"/>
                  </a:cubicBezTo>
                  <a:cubicBezTo>
                    <a:pt x="3828" y="3537"/>
                    <a:pt x="3168" y="4458"/>
                    <a:pt x="2723" y="5505"/>
                  </a:cubicBezTo>
                  <a:cubicBezTo>
                    <a:pt x="2745" y="5085"/>
                    <a:pt x="2756" y="4657"/>
                    <a:pt x="2779" y="4238"/>
                  </a:cubicBezTo>
                  <a:lnTo>
                    <a:pt x="2779" y="4238"/>
                  </a:lnTo>
                  <a:cubicBezTo>
                    <a:pt x="2223" y="5036"/>
                    <a:pt x="1750" y="5890"/>
                    <a:pt x="1362" y="6779"/>
                  </a:cubicBezTo>
                  <a:cubicBezTo>
                    <a:pt x="1308" y="6904"/>
                    <a:pt x="1253" y="7031"/>
                    <a:pt x="1205" y="7157"/>
                  </a:cubicBezTo>
                  <a:cubicBezTo>
                    <a:pt x="386" y="9167"/>
                    <a:pt x="0" y="11352"/>
                    <a:pt x="93" y="13521"/>
                  </a:cubicBezTo>
                  <a:cubicBezTo>
                    <a:pt x="119" y="13518"/>
                    <a:pt x="145" y="13514"/>
                    <a:pt x="171" y="13511"/>
                  </a:cubicBezTo>
                  <a:cubicBezTo>
                    <a:pt x="235" y="13503"/>
                    <a:pt x="299" y="13495"/>
                    <a:pt x="364" y="13487"/>
                  </a:cubicBezTo>
                  <a:cubicBezTo>
                    <a:pt x="3759" y="13048"/>
                    <a:pt x="7245" y="12167"/>
                    <a:pt x="10197" y="10444"/>
                  </a:cubicBezTo>
                  <a:cubicBezTo>
                    <a:pt x="10279" y="10396"/>
                    <a:pt x="10364" y="10348"/>
                    <a:pt x="10446" y="10296"/>
                  </a:cubicBezTo>
                  <a:cubicBezTo>
                    <a:pt x="10866" y="10041"/>
                    <a:pt x="11274" y="9771"/>
                    <a:pt x="11669" y="9481"/>
                  </a:cubicBezTo>
                  <a:lnTo>
                    <a:pt x="11669" y="9481"/>
                  </a:lnTo>
                  <a:cubicBezTo>
                    <a:pt x="11150" y="9553"/>
                    <a:pt x="10752" y="9610"/>
                    <a:pt x="10276" y="9612"/>
                  </a:cubicBezTo>
                  <a:cubicBezTo>
                    <a:pt x="11363" y="8880"/>
                    <a:pt x="12304" y="7935"/>
                    <a:pt x="13035" y="6850"/>
                  </a:cubicBezTo>
                  <a:cubicBezTo>
                    <a:pt x="13070" y="6799"/>
                    <a:pt x="13105" y="6748"/>
                    <a:pt x="13137" y="6697"/>
                  </a:cubicBezTo>
                  <a:cubicBezTo>
                    <a:pt x="13437" y="6232"/>
                    <a:pt x="13699" y="5745"/>
                    <a:pt x="13921" y="5239"/>
                  </a:cubicBezTo>
                  <a:lnTo>
                    <a:pt x="13921" y="5239"/>
                  </a:lnTo>
                  <a:cubicBezTo>
                    <a:pt x="13568" y="5439"/>
                    <a:pt x="13238" y="5583"/>
                    <a:pt x="12884" y="5783"/>
                  </a:cubicBezTo>
                  <a:cubicBezTo>
                    <a:pt x="13256" y="5110"/>
                    <a:pt x="13630" y="4443"/>
                    <a:pt x="14000" y="3777"/>
                  </a:cubicBezTo>
                  <a:cubicBezTo>
                    <a:pt x="14029" y="3726"/>
                    <a:pt x="14059" y="3676"/>
                    <a:pt x="14086" y="3624"/>
                  </a:cubicBezTo>
                  <a:cubicBezTo>
                    <a:pt x="14725" y="2479"/>
                    <a:pt x="15362" y="1340"/>
                    <a:pt x="16006" y="183"/>
                  </a:cubicBezTo>
                  <a:cubicBezTo>
                    <a:pt x="16039" y="124"/>
                    <a:pt x="16072" y="63"/>
                    <a:pt x="16106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1"/>
            <p:cNvSpPr/>
            <p:nvPr/>
          </p:nvSpPr>
          <p:spPr>
            <a:xfrm>
              <a:off x="4985050" y="405075"/>
              <a:ext cx="398475" cy="337775"/>
            </a:xfrm>
            <a:custGeom>
              <a:avLst/>
              <a:gdLst/>
              <a:ahLst/>
              <a:cxnLst/>
              <a:rect l="l" t="t" r="r" b="b"/>
              <a:pathLst>
                <a:path w="15939" h="13511" extrusionOk="0">
                  <a:moveTo>
                    <a:pt x="15883" y="0"/>
                  </a:moveTo>
                  <a:cubicBezTo>
                    <a:pt x="15071" y="373"/>
                    <a:pt x="14271" y="775"/>
                    <a:pt x="13487" y="1206"/>
                  </a:cubicBezTo>
                  <a:cubicBezTo>
                    <a:pt x="12543" y="1723"/>
                    <a:pt x="11624" y="2285"/>
                    <a:pt x="10726" y="2878"/>
                  </a:cubicBezTo>
                  <a:cubicBezTo>
                    <a:pt x="10953" y="2072"/>
                    <a:pt x="11237" y="1283"/>
                    <a:pt x="11578" y="516"/>
                  </a:cubicBezTo>
                  <a:lnTo>
                    <a:pt x="11578" y="516"/>
                  </a:lnTo>
                  <a:cubicBezTo>
                    <a:pt x="11517" y="530"/>
                    <a:pt x="11456" y="546"/>
                    <a:pt x="11397" y="561"/>
                  </a:cubicBezTo>
                  <a:cubicBezTo>
                    <a:pt x="11061" y="1331"/>
                    <a:pt x="10780" y="2125"/>
                    <a:pt x="10557" y="2936"/>
                  </a:cubicBezTo>
                  <a:cubicBezTo>
                    <a:pt x="10552" y="2955"/>
                    <a:pt x="10555" y="2971"/>
                    <a:pt x="10561" y="2985"/>
                  </a:cubicBezTo>
                  <a:cubicBezTo>
                    <a:pt x="10242" y="3198"/>
                    <a:pt x="9927" y="3418"/>
                    <a:pt x="9614" y="3641"/>
                  </a:cubicBezTo>
                  <a:cubicBezTo>
                    <a:pt x="8992" y="4086"/>
                    <a:pt x="8384" y="4549"/>
                    <a:pt x="7786" y="5030"/>
                  </a:cubicBezTo>
                  <a:cubicBezTo>
                    <a:pt x="7998" y="3847"/>
                    <a:pt x="8256" y="2672"/>
                    <a:pt x="8559" y="1510"/>
                  </a:cubicBezTo>
                  <a:lnTo>
                    <a:pt x="8559" y="1510"/>
                  </a:lnTo>
                  <a:cubicBezTo>
                    <a:pt x="8502" y="1535"/>
                    <a:pt x="8447" y="1558"/>
                    <a:pt x="8390" y="1583"/>
                  </a:cubicBezTo>
                  <a:cubicBezTo>
                    <a:pt x="8192" y="2347"/>
                    <a:pt x="8013" y="3115"/>
                    <a:pt x="7856" y="3888"/>
                  </a:cubicBezTo>
                  <a:cubicBezTo>
                    <a:pt x="7776" y="4281"/>
                    <a:pt x="7699" y="4677"/>
                    <a:pt x="7630" y="5071"/>
                  </a:cubicBezTo>
                  <a:cubicBezTo>
                    <a:pt x="7625" y="5100"/>
                    <a:pt x="7637" y="5124"/>
                    <a:pt x="7655" y="5139"/>
                  </a:cubicBezTo>
                  <a:cubicBezTo>
                    <a:pt x="7104" y="5587"/>
                    <a:pt x="6566" y="6048"/>
                    <a:pt x="6041" y="6525"/>
                  </a:cubicBezTo>
                  <a:cubicBezTo>
                    <a:pt x="5582" y="6944"/>
                    <a:pt x="5133" y="7377"/>
                    <a:pt x="4694" y="7815"/>
                  </a:cubicBezTo>
                  <a:cubicBezTo>
                    <a:pt x="4410" y="6155"/>
                    <a:pt x="4391" y="4448"/>
                    <a:pt x="4640" y="2781"/>
                  </a:cubicBezTo>
                  <a:cubicBezTo>
                    <a:pt x="4648" y="2737"/>
                    <a:pt x="4653" y="2693"/>
                    <a:pt x="4662" y="2647"/>
                  </a:cubicBezTo>
                  <a:lnTo>
                    <a:pt x="4662" y="2647"/>
                  </a:lnTo>
                  <a:cubicBezTo>
                    <a:pt x="4606" y="2694"/>
                    <a:pt x="4548" y="2744"/>
                    <a:pt x="4493" y="2794"/>
                  </a:cubicBezTo>
                  <a:cubicBezTo>
                    <a:pt x="4313" y="4011"/>
                    <a:pt x="4273" y="5252"/>
                    <a:pt x="4376" y="6480"/>
                  </a:cubicBezTo>
                  <a:cubicBezTo>
                    <a:pt x="4418" y="6965"/>
                    <a:pt x="4482" y="7446"/>
                    <a:pt x="4566" y="7926"/>
                  </a:cubicBezTo>
                  <a:cubicBezTo>
                    <a:pt x="4566" y="7930"/>
                    <a:pt x="4569" y="7935"/>
                    <a:pt x="4570" y="7939"/>
                  </a:cubicBezTo>
                  <a:cubicBezTo>
                    <a:pt x="3977" y="8540"/>
                    <a:pt x="3399" y="9158"/>
                    <a:pt x="2844" y="9797"/>
                  </a:cubicBezTo>
                  <a:cubicBezTo>
                    <a:pt x="2400" y="10309"/>
                    <a:pt x="1971" y="10834"/>
                    <a:pt x="1556" y="11370"/>
                  </a:cubicBezTo>
                  <a:cubicBezTo>
                    <a:pt x="1247" y="9861"/>
                    <a:pt x="1125" y="8316"/>
                    <a:pt x="1192" y="6779"/>
                  </a:cubicBezTo>
                  <a:lnTo>
                    <a:pt x="1192" y="6779"/>
                  </a:lnTo>
                  <a:cubicBezTo>
                    <a:pt x="1138" y="6904"/>
                    <a:pt x="1083" y="7031"/>
                    <a:pt x="1035" y="7157"/>
                  </a:cubicBezTo>
                  <a:cubicBezTo>
                    <a:pt x="1012" y="8068"/>
                    <a:pt x="1057" y="8978"/>
                    <a:pt x="1166" y="9883"/>
                  </a:cubicBezTo>
                  <a:cubicBezTo>
                    <a:pt x="1232" y="10428"/>
                    <a:pt x="1322" y="10972"/>
                    <a:pt x="1434" y="11510"/>
                  </a:cubicBezTo>
                  <a:cubicBezTo>
                    <a:pt x="1434" y="11515"/>
                    <a:pt x="1437" y="11516"/>
                    <a:pt x="1437" y="11519"/>
                  </a:cubicBezTo>
                  <a:cubicBezTo>
                    <a:pt x="958" y="12141"/>
                    <a:pt x="496" y="12778"/>
                    <a:pt x="58" y="13428"/>
                  </a:cubicBezTo>
                  <a:lnTo>
                    <a:pt x="1" y="13511"/>
                  </a:lnTo>
                  <a:cubicBezTo>
                    <a:pt x="65" y="13503"/>
                    <a:pt x="129" y="13495"/>
                    <a:pt x="194" y="13487"/>
                  </a:cubicBezTo>
                  <a:cubicBezTo>
                    <a:pt x="938" y="12386"/>
                    <a:pt x="1740" y="11325"/>
                    <a:pt x="2596" y="10310"/>
                  </a:cubicBezTo>
                  <a:cubicBezTo>
                    <a:pt x="2658" y="10237"/>
                    <a:pt x="2722" y="10168"/>
                    <a:pt x="2784" y="10095"/>
                  </a:cubicBezTo>
                  <a:cubicBezTo>
                    <a:pt x="2790" y="10100"/>
                    <a:pt x="2799" y="10102"/>
                    <a:pt x="2808" y="10103"/>
                  </a:cubicBezTo>
                  <a:cubicBezTo>
                    <a:pt x="4195" y="10234"/>
                    <a:pt x="5586" y="10327"/>
                    <a:pt x="6977" y="10382"/>
                  </a:cubicBezTo>
                  <a:cubicBezTo>
                    <a:pt x="7993" y="10422"/>
                    <a:pt x="9010" y="10444"/>
                    <a:pt x="10027" y="10446"/>
                  </a:cubicBezTo>
                  <a:cubicBezTo>
                    <a:pt x="10109" y="10397"/>
                    <a:pt x="10194" y="10349"/>
                    <a:pt x="10275" y="10297"/>
                  </a:cubicBezTo>
                  <a:lnTo>
                    <a:pt x="10275" y="10297"/>
                  </a:lnTo>
                  <a:cubicBezTo>
                    <a:pt x="10155" y="10298"/>
                    <a:pt x="10034" y="10298"/>
                    <a:pt x="9913" y="10298"/>
                  </a:cubicBezTo>
                  <a:cubicBezTo>
                    <a:pt x="9718" y="10298"/>
                    <a:pt x="9523" y="10298"/>
                    <a:pt x="9328" y="10296"/>
                  </a:cubicBezTo>
                  <a:cubicBezTo>
                    <a:pt x="7935" y="10283"/>
                    <a:pt x="6543" y="10231"/>
                    <a:pt x="5151" y="10143"/>
                  </a:cubicBezTo>
                  <a:cubicBezTo>
                    <a:pt x="4400" y="10095"/>
                    <a:pt x="3648" y="10035"/>
                    <a:pt x="2897" y="9966"/>
                  </a:cubicBezTo>
                  <a:cubicBezTo>
                    <a:pt x="3791" y="8930"/>
                    <a:pt x="4737" y="7940"/>
                    <a:pt x="5737" y="7005"/>
                  </a:cubicBezTo>
                  <a:cubicBezTo>
                    <a:pt x="5868" y="6882"/>
                    <a:pt x="6002" y="6763"/>
                    <a:pt x="6136" y="6641"/>
                  </a:cubicBezTo>
                  <a:cubicBezTo>
                    <a:pt x="6147" y="6658"/>
                    <a:pt x="6166" y="6671"/>
                    <a:pt x="6190" y="6674"/>
                  </a:cubicBezTo>
                  <a:cubicBezTo>
                    <a:pt x="7591" y="6851"/>
                    <a:pt x="9003" y="6941"/>
                    <a:pt x="10415" y="6941"/>
                  </a:cubicBezTo>
                  <a:cubicBezTo>
                    <a:pt x="11232" y="6941"/>
                    <a:pt x="12049" y="6911"/>
                    <a:pt x="12865" y="6850"/>
                  </a:cubicBezTo>
                  <a:cubicBezTo>
                    <a:pt x="12900" y="6799"/>
                    <a:pt x="12935" y="6748"/>
                    <a:pt x="12967" y="6697"/>
                  </a:cubicBezTo>
                  <a:lnTo>
                    <a:pt x="12967" y="6697"/>
                  </a:lnTo>
                  <a:cubicBezTo>
                    <a:pt x="12115" y="6762"/>
                    <a:pt x="11261" y="6795"/>
                    <a:pt x="10407" y="6795"/>
                  </a:cubicBezTo>
                  <a:cubicBezTo>
                    <a:pt x="9642" y="6795"/>
                    <a:pt x="8876" y="6768"/>
                    <a:pt x="8112" y="6716"/>
                  </a:cubicBezTo>
                  <a:cubicBezTo>
                    <a:pt x="7491" y="6674"/>
                    <a:pt x="6872" y="6613"/>
                    <a:pt x="6253" y="6536"/>
                  </a:cubicBezTo>
                  <a:cubicBezTo>
                    <a:pt x="7208" y="5674"/>
                    <a:pt x="8202" y="4856"/>
                    <a:pt x="9237" y="4094"/>
                  </a:cubicBezTo>
                  <a:cubicBezTo>
                    <a:pt x="9367" y="3999"/>
                    <a:pt x="9498" y="3908"/>
                    <a:pt x="9628" y="3815"/>
                  </a:cubicBezTo>
                  <a:cubicBezTo>
                    <a:pt x="9639" y="3821"/>
                    <a:pt x="9649" y="3826"/>
                    <a:pt x="9663" y="3827"/>
                  </a:cubicBezTo>
                  <a:cubicBezTo>
                    <a:pt x="10225" y="3853"/>
                    <a:pt x="10786" y="3867"/>
                    <a:pt x="11347" y="3867"/>
                  </a:cubicBezTo>
                  <a:cubicBezTo>
                    <a:pt x="12175" y="3867"/>
                    <a:pt x="13002" y="3838"/>
                    <a:pt x="13830" y="3779"/>
                  </a:cubicBezTo>
                  <a:cubicBezTo>
                    <a:pt x="13859" y="3728"/>
                    <a:pt x="13889" y="3677"/>
                    <a:pt x="13916" y="3625"/>
                  </a:cubicBezTo>
                  <a:lnTo>
                    <a:pt x="13916" y="3625"/>
                  </a:lnTo>
                  <a:cubicBezTo>
                    <a:pt x="13047" y="3689"/>
                    <a:pt x="12176" y="3720"/>
                    <a:pt x="11305" y="3720"/>
                  </a:cubicBezTo>
                  <a:cubicBezTo>
                    <a:pt x="11167" y="3720"/>
                    <a:pt x="11029" y="3719"/>
                    <a:pt x="10890" y="3717"/>
                  </a:cubicBezTo>
                  <a:cubicBezTo>
                    <a:pt x="10530" y="3712"/>
                    <a:pt x="10169" y="3700"/>
                    <a:pt x="9809" y="3686"/>
                  </a:cubicBezTo>
                  <a:cubicBezTo>
                    <a:pt x="10857" y="2941"/>
                    <a:pt x="11944" y="2247"/>
                    <a:pt x="13061" y="1612"/>
                  </a:cubicBezTo>
                  <a:cubicBezTo>
                    <a:pt x="13966" y="1098"/>
                    <a:pt x="14891" y="619"/>
                    <a:pt x="15839" y="182"/>
                  </a:cubicBezTo>
                  <a:cubicBezTo>
                    <a:pt x="15872" y="123"/>
                    <a:pt x="15906" y="62"/>
                    <a:pt x="15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4" name="Google Shape;3534;p61"/>
          <p:cNvGrpSpPr/>
          <p:nvPr/>
        </p:nvGrpSpPr>
        <p:grpSpPr>
          <a:xfrm rot="1455966">
            <a:off x="8135717" y="458515"/>
            <a:ext cx="914728" cy="1375816"/>
            <a:chOff x="2702375" y="428725"/>
            <a:chExt cx="345175" cy="519150"/>
          </a:xfrm>
        </p:grpSpPr>
        <p:sp>
          <p:nvSpPr>
            <p:cNvPr id="3535" name="Google Shape;3535;p61"/>
            <p:cNvSpPr/>
            <p:nvPr/>
          </p:nvSpPr>
          <p:spPr>
            <a:xfrm>
              <a:off x="2702375" y="479425"/>
              <a:ext cx="345175" cy="468450"/>
            </a:xfrm>
            <a:custGeom>
              <a:avLst/>
              <a:gdLst/>
              <a:ahLst/>
              <a:cxnLst/>
              <a:rect l="l" t="t" r="r" b="b"/>
              <a:pathLst>
                <a:path w="13807" h="18738" extrusionOk="0">
                  <a:moveTo>
                    <a:pt x="2437" y="0"/>
                  </a:moveTo>
                  <a:lnTo>
                    <a:pt x="1" y="2545"/>
                  </a:lnTo>
                  <a:lnTo>
                    <a:pt x="1" y="18084"/>
                  </a:lnTo>
                  <a:cubicBezTo>
                    <a:pt x="243" y="18130"/>
                    <a:pt x="487" y="18174"/>
                    <a:pt x="731" y="18214"/>
                  </a:cubicBezTo>
                  <a:cubicBezTo>
                    <a:pt x="2787" y="18563"/>
                    <a:pt x="4845" y="18737"/>
                    <a:pt x="6902" y="18737"/>
                  </a:cubicBezTo>
                  <a:cubicBezTo>
                    <a:pt x="9203" y="18737"/>
                    <a:pt x="11505" y="18519"/>
                    <a:pt x="13807" y="18084"/>
                  </a:cubicBezTo>
                  <a:lnTo>
                    <a:pt x="13807" y="2545"/>
                  </a:lnTo>
                  <a:lnTo>
                    <a:pt x="11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1"/>
            <p:cNvSpPr/>
            <p:nvPr/>
          </p:nvSpPr>
          <p:spPr>
            <a:xfrm>
              <a:off x="2736675" y="513675"/>
              <a:ext cx="276575" cy="399875"/>
            </a:xfrm>
            <a:custGeom>
              <a:avLst/>
              <a:gdLst/>
              <a:ahLst/>
              <a:cxnLst/>
              <a:rect l="l" t="t" r="r" b="b"/>
              <a:pathLst>
                <a:path w="11063" h="15995" extrusionOk="0">
                  <a:moveTo>
                    <a:pt x="1652" y="1"/>
                  </a:moveTo>
                  <a:lnTo>
                    <a:pt x="0" y="1726"/>
                  </a:lnTo>
                  <a:lnTo>
                    <a:pt x="0" y="15558"/>
                  </a:lnTo>
                  <a:cubicBezTo>
                    <a:pt x="1843" y="15849"/>
                    <a:pt x="3699" y="15995"/>
                    <a:pt x="5532" y="15995"/>
                  </a:cubicBezTo>
                  <a:cubicBezTo>
                    <a:pt x="7365" y="15995"/>
                    <a:pt x="9221" y="15849"/>
                    <a:pt x="11062" y="15560"/>
                  </a:cubicBezTo>
                  <a:lnTo>
                    <a:pt x="11062" y="1726"/>
                  </a:lnTo>
                  <a:lnTo>
                    <a:pt x="9411" y="1"/>
                  </a:ln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1"/>
            <p:cNvSpPr/>
            <p:nvPr/>
          </p:nvSpPr>
          <p:spPr>
            <a:xfrm>
              <a:off x="2702375" y="639075"/>
              <a:ext cx="345150" cy="149400"/>
            </a:xfrm>
            <a:custGeom>
              <a:avLst/>
              <a:gdLst/>
              <a:ahLst/>
              <a:cxnLst/>
              <a:rect l="l" t="t" r="r" b="b"/>
              <a:pathLst>
                <a:path w="13806" h="5976" extrusionOk="0">
                  <a:moveTo>
                    <a:pt x="1" y="0"/>
                  </a:moveTo>
                  <a:lnTo>
                    <a:pt x="1" y="5976"/>
                  </a:lnTo>
                  <a:lnTo>
                    <a:pt x="13806" y="5976"/>
                  </a:lnTo>
                  <a:lnTo>
                    <a:pt x="138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1"/>
            <p:cNvSpPr/>
            <p:nvPr/>
          </p:nvSpPr>
          <p:spPr>
            <a:xfrm>
              <a:off x="2823900" y="662750"/>
              <a:ext cx="102100" cy="102075"/>
            </a:xfrm>
            <a:custGeom>
              <a:avLst/>
              <a:gdLst/>
              <a:ahLst/>
              <a:cxnLst/>
              <a:rect l="l" t="t" r="r" b="b"/>
              <a:pathLst>
                <a:path w="4084" h="4083" extrusionOk="0">
                  <a:moveTo>
                    <a:pt x="1227" y="1"/>
                  </a:moveTo>
                  <a:lnTo>
                    <a:pt x="1227" y="1225"/>
                  </a:lnTo>
                  <a:lnTo>
                    <a:pt x="1" y="1225"/>
                  </a:lnTo>
                  <a:lnTo>
                    <a:pt x="1" y="2858"/>
                  </a:lnTo>
                  <a:lnTo>
                    <a:pt x="1227" y="2858"/>
                  </a:lnTo>
                  <a:lnTo>
                    <a:pt x="1227" y="4082"/>
                  </a:lnTo>
                  <a:lnTo>
                    <a:pt x="2859" y="4082"/>
                  </a:lnTo>
                  <a:lnTo>
                    <a:pt x="2859" y="2858"/>
                  </a:lnTo>
                  <a:lnTo>
                    <a:pt x="4083" y="2858"/>
                  </a:lnTo>
                  <a:lnTo>
                    <a:pt x="4083" y="1225"/>
                  </a:lnTo>
                  <a:lnTo>
                    <a:pt x="2859" y="1225"/>
                  </a:lnTo>
                  <a:lnTo>
                    <a:pt x="28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1"/>
            <p:cNvSpPr/>
            <p:nvPr/>
          </p:nvSpPr>
          <p:spPr>
            <a:xfrm>
              <a:off x="2722175" y="428725"/>
              <a:ext cx="305550" cy="59000"/>
            </a:xfrm>
            <a:custGeom>
              <a:avLst/>
              <a:gdLst/>
              <a:ahLst/>
              <a:cxnLst/>
              <a:rect l="l" t="t" r="r" b="b"/>
              <a:pathLst>
                <a:path w="12222" h="2360" extrusionOk="0">
                  <a:moveTo>
                    <a:pt x="0" y="0"/>
                  </a:moveTo>
                  <a:lnTo>
                    <a:pt x="0" y="2360"/>
                  </a:lnTo>
                  <a:lnTo>
                    <a:pt x="12221" y="2360"/>
                  </a:lnTo>
                  <a:lnTo>
                    <a:pt x="122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1"/>
            <p:cNvSpPr/>
            <p:nvPr/>
          </p:nvSpPr>
          <p:spPr>
            <a:xfrm>
              <a:off x="2872450" y="433225"/>
              <a:ext cx="4975" cy="50025"/>
            </a:xfrm>
            <a:custGeom>
              <a:avLst/>
              <a:gdLst/>
              <a:ahLst/>
              <a:cxnLst/>
              <a:rect l="l" t="t" r="r" b="b"/>
              <a:pathLst>
                <a:path w="199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9" y="200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1"/>
            <p:cNvSpPr/>
            <p:nvPr/>
          </p:nvSpPr>
          <p:spPr>
            <a:xfrm>
              <a:off x="2859550" y="433225"/>
              <a:ext cx="4975" cy="50025"/>
            </a:xfrm>
            <a:custGeom>
              <a:avLst/>
              <a:gdLst/>
              <a:ahLst/>
              <a:cxnLst/>
              <a:rect l="l" t="t" r="r" b="b"/>
              <a:pathLst>
                <a:path w="199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9" y="200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1"/>
            <p:cNvSpPr/>
            <p:nvPr/>
          </p:nvSpPr>
          <p:spPr>
            <a:xfrm>
              <a:off x="2846650" y="433225"/>
              <a:ext cx="4975" cy="50025"/>
            </a:xfrm>
            <a:custGeom>
              <a:avLst/>
              <a:gdLst/>
              <a:ahLst/>
              <a:cxnLst/>
              <a:rect l="l" t="t" r="r" b="b"/>
              <a:pathLst>
                <a:path w="199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9" y="200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1"/>
            <p:cNvSpPr/>
            <p:nvPr/>
          </p:nvSpPr>
          <p:spPr>
            <a:xfrm>
              <a:off x="2833750" y="433225"/>
              <a:ext cx="4975" cy="50025"/>
            </a:xfrm>
            <a:custGeom>
              <a:avLst/>
              <a:gdLst/>
              <a:ahLst/>
              <a:cxnLst/>
              <a:rect l="l" t="t" r="r" b="b"/>
              <a:pathLst>
                <a:path w="199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9" y="200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1"/>
            <p:cNvSpPr/>
            <p:nvPr/>
          </p:nvSpPr>
          <p:spPr>
            <a:xfrm>
              <a:off x="2820825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1"/>
            <p:cNvSpPr/>
            <p:nvPr/>
          </p:nvSpPr>
          <p:spPr>
            <a:xfrm>
              <a:off x="2807925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1"/>
            <p:cNvSpPr/>
            <p:nvPr/>
          </p:nvSpPr>
          <p:spPr>
            <a:xfrm>
              <a:off x="2795025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1"/>
            <p:cNvSpPr/>
            <p:nvPr/>
          </p:nvSpPr>
          <p:spPr>
            <a:xfrm>
              <a:off x="2782125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1"/>
            <p:cNvSpPr/>
            <p:nvPr/>
          </p:nvSpPr>
          <p:spPr>
            <a:xfrm>
              <a:off x="2769225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1"/>
            <p:cNvSpPr/>
            <p:nvPr/>
          </p:nvSpPr>
          <p:spPr>
            <a:xfrm>
              <a:off x="2756300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1"/>
            <p:cNvSpPr/>
            <p:nvPr/>
          </p:nvSpPr>
          <p:spPr>
            <a:xfrm>
              <a:off x="2743400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1"/>
            <p:cNvSpPr/>
            <p:nvPr/>
          </p:nvSpPr>
          <p:spPr>
            <a:xfrm>
              <a:off x="2730500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1"/>
            <p:cNvSpPr/>
            <p:nvPr/>
          </p:nvSpPr>
          <p:spPr>
            <a:xfrm>
              <a:off x="2885400" y="433175"/>
              <a:ext cx="4975" cy="50050"/>
            </a:xfrm>
            <a:custGeom>
              <a:avLst/>
              <a:gdLst/>
              <a:ahLst/>
              <a:cxnLst/>
              <a:rect l="l" t="t" r="r" b="b"/>
              <a:pathLst>
                <a:path w="199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1"/>
            <p:cNvSpPr/>
            <p:nvPr/>
          </p:nvSpPr>
          <p:spPr>
            <a:xfrm>
              <a:off x="2898275" y="433175"/>
              <a:ext cx="4950" cy="50050"/>
            </a:xfrm>
            <a:custGeom>
              <a:avLst/>
              <a:gdLst/>
              <a:ahLst/>
              <a:cxnLst/>
              <a:rect l="l" t="t" r="r" b="b"/>
              <a:pathLst>
                <a:path w="198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1"/>
            <p:cNvSpPr/>
            <p:nvPr/>
          </p:nvSpPr>
          <p:spPr>
            <a:xfrm>
              <a:off x="2911175" y="433175"/>
              <a:ext cx="5000" cy="50050"/>
            </a:xfrm>
            <a:custGeom>
              <a:avLst/>
              <a:gdLst/>
              <a:ahLst/>
              <a:cxnLst/>
              <a:rect l="l" t="t" r="r" b="b"/>
              <a:pathLst>
                <a:path w="200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9" y="200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1"/>
            <p:cNvSpPr/>
            <p:nvPr/>
          </p:nvSpPr>
          <p:spPr>
            <a:xfrm>
              <a:off x="2924100" y="433175"/>
              <a:ext cx="4975" cy="50050"/>
            </a:xfrm>
            <a:custGeom>
              <a:avLst/>
              <a:gdLst/>
              <a:ahLst/>
              <a:cxnLst/>
              <a:rect l="l" t="t" r="r" b="b"/>
              <a:pathLst>
                <a:path w="199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1"/>
            <p:cNvSpPr/>
            <p:nvPr/>
          </p:nvSpPr>
          <p:spPr>
            <a:xfrm>
              <a:off x="2937000" y="433175"/>
              <a:ext cx="5000" cy="50050"/>
            </a:xfrm>
            <a:custGeom>
              <a:avLst/>
              <a:gdLst/>
              <a:ahLst/>
              <a:cxnLst/>
              <a:rect l="l" t="t" r="r" b="b"/>
              <a:pathLst>
                <a:path w="200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9" y="200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1"/>
            <p:cNvSpPr/>
            <p:nvPr/>
          </p:nvSpPr>
          <p:spPr>
            <a:xfrm>
              <a:off x="2949925" y="433175"/>
              <a:ext cx="4975" cy="50050"/>
            </a:xfrm>
            <a:custGeom>
              <a:avLst/>
              <a:gdLst/>
              <a:ahLst/>
              <a:cxnLst/>
              <a:rect l="l" t="t" r="r" b="b"/>
              <a:pathLst>
                <a:path w="199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1"/>
            <p:cNvSpPr/>
            <p:nvPr/>
          </p:nvSpPr>
          <p:spPr>
            <a:xfrm>
              <a:off x="2962800" y="433175"/>
              <a:ext cx="5000" cy="50050"/>
            </a:xfrm>
            <a:custGeom>
              <a:avLst/>
              <a:gdLst/>
              <a:ahLst/>
              <a:cxnLst/>
              <a:rect l="l" t="t" r="r" b="b"/>
              <a:pathLst>
                <a:path w="200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9" y="200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1"/>
            <p:cNvSpPr/>
            <p:nvPr/>
          </p:nvSpPr>
          <p:spPr>
            <a:xfrm>
              <a:off x="2975725" y="433175"/>
              <a:ext cx="4975" cy="50050"/>
            </a:xfrm>
            <a:custGeom>
              <a:avLst/>
              <a:gdLst/>
              <a:ahLst/>
              <a:cxnLst/>
              <a:rect l="l" t="t" r="r" b="b"/>
              <a:pathLst>
                <a:path w="199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1"/>
            <p:cNvSpPr/>
            <p:nvPr/>
          </p:nvSpPr>
          <p:spPr>
            <a:xfrm>
              <a:off x="2988625" y="433175"/>
              <a:ext cx="5000" cy="50050"/>
            </a:xfrm>
            <a:custGeom>
              <a:avLst/>
              <a:gdLst/>
              <a:ahLst/>
              <a:cxnLst/>
              <a:rect l="l" t="t" r="r" b="b"/>
              <a:pathLst>
                <a:path w="200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9" y="200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1"/>
            <p:cNvSpPr/>
            <p:nvPr/>
          </p:nvSpPr>
          <p:spPr>
            <a:xfrm>
              <a:off x="3001550" y="433175"/>
              <a:ext cx="4975" cy="50050"/>
            </a:xfrm>
            <a:custGeom>
              <a:avLst/>
              <a:gdLst/>
              <a:ahLst/>
              <a:cxnLst/>
              <a:rect l="l" t="t" r="r" b="b"/>
              <a:pathLst>
                <a:path w="199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1"/>
            <p:cNvSpPr/>
            <p:nvPr/>
          </p:nvSpPr>
          <p:spPr>
            <a:xfrm>
              <a:off x="3014450" y="433175"/>
              <a:ext cx="5000" cy="50050"/>
            </a:xfrm>
            <a:custGeom>
              <a:avLst/>
              <a:gdLst/>
              <a:ahLst/>
              <a:cxnLst/>
              <a:rect l="l" t="t" r="r" b="b"/>
              <a:pathLst>
                <a:path w="200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9" y="200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1"/>
            <p:cNvSpPr/>
            <p:nvPr/>
          </p:nvSpPr>
          <p:spPr>
            <a:xfrm>
              <a:off x="2720625" y="563350"/>
              <a:ext cx="326925" cy="384525"/>
            </a:xfrm>
            <a:custGeom>
              <a:avLst/>
              <a:gdLst/>
              <a:ahLst/>
              <a:cxnLst/>
              <a:rect l="l" t="t" r="r" b="b"/>
              <a:pathLst>
                <a:path w="13077" h="15381" extrusionOk="0">
                  <a:moveTo>
                    <a:pt x="13077" y="0"/>
                  </a:moveTo>
                  <a:cubicBezTo>
                    <a:pt x="12562" y="3491"/>
                    <a:pt x="12046" y="6981"/>
                    <a:pt x="11531" y="10473"/>
                  </a:cubicBezTo>
                  <a:cubicBezTo>
                    <a:pt x="11401" y="11357"/>
                    <a:pt x="11235" y="12312"/>
                    <a:pt x="10580" y="12921"/>
                  </a:cubicBezTo>
                  <a:cubicBezTo>
                    <a:pt x="10086" y="13380"/>
                    <a:pt x="9400" y="13557"/>
                    <a:pt x="8744" y="13703"/>
                  </a:cubicBezTo>
                  <a:cubicBezTo>
                    <a:pt x="5872" y="14347"/>
                    <a:pt x="2941" y="14734"/>
                    <a:pt x="1" y="14857"/>
                  </a:cubicBezTo>
                  <a:cubicBezTo>
                    <a:pt x="2057" y="15206"/>
                    <a:pt x="4115" y="15380"/>
                    <a:pt x="6172" y="15380"/>
                  </a:cubicBezTo>
                  <a:cubicBezTo>
                    <a:pt x="8473" y="15380"/>
                    <a:pt x="10775" y="15162"/>
                    <a:pt x="13077" y="14727"/>
                  </a:cubicBezTo>
                  <a:lnTo>
                    <a:pt x="13077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1"/>
            <p:cNvSpPr/>
            <p:nvPr/>
          </p:nvSpPr>
          <p:spPr>
            <a:xfrm>
              <a:off x="2718500" y="547100"/>
              <a:ext cx="38625" cy="236600"/>
            </a:xfrm>
            <a:custGeom>
              <a:avLst/>
              <a:gdLst/>
              <a:ahLst/>
              <a:cxnLst/>
              <a:rect l="l" t="t" r="r" b="b"/>
              <a:pathLst>
                <a:path w="1545" h="9464" extrusionOk="0">
                  <a:moveTo>
                    <a:pt x="772" y="1"/>
                  </a:moveTo>
                  <a:cubicBezTo>
                    <a:pt x="387" y="1"/>
                    <a:pt x="1" y="249"/>
                    <a:pt x="1" y="746"/>
                  </a:cubicBezTo>
                  <a:lnTo>
                    <a:pt x="1" y="8718"/>
                  </a:lnTo>
                  <a:cubicBezTo>
                    <a:pt x="1" y="9215"/>
                    <a:pt x="387" y="9464"/>
                    <a:pt x="773" y="9464"/>
                  </a:cubicBezTo>
                  <a:cubicBezTo>
                    <a:pt x="1158" y="9464"/>
                    <a:pt x="1544" y="9216"/>
                    <a:pt x="1544" y="8718"/>
                  </a:cubicBezTo>
                  <a:lnTo>
                    <a:pt x="1544" y="746"/>
                  </a:lnTo>
                  <a:cubicBezTo>
                    <a:pt x="1544" y="249"/>
                    <a:pt x="1158" y="1"/>
                    <a:pt x="772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9777EC-F8AC-9637-9F7B-21B2DB18734D}"/>
              </a:ext>
            </a:extLst>
          </p:cNvPr>
          <p:cNvSpPr txBox="1"/>
          <p:nvPr/>
        </p:nvSpPr>
        <p:spPr>
          <a:xfrm>
            <a:off x="1215247" y="476068"/>
            <a:ext cx="2145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AF5F3-549B-BAE7-692E-7645DE60DE27}"/>
              </a:ext>
            </a:extLst>
          </p:cNvPr>
          <p:cNvSpPr txBox="1"/>
          <p:nvPr/>
        </p:nvSpPr>
        <p:spPr>
          <a:xfrm>
            <a:off x="1607100" y="1133694"/>
            <a:ext cx="58245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 Pharmaceuticals Ltd. has successfully established itself as a key player in Bangladesh's pharmaceutical industry, driven by a strong focus on quality, product diversity, and extensive distribution.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" name="Google Shape;4424;p78"/>
          <p:cNvSpPr txBox="1">
            <a:spLocks noGrp="1"/>
          </p:cNvSpPr>
          <p:nvPr>
            <p:ph type="title"/>
          </p:nvPr>
        </p:nvSpPr>
        <p:spPr>
          <a:xfrm>
            <a:off x="602237" y="209418"/>
            <a:ext cx="28336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26" name="Google Shape;4426;p78"/>
          <p:cNvGrpSpPr/>
          <p:nvPr/>
        </p:nvGrpSpPr>
        <p:grpSpPr>
          <a:xfrm rot="2212543">
            <a:off x="7314439" y="254463"/>
            <a:ext cx="2168077" cy="591082"/>
            <a:chOff x="4686841" y="3613450"/>
            <a:chExt cx="3632025" cy="1276013"/>
          </a:xfrm>
        </p:grpSpPr>
        <p:sp>
          <p:nvSpPr>
            <p:cNvPr id="4427" name="Google Shape;4427;p78"/>
            <p:cNvSpPr/>
            <p:nvPr/>
          </p:nvSpPr>
          <p:spPr>
            <a:xfrm>
              <a:off x="8100476" y="3742170"/>
              <a:ext cx="176972" cy="1018970"/>
            </a:xfrm>
            <a:custGeom>
              <a:avLst/>
              <a:gdLst/>
              <a:ahLst/>
              <a:cxnLst/>
              <a:rect l="l" t="t" r="r" b="b"/>
              <a:pathLst>
                <a:path w="1346" h="7750" extrusionOk="0">
                  <a:moveTo>
                    <a:pt x="0" y="0"/>
                  </a:moveTo>
                  <a:lnTo>
                    <a:pt x="0" y="7750"/>
                  </a:lnTo>
                  <a:lnTo>
                    <a:pt x="1346" y="7750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78"/>
            <p:cNvSpPr/>
            <p:nvPr/>
          </p:nvSpPr>
          <p:spPr>
            <a:xfrm>
              <a:off x="8235901" y="3742038"/>
              <a:ext cx="82964" cy="1019101"/>
            </a:xfrm>
            <a:custGeom>
              <a:avLst/>
              <a:gdLst/>
              <a:ahLst/>
              <a:cxnLst/>
              <a:rect l="l" t="t" r="r" b="b"/>
              <a:pathLst>
                <a:path w="631" h="7751" extrusionOk="0">
                  <a:moveTo>
                    <a:pt x="316" y="0"/>
                  </a:moveTo>
                  <a:cubicBezTo>
                    <a:pt x="142" y="0"/>
                    <a:pt x="1" y="1735"/>
                    <a:pt x="1" y="3875"/>
                  </a:cubicBezTo>
                  <a:cubicBezTo>
                    <a:pt x="1" y="6016"/>
                    <a:pt x="142" y="7751"/>
                    <a:pt x="316" y="7751"/>
                  </a:cubicBezTo>
                  <a:cubicBezTo>
                    <a:pt x="489" y="7751"/>
                    <a:pt x="630" y="6016"/>
                    <a:pt x="630" y="3875"/>
                  </a:cubicBezTo>
                  <a:cubicBezTo>
                    <a:pt x="630" y="1735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78"/>
            <p:cNvSpPr/>
            <p:nvPr/>
          </p:nvSpPr>
          <p:spPr>
            <a:xfrm>
              <a:off x="8059060" y="3742038"/>
              <a:ext cx="82832" cy="1019101"/>
            </a:xfrm>
            <a:custGeom>
              <a:avLst/>
              <a:gdLst/>
              <a:ahLst/>
              <a:cxnLst/>
              <a:rect l="l" t="t" r="r" b="b"/>
              <a:pathLst>
                <a:path w="630" h="7751" extrusionOk="0">
                  <a:moveTo>
                    <a:pt x="315" y="0"/>
                  </a:moveTo>
                  <a:cubicBezTo>
                    <a:pt x="142" y="0"/>
                    <a:pt x="0" y="1735"/>
                    <a:pt x="0" y="3875"/>
                  </a:cubicBezTo>
                  <a:cubicBezTo>
                    <a:pt x="0" y="6016"/>
                    <a:pt x="142" y="7751"/>
                    <a:pt x="315" y="7751"/>
                  </a:cubicBezTo>
                  <a:cubicBezTo>
                    <a:pt x="489" y="7751"/>
                    <a:pt x="630" y="6016"/>
                    <a:pt x="630" y="3875"/>
                  </a:cubicBezTo>
                  <a:cubicBezTo>
                    <a:pt x="630" y="1735"/>
                    <a:pt x="489" y="0"/>
                    <a:pt x="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78"/>
            <p:cNvSpPr/>
            <p:nvPr/>
          </p:nvSpPr>
          <p:spPr>
            <a:xfrm>
              <a:off x="7702089" y="3966213"/>
              <a:ext cx="425469" cy="570623"/>
            </a:xfrm>
            <a:custGeom>
              <a:avLst/>
              <a:gdLst/>
              <a:ahLst/>
              <a:cxnLst/>
              <a:rect l="l" t="t" r="r" b="b"/>
              <a:pathLst>
                <a:path w="3236" h="4340" extrusionOk="0">
                  <a:moveTo>
                    <a:pt x="0" y="0"/>
                  </a:moveTo>
                  <a:lnTo>
                    <a:pt x="0" y="4340"/>
                  </a:lnTo>
                  <a:lnTo>
                    <a:pt x="3070" y="4340"/>
                  </a:lnTo>
                  <a:cubicBezTo>
                    <a:pt x="3161" y="4340"/>
                    <a:pt x="3235" y="3369"/>
                    <a:pt x="3235" y="2170"/>
                  </a:cubicBezTo>
                  <a:cubicBezTo>
                    <a:pt x="3235" y="972"/>
                    <a:pt x="3162" y="0"/>
                    <a:pt x="3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78"/>
            <p:cNvSpPr/>
            <p:nvPr/>
          </p:nvSpPr>
          <p:spPr>
            <a:xfrm>
              <a:off x="7702089" y="3966476"/>
              <a:ext cx="424286" cy="194064"/>
            </a:xfrm>
            <a:custGeom>
              <a:avLst/>
              <a:gdLst/>
              <a:ahLst/>
              <a:cxnLst/>
              <a:rect l="l" t="t" r="r" b="b"/>
              <a:pathLst>
                <a:path w="3227" h="1476" extrusionOk="0">
                  <a:moveTo>
                    <a:pt x="0" y="0"/>
                  </a:moveTo>
                  <a:lnTo>
                    <a:pt x="0" y="1476"/>
                  </a:lnTo>
                  <a:lnTo>
                    <a:pt x="3226" y="1476"/>
                  </a:lnTo>
                  <a:cubicBezTo>
                    <a:pt x="3204" y="617"/>
                    <a:pt x="3142" y="0"/>
                    <a:pt x="3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78"/>
            <p:cNvSpPr/>
            <p:nvPr/>
          </p:nvSpPr>
          <p:spPr>
            <a:xfrm>
              <a:off x="7571923" y="3613450"/>
              <a:ext cx="221675" cy="1276013"/>
            </a:xfrm>
            <a:custGeom>
              <a:avLst/>
              <a:gdLst/>
              <a:ahLst/>
              <a:cxnLst/>
              <a:rect l="l" t="t" r="r" b="b"/>
              <a:pathLst>
                <a:path w="1686" h="9705" extrusionOk="0">
                  <a:moveTo>
                    <a:pt x="0" y="1"/>
                  </a:moveTo>
                  <a:lnTo>
                    <a:pt x="0" y="9705"/>
                  </a:lnTo>
                  <a:lnTo>
                    <a:pt x="1686" y="9705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007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78"/>
            <p:cNvSpPr/>
            <p:nvPr/>
          </p:nvSpPr>
          <p:spPr>
            <a:xfrm>
              <a:off x="7741665" y="3613581"/>
              <a:ext cx="103606" cy="1275882"/>
            </a:xfrm>
            <a:custGeom>
              <a:avLst/>
              <a:gdLst/>
              <a:ahLst/>
              <a:cxnLst/>
              <a:rect l="l" t="t" r="r" b="b"/>
              <a:pathLst>
                <a:path w="788" h="9704" extrusionOk="0">
                  <a:moveTo>
                    <a:pt x="395" y="1"/>
                  </a:moveTo>
                  <a:cubicBezTo>
                    <a:pt x="177" y="1"/>
                    <a:pt x="0" y="2172"/>
                    <a:pt x="0" y="4852"/>
                  </a:cubicBezTo>
                  <a:cubicBezTo>
                    <a:pt x="0" y="6139"/>
                    <a:pt x="43" y="7372"/>
                    <a:pt x="116" y="8283"/>
                  </a:cubicBezTo>
                  <a:cubicBezTo>
                    <a:pt x="190" y="9193"/>
                    <a:pt x="290" y="9704"/>
                    <a:pt x="395" y="9704"/>
                  </a:cubicBezTo>
                  <a:cubicBezTo>
                    <a:pt x="499" y="9704"/>
                    <a:pt x="599" y="9193"/>
                    <a:pt x="672" y="8283"/>
                  </a:cubicBezTo>
                  <a:cubicBezTo>
                    <a:pt x="747" y="7372"/>
                    <a:pt x="788" y="6139"/>
                    <a:pt x="788" y="4852"/>
                  </a:cubicBezTo>
                  <a:cubicBezTo>
                    <a:pt x="788" y="2172"/>
                    <a:pt x="611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78"/>
            <p:cNvSpPr/>
            <p:nvPr/>
          </p:nvSpPr>
          <p:spPr>
            <a:xfrm>
              <a:off x="7520251" y="3613581"/>
              <a:ext cx="103606" cy="1275882"/>
            </a:xfrm>
            <a:custGeom>
              <a:avLst/>
              <a:gdLst/>
              <a:ahLst/>
              <a:cxnLst/>
              <a:rect l="l" t="t" r="r" b="b"/>
              <a:pathLst>
                <a:path w="788" h="9704" extrusionOk="0">
                  <a:moveTo>
                    <a:pt x="393" y="1"/>
                  </a:moveTo>
                  <a:cubicBezTo>
                    <a:pt x="177" y="1"/>
                    <a:pt x="0" y="2173"/>
                    <a:pt x="0" y="4852"/>
                  </a:cubicBezTo>
                  <a:cubicBezTo>
                    <a:pt x="0" y="7531"/>
                    <a:pt x="176" y="9704"/>
                    <a:pt x="393" y="9704"/>
                  </a:cubicBezTo>
                  <a:cubicBezTo>
                    <a:pt x="610" y="9704"/>
                    <a:pt x="788" y="7531"/>
                    <a:pt x="788" y="4852"/>
                  </a:cubicBezTo>
                  <a:cubicBezTo>
                    <a:pt x="788" y="2173"/>
                    <a:pt x="612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78"/>
            <p:cNvSpPr/>
            <p:nvPr/>
          </p:nvSpPr>
          <p:spPr>
            <a:xfrm>
              <a:off x="7520251" y="3675772"/>
              <a:ext cx="86514" cy="1151502"/>
            </a:xfrm>
            <a:custGeom>
              <a:avLst/>
              <a:gdLst/>
              <a:ahLst/>
              <a:cxnLst/>
              <a:rect l="l" t="t" r="r" b="b"/>
              <a:pathLst>
                <a:path w="658" h="8758" extrusionOk="0">
                  <a:moveTo>
                    <a:pt x="330" y="1"/>
                  </a:moveTo>
                  <a:cubicBezTo>
                    <a:pt x="274" y="1"/>
                    <a:pt x="222" y="183"/>
                    <a:pt x="176" y="504"/>
                  </a:cubicBezTo>
                  <a:cubicBezTo>
                    <a:pt x="84" y="1151"/>
                    <a:pt x="17" y="2366"/>
                    <a:pt x="2" y="3800"/>
                  </a:cubicBezTo>
                  <a:cubicBezTo>
                    <a:pt x="1" y="3989"/>
                    <a:pt x="0" y="4182"/>
                    <a:pt x="0" y="4379"/>
                  </a:cubicBezTo>
                  <a:cubicBezTo>
                    <a:pt x="0" y="6796"/>
                    <a:pt x="147" y="8757"/>
                    <a:pt x="329" y="8757"/>
                  </a:cubicBezTo>
                  <a:cubicBezTo>
                    <a:pt x="511" y="8757"/>
                    <a:pt x="658" y="6796"/>
                    <a:pt x="658" y="4379"/>
                  </a:cubicBezTo>
                  <a:cubicBezTo>
                    <a:pt x="658" y="4182"/>
                    <a:pt x="658" y="3989"/>
                    <a:pt x="656" y="3800"/>
                  </a:cubicBezTo>
                  <a:cubicBezTo>
                    <a:pt x="643" y="2366"/>
                    <a:pt x="576" y="1151"/>
                    <a:pt x="484" y="504"/>
                  </a:cubicBezTo>
                  <a:cubicBezTo>
                    <a:pt x="438" y="183"/>
                    <a:pt x="386" y="1"/>
                    <a:pt x="330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78"/>
            <p:cNvSpPr/>
            <p:nvPr/>
          </p:nvSpPr>
          <p:spPr>
            <a:xfrm>
              <a:off x="5767613" y="3675772"/>
              <a:ext cx="1796148" cy="1151502"/>
            </a:xfrm>
            <a:custGeom>
              <a:avLst/>
              <a:gdLst/>
              <a:ahLst/>
              <a:cxnLst/>
              <a:rect l="l" t="t" r="r" b="b"/>
              <a:pathLst>
                <a:path w="13661" h="8758" extrusionOk="0">
                  <a:moveTo>
                    <a:pt x="1" y="1"/>
                  </a:moveTo>
                  <a:lnTo>
                    <a:pt x="1" y="8757"/>
                  </a:lnTo>
                  <a:lnTo>
                    <a:pt x="13660" y="8757"/>
                  </a:lnTo>
                  <a:lnTo>
                    <a:pt x="136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78"/>
            <p:cNvSpPr/>
            <p:nvPr/>
          </p:nvSpPr>
          <p:spPr>
            <a:xfrm>
              <a:off x="5868984" y="4084414"/>
              <a:ext cx="1391190" cy="643463"/>
            </a:xfrm>
            <a:custGeom>
              <a:avLst/>
              <a:gdLst/>
              <a:ahLst/>
              <a:cxnLst/>
              <a:rect l="l" t="t" r="r" b="b"/>
              <a:pathLst>
                <a:path w="10581" h="4894" extrusionOk="0">
                  <a:moveTo>
                    <a:pt x="9628" y="1"/>
                  </a:moveTo>
                  <a:cubicBezTo>
                    <a:pt x="9338" y="1"/>
                    <a:pt x="9041" y="70"/>
                    <a:pt x="8771" y="176"/>
                  </a:cubicBezTo>
                  <a:cubicBezTo>
                    <a:pt x="8269" y="374"/>
                    <a:pt x="7832" y="703"/>
                    <a:pt x="7378" y="995"/>
                  </a:cubicBezTo>
                  <a:cubicBezTo>
                    <a:pt x="6924" y="1288"/>
                    <a:pt x="6431" y="1555"/>
                    <a:pt x="5896" y="1604"/>
                  </a:cubicBezTo>
                  <a:cubicBezTo>
                    <a:pt x="5831" y="1610"/>
                    <a:pt x="5766" y="1613"/>
                    <a:pt x="5702" y="1613"/>
                  </a:cubicBezTo>
                  <a:cubicBezTo>
                    <a:pt x="4869" y="1613"/>
                    <a:pt x="4092" y="1131"/>
                    <a:pt x="3278" y="897"/>
                  </a:cubicBezTo>
                  <a:cubicBezTo>
                    <a:pt x="2808" y="761"/>
                    <a:pt x="2279" y="680"/>
                    <a:pt x="1753" y="680"/>
                  </a:cubicBezTo>
                  <a:cubicBezTo>
                    <a:pt x="1158" y="680"/>
                    <a:pt x="568" y="783"/>
                    <a:pt x="72" y="1026"/>
                  </a:cubicBezTo>
                  <a:cubicBezTo>
                    <a:pt x="266" y="2303"/>
                    <a:pt x="211" y="3950"/>
                    <a:pt x="1" y="4894"/>
                  </a:cubicBezTo>
                  <a:lnTo>
                    <a:pt x="9375" y="4894"/>
                  </a:lnTo>
                  <a:cubicBezTo>
                    <a:pt x="10226" y="3496"/>
                    <a:pt x="10581" y="1787"/>
                    <a:pt x="10339" y="171"/>
                  </a:cubicBezTo>
                  <a:cubicBezTo>
                    <a:pt x="10121" y="51"/>
                    <a:pt x="9877" y="1"/>
                    <a:pt x="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78"/>
            <p:cNvSpPr/>
            <p:nvPr/>
          </p:nvSpPr>
          <p:spPr>
            <a:xfrm>
              <a:off x="5767613" y="3742170"/>
              <a:ext cx="1838879" cy="433490"/>
            </a:xfrm>
            <a:custGeom>
              <a:avLst/>
              <a:gdLst/>
              <a:ahLst/>
              <a:cxnLst/>
              <a:rect l="l" t="t" r="r" b="b"/>
              <a:pathLst>
                <a:path w="13986" h="3297" extrusionOk="0">
                  <a:moveTo>
                    <a:pt x="1" y="0"/>
                  </a:moveTo>
                  <a:lnTo>
                    <a:pt x="1" y="3296"/>
                  </a:lnTo>
                  <a:lnTo>
                    <a:pt x="13986" y="3296"/>
                  </a:lnTo>
                  <a:cubicBezTo>
                    <a:pt x="13973" y="1862"/>
                    <a:pt x="13906" y="648"/>
                    <a:pt x="13814" y="0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78"/>
            <p:cNvSpPr/>
            <p:nvPr/>
          </p:nvSpPr>
          <p:spPr>
            <a:xfrm>
              <a:off x="5724355" y="3675772"/>
              <a:ext cx="86777" cy="1151502"/>
            </a:xfrm>
            <a:custGeom>
              <a:avLst/>
              <a:gdLst/>
              <a:ahLst/>
              <a:cxnLst/>
              <a:rect l="l" t="t" r="r" b="b"/>
              <a:pathLst>
                <a:path w="660" h="8758" extrusionOk="0">
                  <a:moveTo>
                    <a:pt x="330" y="1"/>
                  </a:moveTo>
                  <a:cubicBezTo>
                    <a:pt x="147" y="1"/>
                    <a:pt x="1" y="1960"/>
                    <a:pt x="1" y="4379"/>
                  </a:cubicBezTo>
                  <a:cubicBezTo>
                    <a:pt x="1" y="6798"/>
                    <a:pt x="147" y="8757"/>
                    <a:pt x="330" y="8757"/>
                  </a:cubicBezTo>
                  <a:cubicBezTo>
                    <a:pt x="512" y="8757"/>
                    <a:pt x="659" y="6798"/>
                    <a:pt x="659" y="4379"/>
                  </a:cubicBezTo>
                  <a:cubicBezTo>
                    <a:pt x="659" y="1960"/>
                    <a:pt x="512" y="1"/>
                    <a:pt x="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78"/>
            <p:cNvSpPr/>
            <p:nvPr/>
          </p:nvSpPr>
          <p:spPr>
            <a:xfrm>
              <a:off x="5633239" y="4003553"/>
              <a:ext cx="123065" cy="495943"/>
            </a:xfrm>
            <a:custGeom>
              <a:avLst/>
              <a:gdLst/>
              <a:ahLst/>
              <a:cxnLst/>
              <a:rect l="l" t="t" r="r" b="b"/>
              <a:pathLst>
                <a:path w="936" h="3772" extrusionOk="0">
                  <a:moveTo>
                    <a:pt x="0" y="1"/>
                  </a:moveTo>
                  <a:lnTo>
                    <a:pt x="0" y="3772"/>
                  </a:lnTo>
                  <a:lnTo>
                    <a:pt x="935" y="377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78"/>
            <p:cNvSpPr/>
            <p:nvPr/>
          </p:nvSpPr>
          <p:spPr>
            <a:xfrm>
              <a:off x="5727511" y="4003422"/>
              <a:ext cx="57325" cy="496074"/>
            </a:xfrm>
            <a:custGeom>
              <a:avLst/>
              <a:gdLst/>
              <a:ahLst/>
              <a:cxnLst/>
              <a:rect l="l" t="t" r="r" b="b"/>
              <a:pathLst>
                <a:path w="436" h="3773" extrusionOk="0">
                  <a:moveTo>
                    <a:pt x="218" y="1"/>
                  </a:moveTo>
                  <a:cubicBezTo>
                    <a:pt x="97" y="1"/>
                    <a:pt x="0" y="845"/>
                    <a:pt x="0" y="1887"/>
                  </a:cubicBezTo>
                  <a:cubicBezTo>
                    <a:pt x="0" y="2929"/>
                    <a:pt x="97" y="3773"/>
                    <a:pt x="218" y="3773"/>
                  </a:cubicBezTo>
                  <a:cubicBezTo>
                    <a:pt x="338" y="3773"/>
                    <a:pt x="436" y="2929"/>
                    <a:pt x="436" y="1887"/>
                  </a:cubicBezTo>
                  <a:cubicBezTo>
                    <a:pt x="436" y="845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78"/>
            <p:cNvSpPr/>
            <p:nvPr/>
          </p:nvSpPr>
          <p:spPr>
            <a:xfrm>
              <a:off x="5604445" y="4003685"/>
              <a:ext cx="57457" cy="496074"/>
            </a:xfrm>
            <a:custGeom>
              <a:avLst/>
              <a:gdLst/>
              <a:ahLst/>
              <a:cxnLst/>
              <a:rect l="l" t="t" r="r" b="b"/>
              <a:pathLst>
                <a:path w="437" h="3773" extrusionOk="0">
                  <a:moveTo>
                    <a:pt x="219" y="1"/>
                  </a:moveTo>
                  <a:cubicBezTo>
                    <a:pt x="98" y="1"/>
                    <a:pt x="0" y="844"/>
                    <a:pt x="0" y="1886"/>
                  </a:cubicBezTo>
                  <a:cubicBezTo>
                    <a:pt x="0" y="2929"/>
                    <a:pt x="97" y="3773"/>
                    <a:pt x="219" y="3773"/>
                  </a:cubicBezTo>
                  <a:cubicBezTo>
                    <a:pt x="339" y="3773"/>
                    <a:pt x="437" y="2928"/>
                    <a:pt x="437" y="1886"/>
                  </a:cubicBezTo>
                  <a:cubicBezTo>
                    <a:pt x="437" y="844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78"/>
            <p:cNvSpPr/>
            <p:nvPr/>
          </p:nvSpPr>
          <p:spPr>
            <a:xfrm>
              <a:off x="5450875" y="4063640"/>
              <a:ext cx="163430" cy="376033"/>
            </a:xfrm>
            <a:custGeom>
              <a:avLst/>
              <a:gdLst/>
              <a:ahLst/>
              <a:cxnLst/>
              <a:rect l="l" t="t" r="r" b="b"/>
              <a:pathLst>
                <a:path w="1243" h="2860" extrusionOk="0">
                  <a:moveTo>
                    <a:pt x="0" y="0"/>
                  </a:moveTo>
                  <a:lnTo>
                    <a:pt x="0" y="2860"/>
                  </a:lnTo>
                  <a:lnTo>
                    <a:pt x="1243" y="286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78"/>
            <p:cNvSpPr/>
            <p:nvPr/>
          </p:nvSpPr>
          <p:spPr>
            <a:xfrm>
              <a:off x="5588667" y="4063640"/>
              <a:ext cx="51014" cy="376164"/>
            </a:xfrm>
            <a:custGeom>
              <a:avLst/>
              <a:gdLst/>
              <a:ahLst/>
              <a:cxnLst/>
              <a:rect l="l" t="t" r="r" b="b"/>
              <a:pathLst>
                <a:path w="388" h="2861" extrusionOk="0">
                  <a:moveTo>
                    <a:pt x="195" y="0"/>
                  </a:moveTo>
                  <a:cubicBezTo>
                    <a:pt x="87" y="0"/>
                    <a:pt x="1" y="640"/>
                    <a:pt x="1" y="1430"/>
                  </a:cubicBezTo>
                  <a:cubicBezTo>
                    <a:pt x="1" y="2221"/>
                    <a:pt x="87" y="2861"/>
                    <a:pt x="195" y="2861"/>
                  </a:cubicBezTo>
                  <a:cubicBezTo>
                    <a:pt x="301" y="2861"/>
                    <a:pt x="388" y="2220"/>
                    <a:pt x="388" y="1430"/>
                  </a:cubicBezTo>
                  <a:cubicBezTo>
                    <a:pt x="388" y="640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78"/>
            <p:cNvSpPr/>
            <p:nvPr/>
          </p:nvSpPr>
          <p:spPr>
            <a:xfrm>
              <a:off x="5425368" y="4063509"/>
              <a:ext cx="51014" cy="376164"/>
            </a:xfrm>
            <a:custGeom>
              <a:avLst/>
              <a:gdLst/>
              <a:ahLst/>
              <a:cxnLst/>
              <a:rect l="l" t="t" r="r" b="b"/>
              <a:pathLst>
                <a:path w="388" h="2861" extrusionOk="0">
                  <a:moveTo>
                    <a:pt x="194" y="0"/>
                  </a:moveTo>
                  <a:cubicBezTo>
                    <a:pt x="87" y="0"/>
                    <a:pt x="0" y="640"/>
                    <a:pt x="0" y="1430"/>
                  </a:cubicBezTo>
                  <a:cubicBezTo>
                    <a:pt x="0" y="2220"/>
                    <a:pt x="87" y="2861"/>
                    <a:pt x="194" y="2861"/>
                  </a:cubicBezTo>
                  <a:cubicBezTo>
                    <a:pt x="301" y="2861"/>
                    <a:pt x="387" y="2220"/>
                    <a:pt x="387" y="1430"/>
                  </a:cubicBezTo>
                  <a:cubicBezTo>
                    <a:pt x="387" y="640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78"/>
            <p:cNvSpPr/>
            <p:nvPr/>
          </p:nvSpPr>
          <p:spPr>
            <a:xfrm>
              <a:off x="4686841" y="4223652"/>
              <a:ext cx="765608" cy="55879"/>
            </a:xfrm>
            <a:custGeom>
              <a:avLst/>
              <a:gdLst/>
              <a:ahLst/>
              <a:cxnLst/>
              <a:rect l="l" t="t" r="r" b="b"/>
              <a:pathLst>
                <a:path w="5823" h="425" extrusionOk="0">
                  <a:moveTo>
                    <a:pt x="0" y="1"/>
                  </a:moveTo>
                  <a:lnTo>
                    <a:pt x="275" y="425"/>
                  </a:lnTo>
                  <a:lnTo>
                    <a:pt x="5823" y="425"/>
                  </a:lnTo>
                  <a:lnTo>
                    <a:pt x="5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7" name="Google Shape;4447;p78"/>
          <p:cNvGrpSpPr/>
          <p:nvPr/>
        </p:nvGrpSpPr>
        <p:grpSpPr>
          <a:xfrm>
            <a:off x="1934498" y="3884060"/>
            <a:ext cx="353422" cy="739416"/>
            <a:chOff x="3359700" y="3665728"/>
            <a:chExt cx="353422" cy="739416"/>
          </a:xfrm>
        </p:grpSpPr>
        <p:sp>
          <p:nvSpPr>
            <p:cNvPr id="4448" name="Google Shape;4448;p78"/>
            <p:cNvSpPr/>
            <p:nvPr/>
          </p:nvSpPr>
          <p:spPr>
            <a:xfrm>
              <a:off x="3510990" y="3809515"/>
              <a:ext cx="134873" cy="595629"/>
            </a:xfrm>
            <a:custGeom>
              <a:avLst/>
              <a:gdLst/>
              <a:ahLst/>
              <a:cxnLst/>
              <a:rect l="l" t="t" r="r" b="b"/>
              <a:pathLst>
                <a:path w="1528" h="6748" extrusionOk="0">
                  <a:moveTo>
                    <a:pt x="526" y="0"/>
                  </a:moveTo>
                  <a:cubicBezTo>
                    <a:pt x="511" y="0"/>
                    <a:pt x="498" y="8"/>
                    <a:pt x="491" y="26"/>
                  </a:cubicBezTo>
                  <a:cubicBezTo>
                    <a:pt x="310" y="527"/>
                    <a:pt x="184" y="1050"/>
                    <a:pt x="117" y="1580"/>
                  </a:cubicBezTo>
                  <a:cubicBezTo>
                    <a:pt x="0" y="2503"/>
                    <a:pt x="62" y="3444"/>
                    <a:pt x="301" y="4342"/>
                  </a:cubicBezTo>
                  <a:cubicBezTo>
                    <a:pt x="530" y="5198"/>
                    <a:pt x="917" y="6011"/>
                    <a:pt x="1437" y="6730"/>
                  </a:cubicBezTo>
                  <a:cubicBezTo>
                    <a:pt x="1446" y="6742"/>
                    <a:pt x="1457" y="6747"/>
                    <a:pt x="1469" y="6747"/>
                  </a:cubicBezTo>
                  <a:cubicBezTo>
                    <a:pt x="1499" y="6747"/>
                    <a:pt x="1528" y="6712"/>
                    <a:pt x="1505" y="6681"/>
                  </a:cubicBezTo>
                  <a:cubicBezTo>
                    <a:pt x="1217" y="6284"/>
                    <a:pt x="969" y="5858"/>
                    <a:pt x="769" y="5410"/>
                  </a:cubicBezTo>
                  <a:cubicBezTo>
                    <a:pt x="406" y="4599"/>
                    <a:pt x="194" y="3722"/>
                    <a:pt x="152" y="2834"/>
                  </a:cubicBezTo>
                  <a:cubicBezTo>
                    <a:pt x="106" y="1894"/>
                    <a:pt x="248" y="945"/>
                    <a:pt x="568" y="59"/>
                  </a:cubicBezTo>
                  <a:cubicBezTo>
                    <a:pt x="581" y="27"/>
                    <a:pt x="552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78"/>
            <p:cNvSpPr/>
            <p:nvPr/>
          </p:nvSpPr>
          <p:spPr>
            <a:xfrm>
              <a:off x="3536941" y="4016237"/>
              <a:ext cx="155969" cy="180154"/>
            </a:xfrm>
            <a:custGeom>
              <a:avLst/>
              <a:gdLst/>
              <a:ahLst/>
              <a:cxnLst/>
              <a:rect l="l" t="t" r="r" b="b"/>
              <a:pathLst>
                <a:path w="1767" h="2041" extrusionOk="0">
                  <a:moveTo>
                    <a:pt x="929" y="0"/>
                  </a:moveTo>
                  <a:cubicBezTo>
                    <a:pt x="832" y="0"/>
                    <a:pt x="736" y="20"/>
                    <a:pt x="647" y="63"/>
                  </a:cubicBezTo>
                  <a:cubicBezTo>
                    <a:pt x="514" y="126"/>
                    <a:pt x="407" y="235"/>
                    <a:pt x="328" y="359"/>
                  </a:cubicBezTo>
                  <a:cubicBezTo>
                    <a:pt x="248" y="483"/>
                    <a:pt x="196" y="622"/>
                    <a:pt x="154" y="763"/>
                  </a:cubicBezTo>
                  <a:cubicBezTo>
                    <a:pt x="54" y="1096"/>
                    <a:pt x="0" y="1457"/>
                    <a:pt x="3" y="1806"/>
                  </a:cubicBezTo>
                  <a:cubicBezTo>
                    <a:pt x="5" y="2019"/>
                    <a:pt x="299" y="2014"/>
                    <a:pt x="457" y="2031"/>
                  </a:cubicBezTo>
                  <a:cubicBezTo>
                    <a:pt x="515" y="2037"/>
                    <a:pt x="574" y="2040"/>
                    <a:pt x="632" y="2040"/>
                  </a:cubicBezTo>
                  <a:cubicBezTo>
                    <a:pt x="711" y="2040"/>
                    <a:pt x="790" y="2034"/>
                    <a:pt x="868" y="2020"/>
                  </a:cubicBezTo>
                  <a:cubicBezTo>
                    <a:pt x="1161" y="1971"/>
                    <a:pt x="1443" y="1813"/>
                    <a:pt x="1604" y="1563"/>
                  </a:cubicBezTo>
                  <a:cubicBezTo>
                    <a:pt x="1716" y="1388"/>
                    <a:pt x="1766" y="1176"/>
                    <a:pt x="1764" y="968"/>
                  </a:cubicBezTo>
                  <a:cubicBezTo>
                    <a:pt x="1761" y="682"/>
                    <a:pt x="1656" y="390"/>
                    <a:pt x="1443" y="199"/>
                  </a:cubicBezTo>
                  <a:cubicBezTo>
                    <a:pt x="1303" y="73"/>
                    <a:pt x="1114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78"/>
            <p:cNvSpPr/>
            <p:nvPr/>
          </p:nvSpPr>
          <p:spPr>
            <a:xfrm>
              <a:off x="3514874" y="3837937"/>
              <a:ext cx="171062" cy="176358"/>
            </a:xfrm>
            <a:custGeom>
              <a:avLst/>
              <a:gdLst/>
              <a:ahLst/>
              <a:cxnLst/>
              <a:rect l="l" t="t" r="r" b="b"/>
              <a:pathLst>
                <a:path w="1938" h="1998" extrusionOk="0">
                  <a:moveTo>
                    <a:pt x="1115" y="0"/>
                  </a:moveTo>
                  <a:cubicBezTo>
                    <a:pt x="1053" y="0"/>
                    <a:pt x="991" y="9"/>
                    <a:pt x="930" y="28"/>
                  </a:cubicBezTo>
                  <a:cubicBezTo>
                    <a:pt x="790" y="70"/>
                    <a:pt x="667" y="162"/>
                    <a:pt x="570" y="272"/>
                  </a:cubicBezTo>
                  <a:cubicBezTo>
                    <a:pt x="474" y="384"/>
                    <a:pt x="402" y="513"/>
                    <a:pt x="338" y="645"/>
                  </a:cubicBezTo>
                  <a:cubicBezTo>
                    <a:pt x="188" y="959"/>
                    <a:pt x="82" y="1309"/>
                    <a:pt x="31" y="1653"/>
                  </a:cubicBezTo>
                  <a:cubicBezTo>
                    <a:pt x="1" y="1866"/>
                    <a:pt x="292" y="1904"/>
                    <a:pt x="445" y="1945"/>
                  </a:cubicBezTo>
                  <a:cubicBezTo>
                    <a:pt x="569" y="1978"/>
                    <a:pt x="696" y="1997"/>
                    <a:pt x="824" y="1997"/>
                  </a:cubicBezTo>
                  <a:cubicBezTo>
                    <a:pt x="834" y="1997"/>
                    <a:pt x="843" y="1997"/>
                    <a:pt x="853" y="1997"/>
                  </a:cubicBezTo>
                  <a:cubicBezTo>
                    <a:pt x="1150" y="1992"/>
                    <a:pt x="1452" y="1877"/>
                    <a:pt x="1649" y="1655"/>
                  </a:cubicBezTo>
                  <a:cubicBezTo>
                    <a:pt x="1787" y="1499"/>
                    <a:pt x="1868" y="1298"/>
                    <a:pt x="1898" y="1092"/>
                  </a:cubicBezTo>
                  <a:cubicBezTo>
                    <a:pt x="1938" y="809"/>
                    <a:pt x="1879" y="505"/>
                    <a:pt x="1697" y="284"/>
                  </a:cubicBezTo>
                  <a:cubicBezTo>
                    <a:pt x="1556" y="111"/>
                    <a:pt x="1335" y="0"/>
                    <a:pt x="1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78"/>
            <p:cNvSpPr/>
            <p:nvPr/>
          </p:nvSpPr>
          <p:spPr>
            <a:xfrm>
              <a:off x="3371793" y="4064519"/>
              <a:ext cx="179183" cy="173887"/>
            </a:xfrm>
            <a:custGeom>
              <a:avLst/>
              <a:gdLst/>
              <a:ahLst/>
              <a:cxnLst/>
              <a:rect l="l" t="t" r="r" b="b"/>
              <a:pathLst>
                <a:path w="2030" h="1970" extrusionOk="0">
                  <a:moveTo>
                    <a:pt x="805" y="1"/>
                  </a:moveTo>
                  <a:cubicBezTo>
                    <a:pt x="564" y="1"/>
                    <a:pt x="325" y="139"/>
                    <a:pt x="189" y="342"/>
                  </a:cubicBezTo>
                  <a:cubicBezTo>
                    <a:pt x="29" y="580"/>
                    <a:pt x="0" y="888"/>
                    <a:pt x="67" y="1166"/>
                  </a:cubicBezTo>
                  <a:cubicBezTo>
                    <a:pt x="116" y="1368"/>
                    <a:pt x="217" y="1560"/>
                    <a:pt x="369" y="1702"/>
                  </a:cubicBezTo>
                  <a:cubicBezTo>
                    <a:pt x="564" y="1884"/>
                    <a:pt x="835" y="1970"/>
                    <a:pt x="1102" y="1970"/>
                  </a:cubicBezTo>
                  <a:cubicBezTo>
                    <a:pt x="1133" y="1970"/>
                    <a:pt x="1163" y="1969"/>
                    <a:pt x="1193" y="1967"/>
                  </a:cubicBezTo>
                  <a:cubicBezTo>
                    <a:pt x="1329" y="1956"/>
                    <a:pt x="1466" y="1924"/>
                    <a:pt x="1595" y="1875"/>
                  </a:cubicBezTo>
                  <a:cubicBezTo>
                    <a:pt x="1744" y="1819"/>
                    <a:pt x="2029" y="1752"/>
                    <a:pt x="1979" y="1543"/>
                  </a:cubicBezTo>
                  <a:cubicBezTo>
                    <a:pt x="1896" y="1208"/>
                    <a:pt x="1756" y="870"/>
                    <a:pt x="1576" y="573"/>
                  </a:cubicBezTo>
                  <a:cubicBezTo>
                    <a:pt x="1500" y="446"/>
                    <a:pt x="1415" y="326"/>
                    <a:pt x="1309" y="224"/>
                  </a:cubicBezTo>
                  <a:cubicBezTo>
                    <a:pt x="1203" y="123"/>
                    <a:pt x="1071" y="43"/>
                    <a:pt x="927" y="13"/>
                  </a:cubicBezTo>
                  <a:cubicBezTo>
                    <a:pt x="887" y="5"/>
                    <a:pt x="846" y="1"/>
                    <a:pt x="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78"/>
            <p:cNvSpPr/>
            <p:nvPr/>
          </p:nvSpPr>
          <p:spPr>
            <a:xfrm>
              <a:off x="3359700" y="3880393"/>
              <a:ext cx="166119" cy="177506"/>
            </a:xfrm>
            <a:custGeom>
              <a:avLst/>
              <a:gdLst/>
              <a:ahLst/>
              <a:cxnLst/>
              <a:rect l="l" t="t" r="r" b="b"/>
              <a:pathLst>
                <a:path w="1882" h="2011" extrusionOk="0">
                  <a:moveTo>
                    <a:pt x="832" y="1"/>
                  </a:moveTo>
                  <a:cubicBezTo>
                    <a:pt x="623" y="1"/>
                    <a:pt x="412" y="98"/>
                    <a:pt x="268" y="254"/>
                  </a:cubicBezTo>
                  <a:cubicBezTo>
                    <a:pt x="76" y="465"/>
                    <a:pt x="0" y="766"/>
                    <a:pt x="26" y="1049"/>
                  </a:cubicBezTo>
                  <a:cubicBezTo>
                    <a:pt x="43" y="1257"/>
                    <a:pt x="115" y="1462"/>
                    <a:pt x="245" y="1624"/>
                  </a:cubicBezTo>
                  <a:cubicBezTo>
                    <a:pt x="430" y="1856"/>
                    <a:pt x="724" y="1988"/>
                    <a:pt x="1022" y="2008"/>
                  </a:cubicBezTo>
                  <a:cubicBezTo>
                    <a:pt x="1051" y="2010"/>
                    <a:pt x="1080" y="2011"/>
                    <a:pt x="1110" y="2011"/>
                  </a:cubicBezTo>
                  <a:cubicBezTo>
                    <a:pt x="1217" y="2011"/>
                    <a:pt x="1326" y="1999"/>
                    <a:pt x="1431" y="1977"/>
                  </a:cubicBezTo>
                  <a:cubicBezTo>
                    <a:pt x="1588" y="1944"/>
                    <a:pt x="1881" y="1920"/>
                    <a:pt x="1862" y="1706"/>
                  </a:cubicBezTo>
                  <a:cubicBezTo>
                    <a:pt x="1830" y="1363"/>
                    <a:pt x="1740" y="1008"/>
                    <a:pt x="1608" y="687"/>
                  </a:cubicBezTo>
                  <a:cubicBezTo>
                    <a:pt x="1551" y="551"/>
                    <a:pt x="1485" y="417"/>
                    <a:pt x="1394" y="302"/>
                  </a:cubicBezTo>
                  <a:cubicBezTo>
                    <a:pt x="1304" y="188"/>
                    <a:pt x="1187" y="89"/>
                    <a:pt x="1047" y="38"/>
                  </a:cubicBezTo>
                  <a:cubicBezTo>
                    <a:pt x="978" y="13"/>
                    <a:pt x="905" y="1"/>
                    <a:pt x="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78"/>
            <p:cNvSpPr/>
            <p:nvPr/>
          </p:nvSpPr>
          <p:spPr>
            <a:xfrm>
              <a:off x="3399332" y="3669082"/>
              <a:ext cx="154380" cy="182890"/>
            </a:xfrm>
            <a:custGeom>
              <a:avLst/>
              <a:gdLst/>
              <a:ahLst/>
              <a:cxnLst/>
              <a:rect l="l" t="t" r="r" b="b"/>
              <a:pathLst>
                <a:path w="1749" h="2072" extrusionOk="0">
                  <a:moveTo>
                    <a:pt x="867" y="0"/>
                  </a:moveTo>
                  <a:cubicBezTo>
                    <a:pt x="694" y="0"/>
                    <a:pt x="519" y="62"/>
                    <a:pt x="382" y="169"/>
                  </a:cubicBezTo>
                  <a:cubicBezTo>
                    <a:pt x="159" y="347"/>
                    <a:pt x="36" y="632"/>
                    <a:pt x="15" y="917"/>
                  </a:cubicBezTo>
                  <a:cubicBezTo>
                    <a:pt x="1" y="1126"/>
                    <a:pt x="37" y="1339"/>
                    <a:pt x="140" y="1521"/>
                  </a:cubicBezTo>
                  <a:cubicBezTo>
                    <a:pt x="286" y="1781"/>
                    <a:pt x="557" y="1954"/>
                    <a:pt x="847" y="2023"/>
                  </a:cubicBezTo>
                  <a:cubicBezTo>
                    <a:pt x="955" y="2048"/>
                    <a:pt x="1066" y="2060"/>
                    <a:pt x="1177" y="2060"/>
                  </a:cubicBezTo>
                  <a:cubicBezTo>
                    <a:pt x="1204" y="2060"/>
                    <a:pt x="1231" y="2059"/>
                    <a:pt x="1258" y="2057"/>
                  </a:cubicBezTo>
                  <a:cubicBezTo>
                    <a:pt x="1417" y="2050"/>
                    <a:pt x="1709" y="2072"/>
                    <a:pt x="1724" y="1859"/>
                  </a:cubicBezTo>
                  <a:cubicBezTo>
                    <a:pt x="1748" y="1513"/>
                    <a:pt x="1716" y="1148"/>
                    <a:pt x="1636" y="811"/>
                  </a:cubicBezTo>
                  <a:cubicBezTo>
                    <a:pt x="1603" y="667"/>
                    <a:pt x="1558" y="525"/>
                    <a:pt x="1486" y="396"/>
                  </a:cubicBezTo>
                  <a:cubicBezTo>
                    <a:pt x="1415" y="267"/>
                    <a:pt x="1315" y="152"/>
                    <a:pt x="1186" y="80"/>
                  </a:cubicBezTo>
                  <a:cubicBezTo>
                    <a:pt x="1088" y="26"/>
                    <a:pt x="978" y="0"/>
                    <a:pt x="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78"/>
            <p:cNvSpPr/>
            <p:nvPr/>
          </p:nvSpPr>
          <p:spPr>
            <a:xfrm>
              <a:off x="3546650" y="3665728"/>
              <a:ext cx="166473" cy="177506"/>
            </a:xfrm>
            <a:custGeom>
              <a:avLst/>
              <a:gdLst/>
              <a:ahLst/>
              <a:cxnLst/>
              <a:rect l="l" t="t" r="r" b="b"/>
              <a:pathLst>
                <a:path w="1886" h="2011" extrusionOk="0">
                  <a:moveTo>
                    <a:pt x="1053" y="1"/>
                  </a:moveTo>
                  <a:cubicBezTo>
                    <a:pt x="982" y="1"/>
                    <a:pt x="910" y="12"/>
                    <a:pt x="842" y="37"/>
                  </a:cubicBezTo>
                  <a:cubicBezTo>
                    <a:pt x="703" y="86"/>
                    <a:pt x="586" y="184"/>
                    <a:pt x="494" y="299"/>
                  </a:cubicBezTo>
                  <a:cubicBezTo>
                    <a:pt x="404" y="415"/>
                    <a:pt x="337" y="547"/>
                    <a:pt x="280" y="684"/>
                  </a:cubicBezTo>
                  <a:cubicBezTo>
                    <a:pt x="146" y="1004"/>
                    <a:pt x="55" y="1357"/>
                    <a:pt x="21" y="1703"/>
                  </a:cubicBezTo>
                  <a:cubicBezTo>
                    <a:pt x="1" y="1917"/>
                    <a:pt x="293" y="1943"/>
                    <a:pt x="450" y="1976"/>
                  </a:cubicBezTo>
                  <a:cubicBezTo>
                    <a:pt x="554" y="1998"/>
                    <a:pt x="662" y="2011"/>
                    <a:pt x="769" y="2011"/>
                  </a:cubicBezTo>
                  <a:cubicBezTo>
                    <a:pt x="799" y="2011"/>
                    <a:pt x="829" y="2010"/>
                    <a:pt x="859" y="2008"/>
                  </a:cubicBezTo>
                  <a:cubicBezTo>
                    <a:pt x="1154" y="1989"/>
                    <a:pt x="1452" y="1861"/>
                    <a:pt x="1637" y="1629"/>
                  </a:cubicBezTo>
                  <a:cubicBezTo>
                    <a:pt x="1769" y="1466"/>
                    <a:pt x="1840" y="1262"/>
                    <a:pt x="1859" y="1053"/>
                  </a:cubicBezTo>
                  <a:cubicBezTo>
                    <a:pt x="1885" y="769"/>
                    <a:pt x="1812" y="468"/>
                    <a:pt x="1619" y="256"/>
                  </a:cubicBezTo>
                  <a:cubicBezTo>
                    <a:pt x="1476" y="99"/>
                    <a:pt x="1263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5" name="Google Shape;4455;p78"/>
          <p:cNvGrpSpPr/>
          <p:nvPr/>
        </p:nvGrpSpPr>
        <p:grpSpPr>
          <a:xfrm>
            <a:off x="6416659" y="3915067"/>
            <a:ext cx="1475164" cy="1037900"/>
            <a:chOff x="4259838" y="2140450"/>
            <a:chExt cx="3087636" cy="2483536"/>
          </a:xfrm>
        </p:grpSpPr>
        <p:sp>
          <p:nvSpPr>
            <p:cNvPr id="4456" name="Google Shape;4456;p78"/>
            <p:cNvSpPr/>
            <p:nvPr/>
          </p:nvSpPr>
          <p:spPr>
            <a:xfrm>
              <a:off x="5432129" y="2140450"/>
              <a:ext cx="822222" cy="452627"/>
            </a:xfrm>
            <a:custGeom>
              <a:avLst/>
              <a:gdLst/>
              <a:ahLst/>
              <a:cxnLst/>
              <a:rect l="l" t="t" r="r" b="b"/>
              <a:pathLst>
                <a:path w="5475" h="3014" extrusionOk="0">
                  <a:moveTo>
                    <a:pt x="684" y="449"/>
                  </a:moveTo>
                  <a:lnTo>
                    <a:pt x="5001" y="978"/>
                  </a:lnTo>
                  <a:lnTo>
                    <a:pt x="4811" y="2516"/>
                  </a:lnTo>
                  <a:lnTo>
                    <a:pt x="498" y="1984"/>
                  </a:lnTo>
                  <a:lnTo>
                    <a:pt x="684" y="449"/>
                  </a:lnTo>
                  <a:close/>
                  <a:moveTo>
                    <a:pt x="685" y="0"/>
                  </a:moveTo>
                  <a:cubicBezTo>
                    <a:pt x="463" y="0"/>
                    <a:pt x="271" y="166"/>
                    <a:pt x="244" y="391"/>
                  </a:cubicBezTo>
                  <a:lnTo>
                    <a:pt x="0" y="2372"/>
                  </a:lnTo>
                  <a:lnTo>
                    <a:pt x="5201" y="3013"/>
                  </a:lnTo>
                  <a:lnTo>
                    <a:pt x="5445" y="1032"/>
                  </a:lnTo>
                  <a:cubicBezTo>
                    <a:pt x="5475" y="788"/>
                    <a:pt x="5300" y="566"/>
                    <a:pt x="5058" y="536"/>
                  </a:cubicBezTo>
                  <a:lnTo>
                    <a:pt x="739" y="4"/>
                  </a:lnTo>
                  <a:cubicBezTo>
                    <a:pt x="721" y="2"/>
                    <a:pt x="70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78"/>
            <p:cNvSpPr/>
            <p:nvPr/>
          </p:nvSpPr>
          <p:spPr>
            <a:xfrm>
              <a:off x="4259838" y="2322615"/>
              <a:ext cx="2909088" cy="2203518"/>
            </a:xfrm>
            <a:custGeom>
              <a:avLst/>
              <a:gdLst/>
              <a:ahLst/>
              <a:cxnLst/>
              <a:rect l="l" t="t" r="r" b="b"/>
              <a:pathLst>
                <a:path w="19371" h="14673" extrusionOk="0">
                  <a:moveTo>
                    <a:pt x="2633" y="1"/>
                  </a:moveTo>
                  <a:cubicBezTo>
                    <a:pt x="1984" y="1"/>
                    <a:pt x="1423" y="484"/>
                    <a:pt x="1342" y="1144"/>
                  </a:cubicBezTo>
                  <a:lnTo>
                    <a:pt x="88" y="11320"/>
                  </a:lnTo>
                  <a:cubicBezTo>
                    <a:pt x="0" y="12033"/>
                    <a:pt x="507" y="12682"/>
                    <a:pt x="1220" y="12770"/>
                  </a:cubicBezTo>
                  <a:lnTo>
                    <a:pt x="16579" y="14663"/>
                  </a:lnTo>
                  <a:cubicBezTo>
                    <a:pt x="16633" y="14669"/>
                    <a:pt x="16687" y="14673"/>
                    <a:pt x="16740" y="14673"/>
                  </a:cubicBezTo>
                  <a:cubicBezTo>
                    <a:pt x="17387" y="14673"/>
                    <a:pt x="17948" y="14190"/>
                    <a:pt x="18029" y="13530"/>
                  </a:cubicBezTo>
                  <a:lnTo>
                    <a:pt x="19283" y="3353"/>
                  </a:lnTo>
                  <a:cubicBezTo>
                    <a:pt x="19371" y="2641"/>
                    <a:pt x="18864" y="1991"/>
                    <a:pt x="18150" y="1903"/>
                  </a:cubicBezTo>
                  <a:lnTo>
                    <a:pt x="2792" y="11"/>
                  </a:lnTo>
                  <a:cubicBezTo>
                    <a:pt x="2738" y="4"/>
                    <a:pt x="2685" y="1"/>
                    <a:pt x="2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78"/>
            <p:cNvSpPr/>
            <p:nvPr/>
          </p:nvSpPr>
          <p:spPr>
            <a:xfrm>
              <a:off x="4314052" y="2827812"/>
              <a:ext cx="2800660" cy="1193591"/>
            </a:xfrm>
            <a:custGeom>
              <a:avLst/>
              <a:gdLst/>
              <a:ahLst/>
              <a:cxnLst/>
              <a:rect l="l" t="t" r="r" b="b"/>
              <a:pathLst>
                <a:path w="18649" h="7948" extrusionOk="0">
                  <a:moveTo>
                    <a:pt x="707" y="1"/>
                  </a:moveTo>
                  <a:lnTo>
                    <a:pt x="0" y="5737"/>
                  </a:lnTo>
                  <a:lnTo>
                    <a:pt x="17942" y="7948"/>
                  </a:lnTo>
                  <a:lnTo>
                    <a:pt x="18648" y="2211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78"/>
            <p:cNvSpPr/>
            <p:nvPr/>
          </p:nvSpPr>
          <p:spPr>
            <a:xfrm>
              <a:off x="4973785" y="2262244"/>
              <a:ext cx="300655" cy="134407"/>
            </a:xfrm>
            <a:custGeom>
              <a:avLst/>
              <a:gdLst/>
              <a:ahLst/>
              <a:cxnLst/>
              <a:rect l="l" t="t" r="r" b="b"/>
              <a:pathLst>
                <a:path w="2002" h="895" extrusionOk="0">
                  <a:moveTo>
                    <a:pt x="343" y="0"/>
                  </a:moveTo>
                  <a:cubicBezTo>
                    <a:pt x="195" y="0"/>
                    <a:pt x="68" y="111"/>
                    <a:pt x="50" y="261"/>
                  </a:cubicBezTo>
                  <a:lnTo>
                    <a:pt x="1" y="656"/>
                  </a:lnTo>
                  <a:lnTo>
                    <a:pt x="1934" y="895"/>
                  </a:lnTo>
                  <a:lnTo>
                    <a:pt x="1983" y="499"/>
                  </a:lnTo>
                  <a:cubicBezTo>
                    <a:pt x="2002" y="337"/>
                    <a:pt x="1887" y="189"/>
                    <a:pt x="1724" y="168"/>
                  </a:cubicBezTo>
                  <a:lnTo>
                    <a:pt x="380" y="3"/>
                  </a:lnTo>
                  <a:cubicBezTo>
                    <a:pt x="368" y="1"/>
                    <a:pt x="355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78"/>
            <p:cNvSpPr/>
            <p:nvPr/>
          </p:nvSpPr>
          <p:spPr>
            <a:xfrm>
              <a:off x="6400328" y="2438101"/>
              <a:ext cx="300806" cy="134407"/>
            </a:xfrm>
            <a:custGeom>
              <a:avLst/>
              <a:gdLst/>
              <a:ahLst/>
              <a:cxnLst/>
              <a:rect l="l" t="t" r="r" b="b"/>
              <a:pathLst>
                <a:path w="2003" h="895" extrusionOk="0">
                  <a:moveTo>
                    <a:pt x="342" y="1"/>
                  </a:moveTo>
                  <a:cubicBezTo>
                    <a:pt x="195" y="1"/>
                    <a:pt x="67" y="112"/>
                    <a:pt x="50" y="261"/>
                  </a:cubicBezTo>
                  <a:lnTo>
                    <a:pt x="0" y="656"/>
                  </a:lnTo>
                  <a:lnTo>
                    <a:pt x="1934" y="895"/>
                  </a:lnTo>
                  <a:lnTo>
                    <a:pt x="1982" y="500"/>
                  </a:lnTo>
                  <a:cubicBezTo>
                    <a:pt x="2002" y="337"/>
                    <a:pt x="1885" y="188"/>
                    <a:pt x="1723" y="168"/>
                  </a:cubicBezTo>
                  <a:lnTo>
                    <a:pt x="380" y="3"/>
                  </a:lnTo>
                  <a:cubicBezTo>
                    <a:pt x="367" y="2"/>
                    <a:pt x="355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78"/>
            <p:cNvSpPr/>
            <p:nvPr/>
          </p:nvSpPr>
          <p:spPr>
            <a:xfrm>
              <a:off x="5331209" y="3063291"/>
              <a:ext cx="766055" cy="722342"/>
            </a:xfrm>
            <a:custGeom>
              <a:avLst/>
              <a:gdLst/>
              <a:ahLst/>
              <a:cxnLst/>
              <a:rect l="l" t="t" r="r" b="b"/>
              <a:pathLst>
                <a:path w="5101" h="4810" extrusionOk="0">
                  <a:moveTo>
                    <a:pt x="2122" y="598"/>
                  </a:moveTo>
                  <a:lnTo>
                    <a:pt x="3407" y="757"/>
                  </a:lnTo>
                  <a:lnTo>
                    <a:pt x="3263" y="1920"/>
                  </a:lnTo>
                  <a:lnTo>
                    <a:pt x="4427" y="2063"/>
                  </a:lnTo>
                  <a:lnTo>
                    <a:pt x="4269" y="3348"/>
                  </a:lnTo>
                  <a:lnTo>
                    <a:pt x="3105" y="3205"/>
                  </a:lnTo>
                  <a:lnTo>
                    <a:pt x="2961" y="4369"/>
                  </a:lnTo>
                  <a:lnTo>
                    <a:pt x="1676" y="4210"/>
                  </a:lnTo>
                  <a:lnTo>
                    <a:pt x="1820" y="3047"/>
                  </a:lnTo>
                  <a:lnTo>
                    <a:pt x="657" y="2903"/>
                  </a:lnTo>
                  <a:lnTo>
                    <a:pt x="815" y="1618"/>
                  </a:lnTo>
                  <a:lnTo>
                    <a:pt x="1979" y="1762"/>
                  </a:lnTo>
                  <a:lnTo>
                    <a:pt x="2122" y="598"/>
                  </a:lnTo>
                  <a:close/>
                  <a:moveTo>
                    <a:pt x="2546" y="0"/>
                  </a:moveTo>
                  <a:cubicBezTo>
                    <a:pt x="1349" y="0"/>
                    <a:pt x="314" y="893"/>
                    <a:pt x="163" y="2111"/>
                  </a:cubicBezTo>
                  <a:cubicBezTo>
                    <a:pt x="0" y="3429"/>
                    <a:pt x="937" y="4629"/>
                    <a:pt x="2256" y="4792"/>
                  </a:cubicBezTo>
                  <a:cubicBezTo>
                    <a:pt x="2356" y="4804"/>
                    <a:pt x="2455" y="4810"/>
                    <a:pt x="2553" y="4810"/>
                  </a:cubicBezTo>
                  <a:cubicBezTo>
                    <a:pt x="3750" y="4810"/>
                    <a:pt x="4786" y="3918"/>
                    <a:pt x="4936" y="2699"/>
                  </a:cubicBezTo>
                  <a:cubicBezTo>
                    <a:pt x="5100" y="1381"/>
                    <a:pt x="4162" y="181"/>
                    <a:pt x="2844" y="19"/>
                  </a:cubicBezTo>
                  <a:cubicBezTo>
                    <a:pt x="2744" y="6"/>
                    <a:pt x="2645" y="0"/>
                    <a:pt x="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2" name="Google Shape;4462;p78"/>
            <p:cNvSpPr/>
            <p:nvPr/>
          </p:nvSpPr>
          <p:spPr>
            <a:xfrm>
              <a:off x="6537417" y="2658195"/>
              <a:ext cx="810057" cy="1965791"/>
            </a:xfrm>
            <a:custGeom>
              <a:avLst/>
              <a:gdLst/>
              <a:ahLst/>
              <a:cxnLst/>
              <a:rect l="l" t="t" r="r" b="b"/>
              <a:pathLst>
                <a:path w="5394" h="13090" extrusionOk="0">
                  <a:moveTo>
                    <a:pt x="1573" y="0"/>
                  </a:moveTo>
                  <a:cubicBezTo>
                    <a:pt x="2286" y="88"/>
                    <a:pt x="2792" y="737"/>
                    <a:pt x="2705" y="1450"/>
                  </a:cubicBezTo>
                  <a:lnTo>
                    <a:pt x="1451" y="11627"/>
                  </a:lnTo>
                  <a:cubicBezTo>
                    <a:pt x="1370" y="12286"/>
                    <a:pt x="809" y="12770"/>
                    <a:pt x="161" y="12770"/>
                  </a:cubicBezTo>
                  <a:cubicBezTo>
                    <a:pt x="108" y="12770"/>
                    <a:pt x="55" y="12767"/>
                    <a:pt x="1" y="12760"/>
                  </a:cubicBezTo>
                  <a:lnTo>
                    <a:pt x="1" y="12760"/>
                  </a:lnTo>
                  <a:lnTo>
                    <a:pt x="2602" y="13080"/>
                  </a:lnTo>
                  <a:cubicBezTo>
                    <a:pt x="2655" y="13086"/>
                    <a:pt x="2709" y="13090"/>
                    <a:pt x="2762" y="13090"/>
                  </a:cubicBezTo>
                  <a:cubicBezTo>
                    <a:pt x="3409" y="13090"/>
                    <a:pt x="3970" y="12606"/>
                    <a:pt x="4051" y="11947"/>
                  </a:cubicBezTo>
                  <a:lnTo>
                    <a:pt x="5305" y="1770"/>
                  </a:lnTo>
                  <a:cubicBezTo>
                    <a:pt x="5393" y="1058"/>
                    <a:pt x="4886" y="408"/>
                    <a:pt x="4173" y="320"/>
                  </a:cubicBezTo>
                  <a:lnTo>
                    <a:pt x="1573" y="0"/>
                  </a:ln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3" name="Google Shape;4463;p78"/>
          <p:cNvGrpSpPr/>
          <p:nvPr/>
        </p:nvGrpSpPr>
        <p:grpSpPr>
          <a:xfrm rot="900144">
            <a:off x="7401831" y="3110423"/>
            <a:ext cx="1627849" cy="1891694"/>
            <a:chOff x="7026906" y="2195298"/>
            <a:chExt cx="2215785" cy="2802179"/>
          </a:xfrm>
        </p:grpSpPr>
        <p:sp>
          <p:nvSpPr>
            <p:cNvPr id="4464" name="Google Shape;4464;p78"/>
            <p:cNvSpPr/>
            <p:nvPr/>
          </p:nvSpPr>
          <p:spPr>
            <a:xfrm>
              <a:off x="7026906" y="2747255"/>
              <a:ext cx="2215785" cy="2250222"/>
            </a:xfrm>
            <a:custGeom>
              <a:avLst/>
              <a:gdLst/>
              <a:ahLst/>
              <a:cxnLst/>
              <a:rect l="l" t="t" r="r" b="b"/>
              <a:pathLst>
                <a:path w="18402" h="18688" extrusionOk="0">
                  <a:moveTo>
                    <a:pt x="11097" y="1"/>
                  </a:moveTo>
                  <a:cubicBezTo>
                    <a:pt x="10704" y="1"/>
                    <a:pt x="10305" y="53"/>
                    <a:pt x="9907" y="163"/>
                  </a:cubicBezTo>
                  <a:lnTo>
                    <a:pt x="3762" y="1864"/>
                  </a:lnTo>
                  <a:cubicBezTo>
                    <a:pt x="1390" y="2519"/>
                    <a:pt x="0" y="4973"/>
                    <a:pt x="656" y="7344"/>
                  </a:cubicBezTo>
                  <a:lnTo>
                    <a:pt x="3340" y="17040"/>
                  </a:lnTo>
                  <a:cubicBezTo>
                    <a:pt x="3615" y="18035"/>
                    <a:pt x="4519" y="18688"/>
                    <a:pt x="5504" y="18688"/>
                  </a:cubicBezTo>
                  <a:cubicBezTo>
                    <a:pt x="5702" y="18688"/>
                    <a:pt x="5903" y="18661"/>
                    <a:pt x="6103" y="18606"/>
                  </a:cubicBezTo>
                  <a:lnTo>
                    <a:pt x="16506" y="15728"/>
                  </a:lnTo>
                  <a:cubicBezTo>
                    <a:pt x="17701" y="15398"/>
                    <a:pt x="18402" y="14159"/>
                    <a:pt x="18071" y="12964"/>
                  </a:cubicBezTo>
                  <a:lnTo>
                    <a:pt x="15388" y="3269"/>
                  </a:lnTo>
                  <a:cubicBezTo>
                    <a:pt x="14842" y="1295"/>
                    <a:pt x="13050" y="1"/>
                    <a:pt x="11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78"/>
            <p:cNvSpPr/>
            <p:nvPr/>
          </p:nvSpPr>
          <p:spPr>
            <a:xfrm>
              <a:off x="7860749" y="3230820"/>
              <a:ext cx="1246846" cy="1020475"/>
            </a:xfrm>
            <a:custGeom>
              <a:avLst/>
              <a:gdLst/>
              <a:ahLst/>
              <a:cxnLst/>
              <a:rect l="l" t="t" r="r" b="b"/>
              <a:pathLst>
                <a:path w="10355" h="8475" extrusionOk="0">
                  <a:moveTo>
                    <a:pt x="8674" y="1"/>
                  </a:moveTo>
                  <a:lnTo>
                    <a:pt x="1" y="2401"/>
                  </a:lnTo>
                  <a:lnTo>
                    <a:pt x="1681" y="8474"/>
                  </a:lnTo>
                  <a:lnTo>
                    <a:pt x="10355" y="6074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78"/>
            <p:cNvSpPr/>
            <p:nvPr/>
          </p:nvSpPr>
          <p:spPr>
            <a:xfrm>
              <a:off x="8383451" y="3406979"/>
              <a:ext cx="588925" cy="588684"/>
            </a:xfrm>
            <a:custGeom>
              <a:avLst/>
              <a:gdLst/>
              <a:ahLst/>
              <a:cxnLst/>
              <a:rect l="l" t="t" r="r" b="b"/>
              <a:pathLst>
                <a:path w="4891" h="4889" extrusionOk="0">
                  <a:moveTo>
                    <a:pt x="2697" y="0"/>
                  </a:moveTo>
                  <a:lnTo>
                    <a:pt x="974" y="477"/>
                  </a:lnTo>
                  <a:lnTo>
                    <a:pt x="1345" y="1822"/>
                  </a:lnTo>
                  <a:lnTo>
                    <a:pt x="0" y="2193"/>
                  </a:lnTo>
                  <a:lnTo>
                    <a:pt x="478" y="3917"/>
                  </a:lnTo>
                  <a:lnTo>
                    <a:pt x="1822" y="3543"/>
                  </a:lnTo>
                  <a:lnTo>
                    <a:pt x="2193" y="4889"/>
                  </a:lnTo>
                  <a:lnTo>
                    <a:pt x="3917" y="4412"/>
                  </a:lnTo>
                  <a:lnTo>
                    <a:pt x="3545" y="3067"/>
                  </a:lnTo>
                  <a:lnTo>
                    <a:pt x="4890" y="2695"/>
                  </a:lnTo>
                  <a:lnTo>
                    <a:pt x="4412" y="972"/>
                  </a:lnTo>
                  <a:lnTo>
                    <a:pt x="3069" y="1344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78"/>
            <p:cNvSpPr/>
            <p:nvPr/>
          </p:nvSpPr>
          <p:spPr>
            <a:xfrm>
              <a:off x="7131302" y="3611073"/>
              <a:ext cx="601809" cy="841907"/>
            </a:xfrm>
            <a:custGeom>
              <a:avLst/>
              <a:gdLst/>
              <a:ahLst/>
              <a:cxnLst/>
              <a:rect l="l" t="t" r="r" b="b"/>
              <a:pathLst>
                <a:path w="4998" h="6992" extrusionOk="0">
                  <a:moveTo>
                    <a:pt x="3318" y="1"/>
                  </a:moveTo>
                  <a:lnTo>
                    <a:pt x="0" y="918"/>
                  </a:lnTo>
                  <a:lnTo>
                    <a:pt x="1681" y="6991"/>
                  </a:lnTo>
                  <a:lnTo>
                    <a:pt x="4998" y="6074"/>
                  </a:lnTo>
                  <a:lnTo>
                    <a:pt x="3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78"/>
            <p:cNvSpPr/>
            <p:nvPr/>
          </p:nvSpPr>
          <p:spPr>
            <a:xfrm>
              <a:off x="7692415" y="2794576"/>
              <a:ext cx="1379176" cy="1992183"/>
            </a:xfrm>
            <a:custGeom>
              <a:avLst/>
              <a:gdLst/>
              <a:ahLst/>
              <a:cxnLst/>
              <a:rect l="l" t="t" r="r" b="b"/>
              <a:pathLst>
                <a:path w="11454" h="16545" extrusionOk="0">
                  <a:moveTo>
                    <a:pt x="4" y="980"/>
                  </a:moveTo>
                  <a:cubicBezTo>
                    <a:pt x="3" y="980"/>
                    <a:pt x="2" y="981"/>
                    <a:pt x="0" y="981"/>
                  </a:cubicBezTo>
                  <a:lnTo>
                    <a:pt x="4" y="980"/>
                  </a:lnTo>
                  <a:close/>
                  <a:moveTo>
                    <a:pt x="4150" y="1"/>
                  </a:moveTo>
                  <a:cubicBezTo>
                    <a:pt x="3756" y="1"/>
                    <a:pt x="3356" y="53"/>
                    <a:pt x="2958" y="163"/>
                  </a:cubicBezTo>
                  <a:lnTo>
                    <a:pt x="4" y="980"/>
                  </a:lnTo>
                  <a:lnTo>
                    <a:pt x="4" y="980"/>
                  </a:lnTo>
                  <a:cubicBezTo>
                    <a:pt x="400" y="870"/>
                    <a:pt x="799" y="818"/>
                    <a:pt x="1191" y="818"/>
                  </a:cubicBezTo>
                  <a:cubicBezTo>
                    <a:pt x="3144" y="818"/>
                    <a:pt x="4935" y="2112"/>
                    <a:pt x="5481" y="4086"/>
                  </a:cubicBezTo>
                  <a:lnTo>
                    <a:pt x="8165" y="13782"/>
                  </a:lnTo>
                  <a:cubicBezTo>
                    <a:pt x="8495" y="14978"/>
                    <a:pt x="7795" y="16214"/>
                    <a:pt x="6599" y="16544"/>
                  </a:cubicBezTo>
                  <a:lnTo>
                    <a:pt x="9557" y="15727"/>
                  </a:lnTo>
                  <a:cubicBezTo>
                    <a:pt x="10753" y="15397"/>
                    <a:pt x="11454" y="14158"/>
                    <a:pt x="11123" y="12963"/>
                  </a:cubicBezTo>
                  <a:lnTo>
                    <a:pt x="8440" y="3268"/>
                  </a:lnTo>
                  <a:cubicBezTo>
                    <a:pt x="7893" y="1295"/>
                    <a:pt x="6102" y="1"/>
                    <a:pt x="4150" y="1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78"/>
            <p:cNvSpPr/>
            <p:nvPr/>
          </p:nvSpPr>
          <p:spPr>
            <a:xfrm>
              <a:off x="7380070" y="2539790"/>
              <a:ext cx="881281" cy="444915"/>
            </a:xfrm>
            <a:custGeom>
              <a:avLst/>
              <a:gdLst/>
              <a:ahLst/>
              <a:cxnLst/>
              <a:rect l="l" t="t" r="r" b="b"/>
              <a:pathLst>
                <a:path w="7319" h="3695" extrusionOk="0">
                  <a:moveTo>
                    <a:pt x="6819" y="1"/>
                  </a:moveTo>
                  <a:lnTo>
                    <a:pt x="0" y="1888"/>
                  </a:lnTo>
                  <a:lnTo>
                    <a:pt x="500" y="3694"/>
                  </a:lnTo>
                  <a:lnTo>
                    <a:pt x="7319" y="1808"/>
                  </a:lnTo>
                  <a:lnTo>
                    <a:pt x="68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78"/>
            <p:cNvSpPr/>
            <p:nvPr/>
          </p:nvSpPr>
          <p:spPr>
            <a:xfrm>
              <a:off x="7159478" y="2340271"/>
              <a:ext cx="1255154" cy="575560"/>
            </a:xfrm>
            <a:custGeom>
              <a:avLst/>
              <a:gdLst/>
              <a:ahLst/>
              <a:cxnLst/>
              <a:rect l="l" t="t" r="r" b="b"/>
              <a:pathLst>
                <a:path w="10424" h="4780" extrusionOk="0">
                  <a:moveTo>
                    <a:pt x="9785" y="0"/>
                  </a:moveTo>
                  <a:lnTo>
                    <a:pt x="0" y="2708"/>
                  </a:lnTo>
                  <a:lnTo>
                    <a:pt x="509" y="4545"/>
                  </a:lnTo>
                  <a:cubicBezTo>
                    <a:pt x="553" y="4704"/>
                    <a:pt x="845" y="4779"/>
                    <a:pt x="1316" y="4779"/>
                  </a:cubicBezTo>
                  <a:cubicBezTo>
                    <a:pt x="2235" y="4779"/>
                    <a:pt x="3839" y="4495"/>
                    <a:pt x="5625" y="4000"/>
                  </a:cubicBezTo>
                  <a:cubicBezTo>
                    <a:pt x="8327" y="3252"/>
                    <a:pt x="10423" y="2307"/>
                    <a:pt x="10293" y="1837"/>
                  </a:cubicBezTo>
                  <a:lnTo>
                    <a:pt x="9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78"/>
            <p:cNvSpPr/>
            <p:nvPr/>
          </p:nvSpPr>
          <p:spPr>
            <a:xfrm>
              <a:off x="7083017" y="2227207"/>
              <a:ext cx="1359429" cy="624567"/>
            </a:xfrm>
            <a:custGeom>
              <a:avLst/>
              <a:gdLst/>
              <a:ahLst/>
              <a:cxnLst/>
              <a:rect l="l" t="t" r="r" b="b"/>
              <a:pathLst>
                <a:path w="11290" h="5187" extrusionOk="0">
                  <a:moveTo>
                    <a:pt x="10598" y="0"/>
                  </a:moveTo>
                  <a:lnTo>
                    <a:pt x="1" y="2932"/>
                  </a:lnTo>
                  <a:lnTo>
                    <a:pt x="552" y="4922"/>
                  </a:lnTo>
                  <a:cubicBezTo>
                    <a:pt x="601" y="5101"/>
                    <a:pt x="944" y="5187"/>
                    <a:pt x="1495" y="5187"/>
                  </a:cubicBezTo>
                  <a:cubicBezTo>
                    <a:pt x="2503" y="5187"/>
                    <a:pt x="4212" y="4900"/>
                    <a:pt x="6105" y="4376"/>
                  </a:cubicBezTo>
                  <a:cubicBezTo>
                    <a:pt x="9031" y="3566"/>
                    <a:pt x="11290" y="2498"/>
                    <a:pt x="11149" y="1989"/>
                  </a:cubicBezTo>
                  <a:lnTo>
                    <a:pt x="105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78"/>
            <p:cNvSpPr/>
            <p:nvPr/>
          </p:nvSpPr>
          <p:spPr>
            <a:xfrm>
              <a:off x="7066039" y="2195298"/>
              <a:ext cx="1309940" cy="416980"/>
            </a:xfrm>
            <a:custGeom>
              <a:avLst/>
              <a:gdLst/>
              <a:ahLst/>
              <a:cxnLst/>
              <a:rect l="l" t="t" r="r" b="b"/>
              <a:pathLst>
                <a:path w="10879" h="3463" extrusionOk="0">
                  <a:moveTo>
                    <a:pt x="9797" y="0"/>
                  </a:moveTo>
                  <a:cubicBezTo>
                    <a:pt x="8788" y="0"/>
                    <a:pt x="7079" y="288"/>
                    <a:pt x="5185" y="811"/>
                  </a:cubicBezTo>
                  <a:cubicBezTo>
                    <a:pt x="2257" y="1621"/>
                    <a:pt x="0" y="2689"/>
                    <a:pt x="141" y="3197"/>
                  </a:cubicBezTo>
                  <a:cubicBezTo>
                    <a:pt x="190" y="3377"/>
                    <a:pt x="533" y="3463"/>
                    <a:pt x="1084" y="3463"/>
                  </a:cubicBezTo>
                  <a:cubicBezTo>
                    <a:pt x="2093" y="3463"/>
                    <a:pt x="3801" y="3175"/>
                    <a:pt x="5694" y="2651"/>
                  </a:cubicBezTo>
                  <a:cubicBezTo>
                    <a:pt x="8622" y="1841"/>
                    <a:pt x="10878" y="773"/>
                    <a:pt x="10738" y="265"/>
                  </a:cubicBezTo>
                  <a:cubicBezTo>
                    <a:pt x="10689" y="86"/>
                    <a:pt x="10347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3" name="Google Shape;4473;p78"/>
          <p:cNvGrpSpPr/>
          <p:nvPr/>
        </p:nvGrpSpPr>
        <p:grpSpPr>
          <a:xfrm>
            <a:off x="5057634" y="-65571"/>
            <a:ext cx="676977" cy="388909"/>
            <a:chOff x="5306236" y="3848004"/>
            <a:chExt cx="1815626" cy="1080803"/>
          </a:xfrm>
        </p:grpSpPr>
        <p:sp>
          <p:nvSpPr>
            <p:cNvPr id="4474" name="Google Shape;4474;p78"/>
            <p:cNvSpPr/>
            <p:nvPr/>
          </p:nvSpPr>
          <p:spPr>
            <a:xfrm>
              <a:off x="6092525" y="4072234"/>
              <a:ext cx="1029337" cy="856573"/>
            </a:xfrm>
            <a:custGeom>
              <a:avLst/>
              <a:gdLst/>
              <a:ahLst/>
              <a:cxnLst/>
              <a:rect l="l" t="t" r="r" b="b"/>
              <a:pathLst>
                <a:path w="12633" h="10513" extrusionOk="0">
                  <a:moveTo>
                    <a:pt x="2983" y="0"/>
                  </a:moveTo>
                  <a:lnTo>
                    <a:pt x="1" y="7761"/>
                  </a:lnTo>
                  <a:lnTo>
                    <a:pt x="6438" y="10234"/>
                  </a:lnTo>
                  <a:cubicBezTo>
                    <a:pt x="6928" y="10423"/>
                    <a:pt x="7432" y="10512"/>
                    <a:pt x="7928" y="10512"/>
                  </a:cubicBezTo>
                  <a:cubicBezTo>
                    <a:pt x="9598" y="10512"/>
                    <a:pt x="11175" y="9498"/>
                    <a:pt x="11810" y="7845"/>
                  </a:cubicBezTo>
                  <a:cubicBezTo>
                    <a:pt x="12632" y="5703"/>
                    <a:pt x="11563" y="3297"/>
                    <a:pt x="9421" y="2474"/>
                  </a:cubicBezTo>
                  <a:lnTo>
                    <a:pt x="29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78"/>
            <p:cNvSpPr/>
            <p:nvPr/>
          </p:nvSpPr>
          <p:spPr>
            <a:xfrm>
              <a:off x="5306318" y="3848004"/>
              <a:ext cx="1061114" cy="857388"/>
            </a:xfrm>
            <a:custGeom>
              <a:avLst/>
              <a:gdLst/>
              <a:ahLst/>
              <a:cxnLst/>
              <a:rect l="l" t="t" r="r" b="b"/>
              <a:pathLst>
                <a:path w="13023" h="10523" extrusionOk="0">
                  <a:moveTo>
                    <a:pt x="4706" y="0"/>
                  </a:moveTo>
                  <a:cubicBezTo>
                    <a:pt x="3036" y="0"/>
                    <a:pt x="1460" y="1014"/>
                    <a:pt x="824" y="2666"/>
                  </a:cubicBezTo>
                  <a:cubicBezTo>
                    <a:pt x="0" y="4809"/>
                    <a:pt x="1071" y="7213"/>
                    <a:pt x="3213" y="8038"/>
                  </a:cubicBezTo>
                  <a:lnTo>
                    <a:pt x="9650" y="10513"/>
                  </a:lnTo>
                  <a:cubicBezTo>
                    <a:pt x="9666" y="10519"/>
                    <a:pt x="9684" y="10522"/>
                    <a:pt x="9703" y="10522"/>
                  </a:cubicBezTo>
                  <a:cubicBezTo>
                    <a:pt x="10124" y="10522"/>
                    <a:pt x="11058" y="8955"/>
                    <a:pt x="11847" y="6903"/>
                  </a:cubicBezTo>
                  <a:cubicBezTo>
                    <a:pt x="12670" y="4760"/>
                    <a:pt x="13022" y="2902"/>
                    <a:pt x="12632" y="2752"/>
                  </a:cubicBezTo>
                  <a:lnTo>
                    <a:pt x="6195" y="277"/>
                  </a:lnTo>
                  <a:cubicBezTo>
                    <a:pt x="5705" y="89"/>
                    <a:pt x="5202" y="0"/>
                    <a:pt x="4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78"/>
            <p:cNvSpPr/>
            <p:nvPr/>
          </p:nvSpPr>
          <p:spPr>
            <a:xfrm>
              <a:off x="5306236" y="3996622"/>
              <a:ext cx="1767790" cy="932103"/>
            </a:xfrm>
            <a:custGeom>
              <a:avLst/>
              <a:gdLst/>
              <a:ahLst/>
              <a:cxnLst/>
              <a:rect l="l" t="t" r="r" b="b"/>
              <a:pathLst>
                <a:path w="21696" h="11440" extrusionOk="0">
                  <a:moveTo>
                    <a:pt x="1265" y="0"/>
                  </a:moveTo>
                  <a:lnTo>
                    <a:pt x="1265" y="0"/>
                  </a:lnTo>
                  <a:cubicBezTo>
                    <a:pt x="1089" y="258"/>
                    <a:pt x="940" y="539"/>
                    <a:pt x="824" y="842"/>
                  </a:cubicBezTo>
                  <a:cubicBezTo>
                    <a:pt x="0" y="2985"/>
                    <a:pt x="1069" y="5389"/>
                    <a:pt x="3213" y="6214"/>
                  </a:cubicBezTo>
                  <a:lnTo>
                    <a:pt x="9649" y="8689"/>
                  </a:lnTo>
                  <a:lnTo>
                    <a:pt x="16087" y="11162"/>
                  </a:lnTo>
                  <a:cubicBezTo>
                    <a:pt x="16577" y="11351"/>
                    <a:pt x="17081" y="11440"/>
                    <a:pt x="17576" y="11440"/>
                  </a:cubicBezTo>
                  <a:cubicBezTo>
                    <a:pt x="19247" y="11440"/>
                    <a:pt x="20823" y="10426"/>
                    <a:pt x="21459" y="8773"/>
                  </a:cubicBezTo>
                  <a:cubicBezTo>
                    <a:pt x="21574" y="8470"/>
                    <a:pt x="21652" y="8160"/>
                    <a:pt x="21696" y="7852"/>
                  </a:cubicBezTo>
                  <a:lnTo>
                    <a:pt x="21696" y="7852"/>
                  </a:lnTo>
                  <a:cubicBezTo>
                    <a:pt x="20919" y="9000"/>
                    <a:pt x="19619" y="9676"/>
                    <a:pt x="18255" y="9676"/>
                  </a:cubicBezTo>
                  <a:cubicBezTo>
                    <a:pt x="17759" y="9676"/>
                    <a:pt x="17255" y="9587"/>
                    <a:pt x="16765" y="9399"/>
                  </a:cubicBezTo>
                  <a:lnTo>
                    <a:pt x="10329" y="6925"/>
                  </a:lnTo>
                  <a:lnTo>
                    <a:pt x="3891" y="4450"/>
                  </a:lnTo>
                  <a:cubicBezTo>
                    <a:pt x="2052" y="3743"/>
                    <a:pt x="1004" y="1872"/>
                    <a:pt x="1265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78"/>
            <p:cNvSpPr/>
            <p:nvPr/>
          </p:nvSpPr>
          <p:spPr>
            <a:xfrm>
              <a:off x="5819320" y="3971771"/>
              <a:ext cx="811541" cy="335850"/>
            </a:xfrm>
            <a:custGeom>
              <a:avLst/>
              <a:gdLst/>
              <a:ahLst/>
              <a:cxnLst/>
              <a:rect l="l" t="t" r="r" b="b"/>
              <a:pathLst>
                <a:path w="9960" h="4122" extrusionOk="0">
                  <a:moveTo>
                    <a:pt x="457" y="0"/>
                  </a:moveTo>
                  <a:cubicBezTo>
                    <a:pt x="147" y="0"/>
                    <a:pt x="0" y="492"/>
                    <a:pt x="345" y="624"/>
                  </a:cubicBezTo>
                  <a:cubicBezTo>
                    <a:pt x="3359" y="1782"/>
                    <a:pt x="6371" y="2939"/>
                    <a:pt x="9384" y="4098"/>
                  </a:cubicBezTo>
                  <a:cubicBezTo>
                    <a:pt x="9426" y="4114"/>
                    <a:pt x="9467" y="4121"/>
                    <a:pt x="9504" y="4121"/>
                  </a:cubicBezTo>
                  <a:cubicBezTo>
                    <a:pt x="9813" y="4121"/>
                    <a:pt x="9960" y="3630"/>
                    <a:pt x="9616" y="3498"/>
                  </a:cubicBezTo>
                  <a:cubicBezTo>
                    <a:pt x="6602" y="2339"/>
                    <a:pt x="3590" y="1183"/>
                    <a:pt x="576" y="24"/>
                  </a:cubicBezTo>
                  <a:cubicBezTo>
                    <a:pt x="535" y="8"/>
                    <a:pt x="495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8" name="Google Shape;4478;p78"/>
          <p:cNvGrpSpPr/>
          <p:nvPr/>
        </p:nvGrpSpPr>
        <p:grpSpPr>
          <a:xfrm rot="1072742">
            <a:off x="1579800" y="3883563"/>
            <a:ext cx="1370219" cy="1153460"/>
            <a:chOff x="3714271" y="3136013"/>
            <a:chExt cx="663097" cy="558191"/>
          </a:xfrm>
        </p:grpSpPr>
        <p:sp>
          <p:nvSpPr>
            <p:cNvPr id="4479" name="Google Shape;4479;p78"/>
            <p:cNvSpPr/>
            <p:nvPr/>
          </p:nvSpPr>
          <p:spPr>
            <a:xfrm>
              <a:off x="3740117" y="3345263"/>
              <a:ext cx="637216" cy="348942"/>
            </a:xfrm>
            <a:custGeom>
              <a:avLst/>
              <a:gdLst/>
              <a:ahLst/>
              <a:cxnLst/>
              <a:rect l="l" t="t" r="r" b="b"/>
              <a:pathLst>
                <a:path w="15902" h="8708" extrusionOk="0">
                  <a:moveTo>
                    <a:pt x="15284" y="0"/>
                  </a:moveTo>
                  <a:lnTo>
                    <a:pt x="7642" y="2220"/>
                  </a:lnTo>
                  <a:lnTo>
                    <a:pt x="0" y="4439"/>
                  </a:lnTo>
                  <a:cubicBezTo>
                    <a:pt x="1011" y="6935"/>
                    <a:pt x="3403" y="8707"/>
                    <a:pt x="6607" y="8707"/>
                  </a:cubicBezTo>
                  <a:cubicBezTo>
                    <a:pt x="7483" y="8707"/>
                    <a:pt x="8419" y="8575"/>
                    <a:pt x="9405" y="8288"/>
                  </a:cubicBezTo>
                  <a:cubicBezTo>
                    <a:pt x="13994" y="6956"/>
                    <a:pt x="15901" y="3372"/>
                    <a:pt x="15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78"/>
            <p:cNvSpPr/>
            <p:nvPr/>
          </p:nvSpPr>
          <p:spPr>
            <a:xfrm>
              <a:off x="4024539" y="3345303"/>
              <a:ext cx="352829" cy="348381"/>
            </a:xfrm>
            <a:custGeom>
              <a:avLst/>
              <a:gdLst/>
              <a:ahLst/>
              <a:cxnLst/>
              <a:rect l="l" t="t" r="r" b="b"/>
              <a:pathLst>
                <a:path w="8805" h="8694" extrusionOk="0">
                  <a:moveTo>
                    <a:pt x="8188" y="0"/>
                  </a:moveTo>
                  <a:lnTo>
                    <a:pt x="3715" y="1300"/>
                  </a:lnTo>
                  <a:cubicBezTo>
                    <a:pt x="4222" y="4081"/>
                    <a:pt x="3015" y="7007"/>
                    <a:pt x="1" y="8694"/>
                  </a:cubicBezTo>
                  <a:cubicBezTo>
                    <a:pt x="733" y="8654"/>
                    <a:pt x="1504" y="8523"/>
                    <a:pt x="2308" y="8288"/>
                  </a:cubicBezTo>
                  <a:cubicBezTo>
                    <a:pt x="6898" y="6956"/>
                    <a:pt x="8804" y="3373"/>
                    <a:pt x="8188" y="0"/>
                  </a:cubicBezTo>
                  <a:close/>
                </a:path>
              </a:pathLst>
            </a:custGeom>
            <a:solidFill>
              <a:srgbClr val="FFB40D">
                <a:alpha val="33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78"/>
            <p:cNvSpPr/>
            <p:nvPr/>
          </p:nvSpPr>
          <p:spPr>
            <a:xfrm>
              <a:off x="3714271" y="3325949"/>
              <a:ext cx="662621" cy="210976"/>
            </a:xfrm>
            <a:custGeom>
              <a:avLst/>
              <a:gdLst/>
              <a:ahLst/>
              <a:cxnLst/>
              <a:rect l="l" t="t" r="r" b="b"/>
              <a:pathLst>
                <a:path w="16536" h="5265" extrusionOk="0">
                  <a:moveTo>
                    <a:pt x="15313" y="0"/>
                  </a:moveTo>
                  <a:cubicBezTo>
                    <a:pt x="13866" y="0"/>
                    <a:pt x="11065" y="526"/>
                    <a:pt x="7921" y="1439"/>
                  </a:cubicBezTo>
                  <a:cubicBezTo>
                    <a:pt x="3461" y="2734"/>
                    <a:pt x="0" y="4318"/>
                    <a:pt x="191" y="4978"/>
                  </a:cubicBezTo>
                  <a:cubicBezTo>
                    <a:pt x="248" y="5172"/>
                    <a:pt x="616" y="5265"/>
                    <a:pt x="1222" y="5265"/>
                  </a:cubicBezTo>
                  <a:cubicBezTo>
                    <a:pt x="2669" y="5265"/>
                    <a:pt x="5470" y="4739"/>
                    <a:pt x="8613" y="3826"/>
                  </a:cubicBezTo>
                  <a:cubicBezTo>
                    <a:pt x="13075" y="2531"/>
                    <a:pt x="16535" y="947"/>
                    <a:pt x="16343" y="287"/>
                  </a:cubicBezTo>
                  <a:cubicBezTo>
                    <a:pt x="16287" y="93"/>
                    <a:pt x="15919" y="0"/>
                    <a:pt x="15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78"/>
            <p:cNvSpPr/>
            <p:nvPr/>
          </p:nvSpPr>
          <p:spPr>
            <a:xfrm>
              <a:off x="3762436" y="3336127"/>
              <a:ext cx="557674" cy="173670"/>
            </a:xfrm>
            <a:custGeom>
              <a:avLst/>
              <a:gdLst/>
              <a:ahLst/>
              <a:cxnLst/>
              <a:rect l="l" t="t" r="r" b="b"/>
              <a:pathLst>
                <a:path w="13917" h="4334" extrusionOk="0">
                  <a:moveTo>
                    <a:pt x="13236" y="0"/>
                  </a:moveTo>
                  <a:cubicBezTo>
                    <a:pt x="12801" y="0"/>
                    <a:pt x="12162" y="74"/>
                    <a:pt x="11378" y="212"/>
                  </a:cubicBezTo>
                  <a:cubicBezTo>
                    <a:pt x="11038" y="271"/>
                    <a:pt x="10671" y="343"/>
                    <a:pt x="10279" y="425"/>
                  </a:cubicBezTo>
                  <a:cubicBezTo>
                    <a:pt x="9452" y="602"/>
                    <a:pt x="8523" y="831"/>
                    <a:pt x="7538" y="1101"/>
                  </a:cubicBezTo>
                  <a:cubicBezTo>
                    <a:pt x="7281" y="1173"/>
                    <a:pt x="7021" y="1246"/>
                    <a:pt x="6758" y="1322"/>
                  </a:cubicBezTo>
                  <a:cubicBezTo>
                    <a:pt x="2966" y="2423"/>
                    <a:pt x="1" y="3695"/>
                    <a:pt x="137" y="4161"/>
                  </a:cubicBezTo>
                  <a:cubicBezTo>
                    <a:pt x="171" y="4278"/>
                    <a:pt x="396" y="4334"/>
                    <a:pt x="775" y="4334"/>
                  </a:cubicBezTo>
                  <a:cubicBezTo>
                    <a:pt x="895" y="4334"/>
                    <a:pt x="1030" y="4328"/>
                    <a:pt x="1179" y="4317"/>
                  </a:cubicBezTo>
                  <a:cubicBezTo>
                    <a:pt x="2440" y="4226"/>
                    <a:pt x="4709" y="3752"/>
                    <a:pt x="7249" y="3014"/>
                  </a:cubicBezTo>
                  <a:lnTo>
                    <a:pt x="7305" y="2998"/>
                  </a:lnTo>
                  <a:cubicBezTo>
                    <a:pt x="8228" y="2730"/>
                    <a:pt x="9100" y="2451"/>
                    <a:pt x="9889" y="2176"/>
                  </a:cubicBezTo>
                  <a:cubicBezTo>
                    <a:pt x="10323" y="2025"/>
                    <a:pt x="10731" y="1875"/>
                    <a:pt x="11109" y="1730"/>
                  </a:cubicBezTo>
                  <a:cubicBezTo>
                    <a:pt x="11923" y="1416"/>
                    <a:pt x="12596" y="1120"/>
                    <a:pt x="13075" y="863"/>
                  </a:cubicBezTo>
                  <a:cubicBezTo>
                    <a:pt x="13623" y="569"/>
                    <a:pt x="13916" y="326"/>
                    <a:pt x="13871" y="173"/>
                  </a:cubicBezTo>
                  <a:cubicBezTo>
                    <a:pt x="13837" y="56"/>
                    <a:pt x="13613" y="0"/>
                    <a:pt x="13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78"/>
            <p:cNvSpPr/>
            <p:nvPr/>
          </p:nvSpPr>
          <p:spPr>
            <a:xfrm>
              <a:off x="3809680" y="3370708"/>
              <a:ext cx="476730" cy="138447"/>
            </a:xfrm>
            <a:custGeom>
              <a:avLst/>
              <a:gdLst/>
              <a:ahLst/>
              <a:cxnLst/>
              <a:rect l="l" t="t" r="r" b="b"/>
              <a:pathLst>
                <a:path w="11897" h="3455" extrusionOk="0">
                  <a:moveTo>
                    <a:pt x="11896" y="0"/>
                  </a:moveTo>
                  <a:lnTo>
                    <a:pt x="11896" y="0"/>
                  </a:lnTo>
                  <a:cubicBezTo>
                    <a:pt x="10634" y="92"/>
                    <a:pt x="8366" y="567"/>
                    <a:pt x="5824" y="1304"/>
                  </a:cubicBezTo>
                  <a:cubicBezTo>
                    <a:pt x="3283" y="2042"/>
                    <a:pt x="1115" y="2858"/>
                    <a:pt x="0" y="3454"/>
                  </a:cubicBezTo>
                  <a:cubicBezTo>
                    <a:pt x="1261" y="3363"/>
                    <a:pt x="3530" y="2889"/>
                    <a:pt x="6070" y="2151"/>
                  </a:cubicBezTo>
                  <a:cubicBezTo>
                    <a:pt x="8612" y="1413"/>
                    <a:pt x="10782" y="598"/>
                    <a:pt x="118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78"/>
            <p:cNvSpPr/>
            <p:nvPr/>
          </p:nvSpPr>
          <p:spPr>
            <a:xfrm>
              <a:off x="4149079" y="3136013"/>
              <a:ext cx="90321" cy="58224"/>
            </a:xfrm>
            <a:custGeom>
              <a:avLst/>
              <a:gdLst/>
              <a:ahLst/>
              <a:cxnLst/>
              <a:rect l="l" t="t" r="r" b="b"/>
              <a:pathLst>
                <a:path w="2254" h="1453" extrusionOk="0">
                  <a:moveTo>
                    <a:pt x="914" y="1"/>
                  </a:moveTo>
                  <a:cubicBezTo>
                    <a:pt x="505" y="1"/>
                    <a:pt x="170" y="177"/>
                    <a:pt x="97" y="464"/>
                  </a:cubicBezTo>
                  <a:cubicBezTo>
                    <a:pt x="1" y="836"/>
                    <a:pt x="386" y="1256"/>
                    <a:pt x="954" y="1403"/>
                  </a:cubicBezTo>
                  <a:cubicBezTo>
                    <a:pt x="1086" y="1437"/>
                    <a:pt x="1216" y="1453"/>
                    <a:pt x="1339" y="1453"/>
                  </a:cubicBezTo>
                  <a:cubicBezTo>
                    <a:pt x="1749" y="1453"/>
                    <a:pt x="2085" y="1276"/>
                    <a:pt x="2158" y="990"/>
                  </a:cubicBezTo>
                  <a:cubicBezTo>
                    <a:pt x="2254" y="617"/>
                    <a:pt x="1871" y="197"/>
                    <a:pt x="1300" y="51"/>
                  </a:cubicBezTo>
                  <a:cubicBezTo>
                    <a:pt x="1168" y="17"/>
                    <a:pt x="1038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78"/>
            <p:cNvSpPr/>
            <p:nvPr/>
          </p:nvSpPr>
          <p:spPr>
            <a:xfrm>
              <a:off x="4053671" y="3164624"/>
              <a:ext cx="172307" cy="291600"/>
            </a:xfrm>
            <a:custGeom>
              <a:avLst/>
              <a:gdLst/>
              <a:ahLst/>
              <a:cxnLst/>
              <a:rect l="l" t="t" r="r" b="b"/>
              <a:pathLst>
                <a:path w="4300" h="7277" extrusionOk="0">
                  <a:moveTo>
                    <a:pt x="3397" y="0"/>
                  </a:moveTo>
                  <a:cubicBezTo>
                    <a:pt x="3335" y="0"/>
                    <a:pt x="3269" y="13"/>
                    <a:pt x="3202" y="37"/>
                  </a:cubicBezTo>
                  <a:cubicBezTo>
                    <a:pt x="3190" y="42"/>
                    <a:pt x="3175" y="47"/>
                    <a:pt x="3163" y="52"/>
                  </a:cubicBezTo>
                  <a:cubicBezTo>
                    <a:pt x="3149" y="57"/>
                    <a:pt x="3135" y="65"/>
                    <a:pt x="3122" y="71"/>
                  </a:cubicBezTo>
                  <a:cubicBezTo>
                    <a:pt x="3112" y="76"/>
                    <a:pt x="3099" y="81"/>
                    <a:pt x="3088" y="87"/>
                  </a:cubicBezTo>
                  <a:cubicBezTo>
                    <a:pt x="3083" y="88"/>
                    <a:pt x="3077" y="92"/>
                    <a:pt x="3072" y="96"/>
                  </a:cubicBezTo>
                  <a:cubicBezTo>
                    <a:pt x="3062" y="102"/>
                    <a:pt x="3051" y="108"/>
                    <a:pt x="3039" y="114"/>
                  </a:cubicBezTo>
                  <a:cubicBezTo>
                    <a:pt x="3029" y="119"/>
                    <a:pt x="3017" y="128"/>
                    <a:pt x="3006" y="134"/>
                  </a:cubicBezTo>
                  <a:cubicBezTo>
                    <a:pt x="2998" y="139"/>
                    <a:pt x="2990" y="145"/>
                    <a:pt x="2980" y="150"/>
                  </a:cubicBezTo>
                  <a:cubicBezTo>
                    <a:pt x="2896" y="207"/>
                    <a:pt x="2808" y="279"/>
                    <a:pt x="2719" y="366"/>
                  </a:cubicBezTo>
                  <a:cubicBezTo>
                    <a:pt x="1812" y="1241"/>
                    <a:pt x="746" y="3513"/>
                    <a:pt x="275" y="5365"/>
                  </a:cubicBezTo>
                  <a:cubicBezTo>
                    <a:pt x="274" y="5371"/>
                    <a:pt x="271" y="5376"/>
                    <a:pt x="270" y="5381"/>
                  </a:cubicBezTo>
                  <a:cubicBezTo>
                    <a:pt x="68" y="6177"/>
                    <a:pt x="0" y="6796"/>
                    <a:pt x="36" y="7276"/>
                  </a:cubicBezTo>
                  <a:cubicBezTo>
                    <a:pt x="958" y="7008"/>
                    <a:pt x="1830" y="6729"/>
                    <a:pt x="2619" y="6455"/>
                  </a:cubicBezTo>
                  <a:cubicBezTo>
                    <a:pt x="3053" y="6304"/>
                    <a:pt x="3461" y="6154"/>
                    <a:pt x="3840" y="6009"/>
                  </a:cubicBezTo>
                  <a:cubicBezTo>
                    <a:pt x="3952" y="5528"/>
                    <a:pt x="4043" y="5012"/>
                    <a:pt x="4110" y="4492"/>
                  </a:cubicBezTo>
                  <a:cubicBezTo>
                    <a:pt x="4299" y="3038"/>
                    <a:pt x="4298" y="1548"/>
                    <a:pt x="4032" y="701"/>
                  </a:cubicBezTo>
                  <a:cubicBezTo>
                    <a:pt x="3913" y="323"/>
                    <a:pt x="3742" y="72"/>
                    <a:pt x="3507" y="14"/>
                  </a:cubicBezTo>
                  <a:cubicBezTo>
                    <a:pt x="3471" y="5"/>
                    <a:pt x="3435" y="0"/>
                    <a:pt x="3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78"/>
            <p:cNvSpPr/>
            <p:nvPr/>
          </p:nvSpPr>
          <p:spPr>
            <a:xfrm>
              <a:off x="4158616" y="3164624"/>
              <a:ext cx="67360" cy="258661"/>
            </a:xfrm>
            <a:custGeom>
              <a:avLst/>
              <a:gdLst/>
              <a:ahLst/>
              <a:cxnLst/>
              <a:rect l="l" t="t" r="r" b="b"/>
              <a:pathLst>
                <a:path w="1681" h="6455" extrusionOk="0">
                  <a:moveTo>
                    <a:pt x="777" y="0"/>
                  </a:moveTo>
                  <a:cubicBezTo>
                    <a:pt x="714" y="0"/>
                    <a:pt x="649" y="13"/>
                    <a:pt x="582" y="37"/>
                  </a:cubicBezTo>
                  <a:cubicBezTo>
                    <a:pt x="570" y="42"/>
                    <a:pt x="555" y="47"/>
                    <a:pt x="542" y="52"/>
                  </a:cubicBezTo>
                  <a:cubicBezTo>
                    <a:pt x="529" y="57"/>
                    <a:pt x="515" y="65"/>
                    <a:pt x="501" y="71"/>
                  </a:cubicBezTo>
                  <a:cubicBezTo>
                    <a:pt x="490" y="76"/>
                    <a:pt x="479" y="81"/>
                    <a:pt x="468" y="87"/>
                  </a:cubicBezTo>
                  <a:cubicBezTo>
                    <a:pt x="463" y="88"/>
                    <a:pt x="457" y="92"/>
                    <a:pt x="452" y="96"/>
                  </a:cubicBezTo>
                  <a:cubicBezTo>
                    <a:pt x="442" y="102"/>
                    <a:pt x="431" y="108"/>
                    <a:pt x="418" y="114"/>
                  </a:cubicBezTo>
                  <a:cubicBezTo>
                    <a:pt x="408" y="119"/>
                    <a:pt x="397" y="128"/>
                    <a:pt x="386" y="134"/>
                  </a:cubicBezTo>
                  <a:cubicBezTo>
                    <a:pt x="377" y="139"/>
                    <a:pt x="370" y="145"/>
                    <a:pt x="360" y="150"/>
                  </a:cubicBezTo>
                  <a:cubicBezTo>
                    <a:pt x="338" y="166"/>
                    <a:pt x="314" y="183"/>
                    <a:pt x="291" y="201"/>
                  </a:cubicBezTo>
                  <a:cubicBezTo>
                    <a:pt x="341" y="310"/>
                    <a:pt x="384" y="438"/>
                    <a:pt x="421" y="582"/>
                  </a:cubicBezTo>
                  <a:cubicBezTo>
                    <a:pt x="671" y="1547"/>
                    <a:pt x="632" y="3188"/>
                    <a:pt x="391" y="4705"/>
                  </a:cubicBezTo>
                  <a:cubicBezTo>
                    <a:pt x="320" y="5153"/>
                    <a:pt x="231" y="5591"/>
                    <a:pt x="128" y="5996"/>
                  </a:cubicBezTo>
                  <a:cubicBezTo>
                    <a:pt x="87" y="6160"/>
                    <a:pt x="45" y="6311"/>
                    <a:pt x="0" y="6455"/>
                  </a:cubicBezTo>
                  <a:cubicBezTo>
                    <a:pt x="434" y="6304"/>
                    <a:pt x="842" y="6154"/>
                    <a:pt x="1221" y="6009"/>
                  </a:cubicBezTo>
                  <a:cubicBezTo>
                    <a:pt x="1333" y="5528"/>
                    <a:pt x="1424" y="5012"/>
                    <a:pt x="1491" y="4492"/>
                  </a:cubicBezTo>
                  <a:cubicBezTo>
                    <a:pt x="1680" y="3038"/>
                    <a:pt x="1679" y="1548"/>
                    <a:pt x="1413" y="701"/>
                  </a:cubicBezTo>
                  <a:cubicBezTo>
                    <a:pt x="1294" y="323"/>
                    <a:pt x="1123" y="72"/>
                    <a:pt x="887" y="14"/>
                  </a:cubicBezTo>
                  <a:cubicBezTo>
                    <a:pt x="851" y="5"/>
                    <a:pt x="814" y="0"/>
                    <a:pt x="777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7" name="Google Shape;4487;p78"/>
          <p:cNvGrpSpPr/>
          <p:nvPr/>
        </p:nvGrpSpPr>
        <p:grpSpPr>
          <a:xfrm rot="19179335">
            <a:off x="248001" y="216243"/>
            <a:ext cx="546293" cy="653234"/>
            <a:chOff x="5610268" y="4165597"/>
            <a:chExt cx="141732" cy="181282"/>
          </a:xfrm>
        </p:grpSpPr>
        <p:sp>
          <p:nvSpPr>
            <p:cNvPr id="4488" name="Google Shape;4488;p78"/>
            <p:cNvSpPr/>
            <p:nvPr/>
          </p:nvSpPr>
          <p:spPr>
            <a:xfrm>
              <a:off x="5636474" y="4214644"/>
              <a:ext cx="53696" cy="132236"/>
            </a:xfrm>
            <a:custGeom>
              <a:avLst/>
              <a:gdLst/>
              <a:ahLst/>
              <a:cxnLst/>
              <a:rect l="l" t="t" r="r" b="b"/>
              <a:pathLst>
                <a:path w="1340" h="3300" extrusionOk="0">
                  <a:moveTo>
                    <a:pt x="1294" y="1"/>
                  </a:moveTo>
                  <a:cubicBezTo>
                    <a:pt x="1288" y="1"/>
                    <a:pt x="1282" y="3"/>
                    <a:pt x="1276" y="7"/>
                  </a:cubicBezTo>
                  <a:cubicBezTo>
                    <a:pt x="886" y="283"/>
                    <a:pt x="566" y="652"/>
                    <a:pt x="345" y="1074"/>
                  </a:cubicBezTo>
                  <a:cubicBezTo>
                    <a:pt x="120" y="1503"/>
                    <a:pt x="3" y="1984"/>
                    <a:pt x="2" y="2469"/>
                  </a:cubicBezTo>
                  <a:cubicBezTo>
                    <a:pt x="1" y="2743"/>
                    <a:pt x="38" y="3016"/>
                    <a:pt x="110" y="3279"/>
                  </a:cubicBezTo>
                  <a:cubicBezTo>
                    <a:pt x="114" y="3293"/>
                    <a:pt x="125" y="3299"/>
                    <a:pt x="135" y="3299"/>
                  </a:cubicBezTo>
                  <a:cubicBezTo>
                    <a:pt x="154" y="3299"/>
                    <a:pt x="175" y="3281"/>
                    <a:pt x="168" y="3258"/>
                  </a:cubicBezTo>
                  <a:cubicBezTo>
                    <a:pt x="43" y="2798"/>
                    <a:pt x="32" y="2309"/>
                    <a:pt x="131" y="1844"/>
                  </a:cubicBezTo>
                  <a:cubicBezTo>
                    <a:pt x="230" y="1384"/>
                    <a:pt x="442" y="954"/>
                    <a:pt x="740" y="591"/>
                  </a:cubicBezTo>
                  <a:cubicBezTo>
                    <a:pt x="906" y="389"/>
                    <a:pt x="1100" y="208"/>
                    <a:pt x="1314" y="56"/>
                  </a:cubicBezTo>
                  <a:cubicBezTo>
                    <a:pt x="1340" y="37"/>
                    <a:pt x="1320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78"/>
            <p:cNvSpPr/>
            <p:nvPr/>
          </p:nvSpPr>
          <p:spPr>
            <a:xfrm>
              <a:off x="5638358" y="4230312"/>
              <a:ext cx="91002" cy="77057"/>
            </a:xfrm>
            <a:custGeom>
              <a:avLst/>
              <a:gdLst/>
              <a:ahLst/>
              <a:cxnLst/>
              <a:rect l="l" t="t" r="r" b="b"/>
              <a:pathLst>
                <a:path w="2271" h="1923" extrusionOk="0">
                  <a:moveTo>
                    <a:pt x="2271" y="1"/>
                  </a:moveTo>
                  <a:cubicBezTo>
                    <a:pt x="1741" y="19"/>
                    <a:pt x="1247" y="203"/>
                    <a:pt x="844" y="543"/>
                  </a:cubicBezTo>
                  <a:cubicBezTo>
                    <a:pt x="444" y="884"/>
                    <a:pt x="141" y="1375"/>
                    <a:pt x="0" y="1922"/>
                  </a:cubicBezTo>
                  <a:cubicBezTo>
                    <a:pt x="538" y="1902"/>
                    <a:pt x="1069" y="1752"/>
                    <a:pt x="1493" y="1426"/>
                  </a:cubicBezTo>
                  <a:cubicBezTo>
                    <a:pt x="1917" y="1100"/>
                    <a:pt x="2223" y="585"/>
                    <a:pt x="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78"/>
            <p:cNvSpPr/>
            <p:nvPr/>
          </p:nvSpPr>
          <p:spPr>
            <a:xfrm>
              <a:off x="5660958" y="4165597"/>
              <a:ext cx="91042" cy="77057"/>
            </a:xfrm>
            <a:custGeom>
              <a:avLst/>
              <a:gdLst/>
              <a:ahLst/>
              <a:cxnLst/>
              <a:rect l="l" t="t" r="r" b="b"/>
              <a:pathLst>
                <a:path w="2272" h="1923" extrusionOk="0">
                  <a:moveTo>
                    <a:pt x="2271" y="1"/>
                  </a:moveTo>
                  <a:cubicBezTo>
                    <a:pt x="1743" y="19"/>
                    <a:pt x="1248" y="203"/>
                    <a:pt x="846" y="543"/>
                  </a:cubicBezTo>
                  <a:cubicBezTo>
                    <a:pt x="445" y="884"/>
                    <a:pt x="141" y="1375"/>
                    <a:pt x="1" y="1922"/>
                  </a:cubicBezTo>
                  <a:cubicBezTo>
                    <a:pt x="538" y="1902"/>
                    <a:pt x="1070" y="1752"/>
                    <a:pt x="1493" y="1426"/>
                  </a:cubicBezTo>
                  <a:cubicBezTo>
                    <a:pt x="1918" y="1100"/>
                    <a:pt x="2225" y="585"/>
                    <a:pt x="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78"/>
            <p:cNvSpPr/>
            <p:nvPr/>
          </p:nvSpPr>
          <p:spPr>
            <a:xfrm>
              <a:off x="5610268" y="4169965"/>
              <a:ext cx="52413" cy="107832"/>
            </a:xfrm>
            <a:custGeom>
              <a:avLst/>
              <a:gdLst/>
              <a:ahLst/>
              <a:cxnLst/>
              <a:rect l="l" t="t" r="r" b="b"/>
              <a:pathLst>
                <a:path w="1308" h="2691" extrusionOk="0">
                  <a:moveTo>
                    <a:pt x="719" y="1"/>
                  </a:moveTo>
                  <a:cubicBezTo>
                    <a:pt x="240" y="332"/>
                    <a:pt x="1" y="848"/>
                    <a:pt x="43" y="1348"/>
                  </a:cubicBezTo>
                  <a:cubicBezTo>
                    <a:pt x="85" y="1848"/>
                    <a:pt x="400" y="2317"/>
                    <a:pt x="823" y="2690"/>
                  </a:cubicBezTo>
                  <a:cubicBezTo>
                    <a:pt x="1307" y="1843"/>
                    <a:pt x="1269" y="822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2" name="Google Shape;4492;p78"/>
          <p:cNvGrpSpPr/>
          <p:nvPr/>
        </p:nvGrpSpPr>
        <p:grpSpPr>
          <a:xfrm>
            <a:off x="812513" y="3884060"/>
            <a:ext cx="1008432" cy="1089267"/>
            <a:chOff x="1485900" y="4452125"/>
            <a:chExt cx="549875" cy="599050"/>
          </a:xfrm>
        </p:grpSpPr>
        <p:sp>
          <p:nvSpPr>
            <p:cNvPr id="4493" name="Google Shape;4493;p78"/>
            <p:cNvSpPr/>
            <p:nvPr/>
          </p:nvSpPr>
          <p:spPr>
            <a:xfrm>
              <a:off x="1485900" y="4550725"/>
              <a:ext cx="492850" cy="500450"/>
            </a:xfrm>
            <a:custGeom>
              <a:avLst/>
              <a:gdLst/>
              <a:ahLst/>
              <a:cxnLst/>
              <a:rect l="l" t="t" r="r" b="b"/>
              <a:pathLst>
                <a:path w="19714" h="20018" extrusionOk="0">
                  <a:moveTo>
                    <a:pt x="4732" y="0"/>
                  </a:moveTo>
                  <a:lnTo>
                    <a:pt x="214" y="15216"/>
                  </a:lnTo>
                  <a:cubicBezTo>
                    <a:pt x="0" y="15934"/>
                    <a:pt x="3181" y="17513"/>
                    <a:pt x="7318" y="18741"/>
                  </a:cubicBezTo>
                  <a:cubicBezTo>
                    <a:pt x="8033" y="18953"/>
                    <a:pt x="8728" y="19142"/>
                    <a:pt x="9393" y="19303"/>
                  </a:cubicBezTo>
                  <a:cubicBezTo>
                    <a:pt x="11293" y="19766"/>
                    <a:pt x="12930" y="20017"/>
                    <a:pt x="13979" y="20017"/>
                  </a:cubicBezTo>
                  <a:cubicBezTo>
                    <a:pt x="14108" y="20017"/>
                    <a:pt x="14228" y="20013"/>
                    <a:pt x="14339" y="20006"/>
                  </a:cubicBezTo>
                  <a:cubicBezTo>
                    <a:pt x="14834" y="19973"/>
                    <a:pt x="15139" y="19860"/>
                    <a:pt x="15196" y="19664"/>
                  </a:cubicBezTo>
                  <a:lnTo>
                    <a:pt x="19713" y="4448"/>
                  </a:lnTo>
                  <a:lnTo>
                    <a:pt x="4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78"/>
            <p:cNvSpPr/>
            <p:nvPr/>
          </p:nvSpPr>
          <p:spPr>
            <a:xfrm>
              <a:off x="1591600" y="4688575"/>
              <a:ext cx="277175" cy="248475"/>
            </a:xfrm>
            <a:custGeom>
              <a:avLst/>
              <a:gdLst/>
              <a:ahLst/>
              <a:cxnLst/>
              <a:rect l="l" t="t" r="r" b="b"/>
              <a:pathLst>
                <a:path w="11087" h="9939" extrusionOk="0">
                  <a:moveTo>
                    <a:pt x="5283" y="1140"/>
                  </a:moveTo>
                  <a:lnTo>
                    <a:pt x="7848" y="1900"/>
                  </a:lnTo>
                  <a:lnTo>
                    <a:pt x="7159" y="4222"/>
                  </a:lnTo>
                  <a:lnTo>
                    <a:pt x="9481" y="4911"/>
                  </a:lnTo>
                  <a:lnTo>
                    <a:pt x="8720" y="7475"/>
                  </a:lnTo>
                  <a:lnTo>
                    <a:pt x="6398" y="6786"/>
                  </a:lnTo>
                  <a:lnTo>
                    <a:pt x="5708" y="9108"/>
                  </a:lnTo>
                  <a:lnTo>
                    <a:pt x="3145" y="8346"/>
                  </a:lnTo>
                  <a:lnTo>
                    <a:pt x="3833" y="6024"/>
                  </a:lnTo>
                  <a:lnTo>
                    <a:pt x="1511" y="5336"/>
                  </a:lnTo>
                  <a:lnTo>
                    <a:pt x="2273" y="2772"/>
                  </a:lnTo>
                  <a:lnTo>
                    <a:pt x="4595" y="3462"/>
                  </a:lnTo>
                  <a:lnTo>
                    <a:pt x="5283" y="1140"/>
                  </a:lnTo>
                  <a:close/>
                  <a:moveTo>
                    <a:pt x="5542" y="0"/>
                  </a:moveTo>
                  <a:cubicBezTo>
                    <a:pt x="3400" y="0"/>
                    <a:pt x="1422" y="1397"/>
                    <a:pt x="782" y="3556"/>
                  </a:cubicBezTo>
                  <a:cubicBezTo>
                    <a:pt x="0" y="6186"/>
                    <a:pt x="1500" y="8952"/>
                    <a:pt x="4130" y="9732"/>
                  </a:cubicBezTo>
                  <a:cubicBezTo>
                    <a:pt x="4602" y="9872"/>
                    <a:pt x="5077" y="9939"/>
                    <a:pt x="5545" y="9939"/>
                  </a:cubicBezTo>
                  <a:cubicBezTo>
                    <a:pt x="7688" y="9939"/>
                    <a:pt x="9666" y="8542"/>
                    <a:pt x="10307" y="6383"/>
                  </a:cubicBezTo>
                  <a:cubicBezTo>
                    <a:pt x="11086" y="3753"/>
                    <a:pt x="9587" y="987"/>
                    <a:pt x="6958" y="207"/>
                  </a:cubicBezTo>
                  <a:cubicBezTo>
                    <a:pt x="6487" y="67"/>
                    <a:pt x="6011" y="0"/>
                    <a:pt x="5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78"/>
            <p:cNvSpPr/>
            <p:nvPr/>
          </p:nvSpPr>
          <p:spPr>
            <a:xfrm>
              <a:off x="1720700" y="4606500"/>
              <a:ext cx="245150" cy="444650"/>
            </a:xfrm>
            <a:custGeom>
              <a:avLst/>
              <a:gdLst/>
              <a:ahLst/>
              <a:cxnLst/>
              <a:rect l="l" t="t" r="r" b="b"/>
              <a:pathLst>
                <a:path w="9806" h="17786" extrusionOk="0">
                  <a:moveTo>
                    <a:pt x="5069" y="1"/>
                  </a:moveTo>
                  <a:lnTo>
                    <a:pt x="1" y="17071"/>
                  </a:lnTo>
                  <a:cubicBezTo>
                    <a:pt x="1901" y="17534"/>
                    <a:pt x="3538" y="17785"/>
                    <a:pt x="4587" y="17785"/>
                  </a:cubicBezTo>
                  <a:cubicBezTo>
                    <a:pt x="4716" y="17785"/>
                    <a:pt x="4836" y="17781"/>
                    <a:pt x="4947" y="17774"/>
                  </a:cubicBezTo>
                  <a:lnTo>
                    <a:pt x="9805" y="1407"/>
                  </a:lnTo>
                  <a:lnTo>
                    <a:pt x="5069" y="1"/>
                  </a:ln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78"/>
            <p:cNvSpPr/>
            <p:nvPr/>
          </p:nvSpPr>
          <p:spPr>
            <a:xfrm>
              <a:off x="1571050" y="4462225"/>
              <a:ext cx="458625" cy="217850"/>
            </a:xfrm>
            <a:custGeom>
              <a:avLst/>
              <a:gdLst/>
              <a:ahLst/>
              <a:cxnLst/>
              <a:rect l="l" t="t" r="r" b="b"/>
              <a:pathLst>
                <a:path w="18345" h="8714" extrusionOk="0">
                  <a:moveTo>
                    <a:pt x="1201" y="1"/>
                  </a:moveTo>
                  <a:lnTo>
                    <a:pt x="244" y="3218"/>
                  </a:lnTo>
                  <a:cubicBezTo>
                    <a:pt x="1" y="4041"/>
                    <a:pt x="3640" y="5847"/>
                    <a:pt x="8375" y="7254"/>
                  </a:cubicBezTo>
                  <a:cubicBezTo>
                    <a:pt x="11533" y="8191"/>
                    <a:pt x="14381" y="8714"/>
                    <a:pt x="15999" y="8714"/>
                  </a:cubicBezTo>
                  <a:cubicBezTo>
                    <a:pt x="16807" y="8714"/>
                    <a:pt x="17308" y="8584"/>
                    <a:pt x="17389" y="8310"/>
                  </a:cubicBezTo>
                  <a:lnTo>
                    <a:pt x="18345" y="5093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007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78"/>
            <p:cNvSpPr/>
            <p:nvPr/>
          </p:nvSpPr>
          <p:spPr>
            <a:xfrm>
              <a:off x="1594925" y="4452125"/>
              <a:ext cx="440850" cy="147525"/>
            </a:xfrm>
            <a:custGeom>
              <a:avLst/>
              <a:gdLst/>
              <a:ahLst/>
              <a:cxnLst/>
              <a:rect l="l" t="t" r="r" b="b"/>
              <a:pathLst>
                <a:path w="17634" h="5901" extrusionOk="0">
                  <a:moveTo>
                    <a:pt x="1636" y="1"/>
                  </a:moveTo>
                  <a:cubicBezTo>
                    <a:pt x="828" y="1"/>
                    <a:pt x="327" y="131"/>
                    <a:pt x="246" y="405"/>
                  </a:cubicBezTo>
                  <a:cubicBezTo>
                    <a:pt x="1" y="1228"/>
                    <a:pt x="3641" y="3034"/>
                    <a:pt x="8375" y="4440"/>
                  </a:cubicBezTo>
                  <a:cubicBezTo>
                    <a:pt x="11533" y="5378"/>
                    <a:pt x="14380" y="5901"/>
                    <a:pt x="15999" y="5901"/>
                  </a:cubicBezTo>
                  <a:cubicBezTo>
                    <a:pt x="16807" y="5901"/>
                    <a:pt x="17309" y="5770"/>
                    <a:pt x="17390" y="5497"/>
                  </a:cubicBezTo>
                  <a:cubicBezTo>
                    <a:pt x="17633" y="4674"/>
                    <a:pt x="13994" y="2868"/>
                    <a:pt x="9261" y="1461"/>
                  </a:cubicBezTo>
                  <a:cubicBezTo>
                    <a:pt x="6102" y="524"/>
                    <a:pt x="3254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78"/>
            <p:cNvSpPr/>
            <p:nvPr/>
          </p:nvSpPr>
          <p:spPr>
            <a:xfrm>
              <a:off x="1582550" y="4491425"/>
              <a:ext cx="423525" cy="200725"/>
            </a:xfrm>
            <a:custGeom>
              <a:avLst/>
              <a:gdLst/>
              <a:ahLst/>
              <a:cxnLst/>
              <a:rect l="l" t="t" r="r" b="b"/>
              <a:pathLst>
                <a:path w="16941" h="8029" extrusionOk="0">
                  <a:moveTo>
                    <a:pt x="1109" y="1"/>
                  </a:moveTo>
                  <a:lnTo>
                    <a:pt x="226" y="2971"/>
                  </a:lnTo>
                  <a:cubicBezTo>
                    <a:pt x="0" y="3732"/>
                    <a:pt x="3381" y="5333"/>
                    <a:pt x="7754" y="6631"/>
                  </a:cubicBezTo>
                  <a:cubicBezTo>
                    <a:pt x="10727" y="7514"/>
                    <a:pt x="13393" y="8029"/>
                    <a:pt x="14865" y="8029"/>
                  </a:cubicBezTo>
                  <a:cubicBezTo>
                    <a:pt x="15557" y="8029"/>
                    <a:pt x="15986" y="7915"/>
                    <a:pt x="16058" y="7672"/>
                  </a:cubicBezTo>
                  <a:lnTo>
                    <a:pt x="16940" y="4702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78"/>
            <p:cNvSpPr/>
            <p:nvPr/>
          </p:nvSpPr>
          <p:spPr>
            <a:xfrm>
              <a:off x="1571050" y="4462225"/>
              <a:ext cx="458625" cy="217850"/>
            </a:xfrm>
            <a:custGeom>
              <a:avLst/>
              <a:gdLst/>
              <a:ahLst/>
              <a:cxnLst/>
              <a:rect l="l" t="t" r="r" b="b"/>
              <a:pathLst>
                <a:path w="18345" h="8714" extrusionOk="0">
                  <a:moveTo>
                    <a:pt x="1201" y="1"/>
                  </a:moveTo>
                  <a:lnTo>
                    <a:pt x="244" y="3218"/>
                  </a:lnTo>
                  <a:cubicBezTo>
                    <a:pt x="1" y="4041"/>
                    <a:pt x="3640" y="5847"/>
                    <a:pt x="8375" y="7254"/>
                  </a:cubicBezTo>
                  <a:cubicBezTo>
                    <a:pt x="11533" y="8191"/>
                    <a:pt x="14381" y="8714"/>
                    <a:pt x="15999" y="8714"/>
                  </a:cubicBezTo>
                  <a:cubicBezTo>
                    <a:pt x="16807" y="8714"/>
                    <a:pt x="17308" y="8584"/>
                    <a:pt x="17389" y="8310"/>
                  </a:cubicBezTo>
                  <a:lnTo>
                    <a:pt x="18345" y="5093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78"/>
            <p:cNvSpPr/>
            <p:nvPr/>
          </p:nvSpPr>
          <p:spPr>
            <a:xfrm>
              <a:off x="1594925" y="4452125"/>
              <a:ext cx="440850" cy="147525"/>
            </a:xfrm>
            <a:custGeom>
              <a:avLst/>
              <a:gdLst/>
              <a:ahLst/>
              <a:cxnLst/>
              <a:rect l="l" t="t" r="r" b="b"/>
              <a:pathLst>
                <a:path w="17634" h="5901" extrusionOk="0">
                  <a:moveTo>
                    <a:pt x="1636" y="1"/>
                  </a:moveTo>
                  <a:cubicBezTo>
                    <a:pt x="828" y="1"/>
                    <a:pt x="327" y="131"/>
                    <a:pt x="246" y="405"/>
                  </a:cubicBezTo>
                  <a:cubicBezTo>
                    <a:pt x="1" y="1228"/>
                    <a:pt x="3641" y="3034"/>
                    <a:pt x="8375" y="4440"/>
                  </a:cubicBezTo>
                  <a:cubicBezTo>
                    <a:pt x="11533" y="5378"/>
                    <a:pt x="14380" y="5901"/>
                    <a:pt x="15999" y="5901"/>
                  </a:cubicBezTo>
                  <a:cubicBezTo>
                    <a:pt x="16807" y="5901"/>
                    <a:pt x="17309" y="5770"/>
                    <a:pt x="17390" y="5497"/>
                  </a:cubicBezTo>
                  <a:cubicBezTo>
                    <a:pt x="17633" y="4674"/>
                    <a:pt x="13994" y="2868"/>
                    <a:pt x="9261" y="1461"/>
                  </a:cubicBezTo>
                  <a:cubicBezTo>
                    <a:pt x="6102" y="524"/>
                    <a:pt x="3254" y="1"/>
                    <a:pt x="1636" y="1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1" name="Google Shape;4501;p78"/>
          <p:cNvSpPr/>
          <p:nvPr/>
        </p:nvSpPr>
        <p:spPr>
          <a:xfrm>
            <a:off x="3922177" y="4110126"/>
            <a:ext cx="336456" cy="336399"/>
          </a:xfrm>
          <a:custGeom>
            <a:avLst/>
            <a:gdLst/>
            <a:ahLst/>
            <a:cxnLst/>
            <a:rect l="l" t="t" r="r" b="b"/>
            <a:pathLst>
              <a:path w="5929" h="5928" extrusionOk="0">
                <a:moveTo>
                  <a:pt x="1807" y="0"/>
                </a:moveTo>
                <a:lnTo>
                  <a:pt x="1807" y="1806"/>
                </a:lnTo>
                <a:lnTo>
                  <a:pt x="1" y="1806"/>
                </a:lnTo>
                <a:lnTo>
                  <a:pt x="1" y="4122"/>
                </a:lnTo>
                <a:lnTo>
                  <a:pt x="1807" y="4122"/>
                </a:lnTo>
                <a:lnTo>
                  <a:pt x="1807" y="5928"/>
                </a:lnTo>
                <a:lnTo>
                  <a:pt x="4122" y="5928"/>
                </a:lnTo>
                <a:lnTo>
                  <a:pt x="4122" y="4122"/>
                </a:lnTo>
                <a:lnTo>
                  <a:pt x="5928" y="4122"/>
                </a:lnTo>
                <a:lnTo>
                  <a:pt x="5928" y="1806"/>
                </a:lnTo>
                <a:lnTo>
                  <a:pt x="4122" y="1806"/>
                </a:lnTo>
                <a:lnTo>
                  <a:pt x="41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6AA80-2B58-F57E-5C3A-8C5A3B5276B8}"/>
              </a:ext>
            </a:extLst>
          </p:cNvPr>
          <p:cNvSpPr txBox="1"/>
          <p:nvPr/>
        </p:nvSpPr>
        <p:spPr>
          <a:xfrm>
            <a:off x="669122" y="973816"/>
            <a:ext cx="6516414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tabLst>
                <a:tab pos="520700" algn="l"/>
              </a:tabLst>
            </a:pPr>
            <a:r>
              <a:rPr lang="en-US" sz="1800" b="1" u="sng" spc="-20" dirty="0">
                <a:solidFill>
                  <a:srgbClr val="99CA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https://www.aci-bd.com/about-us/aci-environmental-policy.html</a:t>
            </a:r>
            <a:endParaRPr lang="en-B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520700" algn="l"/>
              </a:tabLst>
            </a:pPr>
            <a:r>
              <a:rPr lang="en-US" sz="1800" b="1" u="sng" spc="-20" dirty="0">
                <a:solidFill>
                  <a:srgbClr val="99CA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https://www.aci-bd.com/interviews/innovative-marketing-strategy-key-to-attract-consumers-attention.html</a:t>
            </a:r>
            <a:endParaRPr lang="en-B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520700" algn="l"/>
              </a:tabLst>
            </a:pPr>
            <a:r>
              <a:rPr lang="en-US" sz="1800" b="1" u="sng" spc="-20" dirty="0">
                <a:solidFill>
                  <a:srgbClr val="99CA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https://www.scribd.com/document/248167506/Swot-of-ACI</a:t>
            </a:r>
            <a:endParaRPr lang="en-B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520700" algn="l"/>
              </a:tabLst>
            </a:pPr>
            <a:r>
              <a:rPr lang="en-US" sz="1800" b="1" u="sng" spc="-20" dirty="0">
                <a:solidFill>
                  <a:srgbClr val="99CA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https://www.acipharma.net/</a:t>
            </a:r>
            <a:endParaRPr lang="en-B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520700" algn="l"/>
              </a:tabLst>
            </a:pPr>
            <a:r>
              <a:rPr lang="en-US" sz="1800" b="1" u="sng" dirty="0">
                <a:solidFill>
                  <a:srgbClr val="99CA3C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https://www.aci-bd.com/medicus/HospitalClinics.php</a:t>
            </a:r>
            <a:endParaRPr lang="en-B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4" name="Google Shape;4424;p78"/>
          <p:cNvSpPr txBox="1">
            <a:spLocks noGrp="1"/>
          </p:cNvSpPr>
          <p:nvPr>
            <p:ph type="title"/>
          </p:nvPr>
        </p:nvSpPr>
        <p:spPr>
          <a:xfrm>
            <a:off x="2672433" y="1492012"/>
            <a:ext cx="3922576" cy="1079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endParaRPr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26" name="Google Shape;4426;p78"/>
          <p:cNvGrpSpPr/>
          <p:nvPr/>
        </p:nvGrpSpPr>
        <p:grpSpPr>
          <a:xfrm rot="2212543">
            <a:off x="7314439" y="254463"/>
            <a:ext cx="2168077" cy="591082"/>
            <a:chOff x="4686841" y="3613450"/>
            <a:chExt cx="3632025" cy="1276013"/>
          </a:xfrm>
        </p:grpSpPr>
        <p:sp>
          <p:nvSpPr>
            <p:cNvPr id="4427" name="Google Shape;4427;p78"/>
            <p:cNvSpPr/>
            <p:nvPr/>
          </p:nvSpPr>
          <p:spPr>
            <a:xfrm>
              <a:off x="8100476" y="3742170"/>
              <a:ext cx="176972" cy="1018970"/>
            </a:xfrm>
            <a:custGeom>
              <a:avLst/>
              <a:gdLst/>
              <a:ahLst/>
              <a:cxnLst/>
              <a:rect l="l" t="t" r="r" b="b"/>
              <a:pathLst>
                <a:path w="1346" h="7750" extrusionOk="0">
                  <a:moveTo>
                    <a:pt x="0" y="0"/>
                  </a:moveTo>
                  <a:lnTo>
                    <a:pt x="0" y="7750"/>
                  </a:lnTo>
                  <a:lnTo>
                    <a:pt x="1346" y="7750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78"/>
            <p:cNvSpPr/>
            <p:nvPr/>
          </p:nvSpPr>
          <p:spPr>
            <a:xfrm>
              <a:off x="8235901" y="3742038"/>
              <a:ext cx="82964" cy="1019101"/>
            </a:xfrm>
            <a:custGeom>
              <a:avLst/>
              <a:gdLst/>
              <a:ahLst/>
              <a:cxnLst/>
              <a:rect l="l" t="t" r="r" b="b"/>
              <a:pathLst>
                <a:path w="631" h="7751" extrusionOk="0">
                  <a:moveTo>
                    <a:pt x="316" y="0"/>
                  </a:moveTo>
                  <a:cubicBezTo>
                    <a:pt x="142" y="0"/>
                    <a:pt x="1" y="1735"/>
                    <a:pt x="1" y="3875"/>
                  </a:cubicBezTo>
                  <a:cubicBezTo>
                    <a:pt x="1" y="6016"/>
                    <a:pt x="142" y="7751"/>
                    <a:pt x="316" y="7751"/>
                  </a:cubicBezTo>
                  <a:cubicBezTo>
                    <a:pt x="489" y="7751"/>
                    <a:pt x="630" y="6016"/>
                    <a:pt x="630" y="3875"/>
                  </a:cubicBezTo>
                  <a:cubicBezTo>
                    <a:pt x="630" y="1735"/>
                    <a:pt x="489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78"/>
            <p:cNvSpPr/>
            <p:nvPr/>
          </p:nvSpPr>
          <p:spPr>
            <a:xfrm>
              <a:off x="8059060" y="3742038"/>
              <a:ext cx="82832" cy="1019101"/>
            </a:xfrm>
            <a:custGeom>
              <a:avLst/>
              <a:gdLst/>
              <a:ahLst/>
              <a:cxnLst/>
              <a:rect l="l" t="t" r="r" b="b"/>
              <a:pathLst>
                <a:path w="630" h="7751" extrusionOk="0">
                  <a:moveTo>
                    <a:pt x="315" y="0"/>
                  </a:moveTo>
                  <a:cubicBezTo>
                    <a:pt x="142" y="0"/>
                    <a:pt x="0" y="1735"/>
                    <a:pt x="0" y="3875"/>
                  </a:cubicBezTo>
                  <a:cubicBezTo>
                    <a:pt x="0" y="6016"/>
                    <a:pt x="142" y="7751"/>
                    <a:pt x="315" y="7751"/>
                  </a:cubicBezTo>
                  <a:cubicBezTo>
                    <a:pt x="489" y="7751"/>
                    <a:pt x="630" y="6016"/>
                    <a:pt x="630" y="3875"/>
                  </a:cubicBezTo>
                  <a:cubicBezTo>
                    <a:pt x="630" y="1735"/>
                    <a:pt x="489" y="0"/>
                    <a:pt x="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78"/>
            <p:cNvSpPr/>
            <p:nvPr/>
          </p:nvSpPr>
          <p:spPr>
            <a:xfrm>
              <a:off x="7702089" y="3966213"/>
              <a:ext cx="425469" cy="570623"/>
            </a:xfrm>
            <a:custGeom>
              <a:avLst/>
              <a:gdLst/>
              <a:ahLst/>
              <a:cxnLst/>
              <a:rect l="l" t="t" r="r" b="b"/>
              <a:pathLst>
                <a:path w="3236" h="4340" extrusionOk="0">
                  <a:moveTo>
                    <a:pt x="0" y="0"/>
                  </a:moveTo>
                  <a:lnTo>
                    <a:pt x="0" y="4340"/>
                  </a:lnTo>
                  <a:lnTo>
                    <a:pt x="3070" y="4340"/>
                  </a:lnTo>
                  <a:cubicBezTo>
                    <a:pt x="3161" y="4340"/>
                    <a:pt x="3235" y="3369"/>
                    <a:pt x="3235" y="2170"/>
                  </a:cubicBezTo>
                  <a:cubicBezTo>
                    <a:pt x="3235" y="972"/>
                    <a:pt x="3162" y="0"/>
                    <a:pt x="3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78"/>
            <p:cNvSpPr/>
            <p:nvPr/>
          </p:nvSpPr>
          <p:spPr>
            <a:xfrm>
              <a:off x="7702089" y="3966476"/>
              <a:ext cx="424286" cy="194064"/>
            </a:xfrm>
            <a:custGeom>
              <a:avLst/>
              <a:gdLst/>
              <a:ahLst/>
              <a:cxnLst/>
              <a:rect l="l" t="t" r="r" b="b"/>
              <a:pathLst>
                <a:path w="3227" h="1476" extrusionOk="0">
                  <a:moveTo>
                    <a:pt x="0" y="0"/>
                  </a:moveTo>
                  <a:lnTo>
                    <a:pt x="0" y="1476"/>
                  </a:lnTo>
                  <a:lnTo>
                    <a:pt x="3226" y="1476"/>
                  </a:lnTo>
                  <a:cubicBezTo>
                    <a:pt x="3204" y="617"/>
                    <a:pt x="3142" y="0"/>
                    <a:pt x="3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78"/>
            <p:cNvSpPr/>
            <p:nvPr/>
          </p:nvSpPr>
          <p:spPr>
            <a:xfrm>
              <a:off x="7571923" y="3613450"/>
              <a:ext cx="221675" cy="1276013"/>
            </a:xfrm>
            <a:custGeom>
              <a:avLst/>
              <a:gdLst/>
              <a:ahLst/>
              <a:cxnLst/>
              <a:rect l="l" t="t" r="r" b="b"/>
              <a:pathLst>
                <a:path w="1686" h="9705" extrusionOk="0">
                  <a:moveTo>
                    <a:pt x="0" y="1"/>
                  </a:moveTo>
                  <a:lnTo>
                    <a:pt x="0" y="9705"/>
                  </a:lnTo>
                  <a:lnTo>
                    <a:pt x="1686" y="9705"/>
                  </a:lnTo>
                  <a:lnTo>
                    <a:pt x="1686" y="1"/>
                  </a:lnTo>
                  <a:close/>
                </a:path>
              </a:pathLst>
            </a:custGeom>
            <a:solidFill>
              <a:srgbClr val="007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78"/>
            <p:cNvSpPr/>
            <p:nvPr/>
          </p:nvSpPr>
          <p:spPr>
            <a:xfrm>
              <a:off x="7741665" y="3613581"/>
              <a:ext cx="103606" cy="1275882"/>
            </a:xfrm>
            <a:custGeom>
              <a:avLst/>
              <a:gdLst/>
              <a:ahLst/>
              <a:cxnLst/>
              <a:rect l="l" t="t" r="r" b="b"/>
              <a:pathLst>
                <a:path w="788" h="9704" extrusionOk="0">
                  <a:moveTo>
                    <a:pt x="395" y="1"/>
                  </a:moveTo>
                  <a:cubicBezTo>
                    <a:pt x="177" y="1"/>
                    <a:pt x="0" y="2172"/>
                    <a:pt x="0" y="4852"/>
                  </a:cubicBezTo>
                  <a:cubicBezTo>
                    <a:pt x="0" y="6139"/>
                    <a:pt x="43" y="7372"/>
                    <a:pt x="116" y="8283"/>
                  </a:cubicBezTo>
                  <a:cubicBezTo>
                    <a:pt x="190" y="9193"/>
                    <a:pt x="290" y="9704"/>
                    <a:pt x="395" y="9704"/>
                  </a:cubicBezTo>
                  <a:cubicBezTo>
                    <a:pt x="499" y="9704"/>
                    <a:pt x="599" y="9193"/>
                    <a:pt x="672" y="8283"/>
                  </a:cubicBezTo>
                  <a:cubicBezTo>
                    <a:pt x="747" y="7372"/>
                    <a:pt x="788" y="6139"/>
                    <a:pt x="788" y="4852"/>
                  </a:cubicBezTo>
                  <a:cubicBezTo>
                    <a:pt x="788" y="2172"/>
                    <a:pt x="611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78"/>
            <p:cNvSpPr/>
            <p:nvPr/>
          </p:nvSpPr>
          <p:spPr>
            <a:xfrm>
              <a:off x="7520251" y="3613581"/>
              <a:ext cx="103606" cy="1275882"/>
            </a:xfrm>
            <a:custGeom>
              <a:avLst/>
              <a:gdLst/>
              <a:ahLst/>
              <a:cxnLst/>
              <a:rect l="l" t="t" r="r" b="b"/>
              <a:pathLst>
                <a:path w="788" h="9704" extrusionOk="0">
                  <a:moveTo>
                    <a:pt x="393" y="1"/>
                  </a:moveTo>
                  <a:cubicBezTo>
                    <a:pt x="177" y="1"/>
                    <a:pt x="0" y="2173"/>
                    <a:pt x="0" y="4852"/>
                  </a:cubicBezTo>
                  <a:cubicBezTo>
                    <a:pt x="0" y="7531"/>
                    <a:pt x="176" y="9704"/>
                    <a:pt x="393" y="9704"/>
                  </a:cubicBezTo>
                  <a:cubicBezTo>
                    <a:pt x="610" y="9704"/>
                    <a:pt x="788" y="7531"/>
                    <a:pt x="788" y="4852"/>
                  </a:cubicBezTo>
                  <a:cubicBezTo>
                    <a:pt x="788" y="2173"/>
                    <a:pt x="612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78"/>
            <p:cNvSpPr/>
            <p:nvPr/>
          </p:nvSpPr>
          <p:spPr>
            <a:xfrm>
              <a:off x="7520251" y="3675772"/>
              <a:ext cx="86514" cy="1151502"/>
            </a:xfrm>
            <a:custGeom>
              <a:avLst/>
              <a:gdLst/>
              <a:ahLst/>
              <a:cxnLst/>
              <a:rect l="l" t="t" r="r" b="b"/>
              <a:pathLst>
                <a:path w="658" h="8758" extrusionOk="0">
                  <a:moveTo>
                    <a:pt x="330" y="1"/>
                  </a:moveTo>
                  <a:cubicBezTo>
                    <a:pt x="274" y="1"/>
                    <a:pt x="222" y="183"/>
                    <a:pt x="176" y="504"/>
                  </a:cubicBezTo>
                  <a:cubicBezTo>
                    <a:pt x="84" y="1151"/>
                    <a:pt x="17" y="2366"/>
                    <a:pt x="2" y="3800"/>
                  </a:cubicBezTo>
                  <a:cubicBezTo>
                    <a:pt x="1" y="3989"/>
                    <a:pt x="0" y="4182"/>
                    <a:pt x="0" y="4379"/>
                  </a:cubicBezTo>
                  <a:cubicBezTo>
                    <a:pt x="0" y="6796"/>
                    <a:pt x="147" y="8757"/>
                    <a:pt x="329" y="8757"/>
                  </a:cubicBezTo>
                  <a:cubicBezTo>
                    <a:pt x="511" y="8757"/>
                    <a:pt x="658" y="6796"/>
                    <a:pt x="658" y="4379"/>
                  </a:cubicBezTo>
                  <a:cubicBezTo>
                    <a:pt x="658" y="4182"/>
                    <a:pt x="658" y="3989"/>
                    <a:pt x="656" y="3800"/>
                  </a:cubicBezTo>
                  <a:cubicBezTo>
                    <a:pt x="643" y="2366"/>
                    <a:pt x="576" y="1151"/>
                    <a:pt x="484" y="504"/>
                  </a:cubicBezTo>
                  <a:cubicBezTo>
                    <a:pt x="438" y="183"/>
                    <a:pt x="386" y="1"/>
                    <a:pt x="330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78"/>
            <p:cNvSpPr/>
            <p:nvPr/>
          </p:nvSpPr>
          <p:spPr>
            <a:xfrm>
              <a:off x="5767613" y="3675772"/>
              <a:ext cx="1796148" cy="1151502"/>
            </a:xfrm>
            <a:custGeom>
              <a:avLst/>
              <a:gdLst/>
              <a:ahLst/>
              <a:cxnLst/>
              <a:rect l="l" t="t" r="r" b="b"/>
              <a:pathLst>
                <a:path w="13661" h="8758" extrusionOk="0">
                  <a:moveTo>
                    <a:pt x="1" y="1"/>
                  </a:moveTo>
                  <a:lnTo>
                    <a:pt x="1" y="8757"/>
                  </a:lnTo>
                  <a:lnTo>
                    <a:pt x="13660" y="8757"/>
                  </a:lnTo>
                  <a:lnTo>
                    <a:pt x="136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78"/>
            <p:cNvSpPr/>
            <p:nvPr/>
          </p:nvSpPr>
          <p:spPr>
            <a:xfrm>
              <a:off x="5868984" y="4084414"/>
              <a:ext cx="1391190" cy="643463"/>
            </a:xfrm>
            <a:custGeom>
              <a:avLst/>
              <a:gdLst/>
              <a:ahLst/>
              <a:cxnLst/>
              <a:rect l="l" t="t" r="r" b="b"/>
              <a:pathLst>
                <a:path w="10581" h="4894" extrusionOk="0">
                  <a:moveTo>
                    <a:pt x="9628" y="1"/>
                  </a:moveTo>
                  <a:cubicBezTo>
                    <a:pt x="9338" y="1"/>
                    <a:pt x="9041" y="70"/>
                    <a:pt x="8771" y="176"/>
                  </a:cubicBezTo>
                  <a:cubicBezTo>
                    <a:pt x="8269" y="374"/>
                    <a:pt x="7832" y="703"/>
                    <a:pt x="7378" y="995"/>
                  </a:cubicBezTo>
                  <a:cubicBezTo>
                    <a:pt x="6924" y="1288"/>
                    <a:pt x="6431" y="1555"/>
                    <a:pt x="5896" y="1604"/>
                  </a:cubicBezTo>
                  <a:cubicBezTo>
                    <a:pt x="5831" y="1610"/>
                    <a:pt x="5766" y="1613"/>
                    <a:pt x="5702" y="1613"/>
                  </a:cubicBezTo>
                  <a:cubicBezTo>
                    <a:pt x="4869" y="1613"/>
                    <a:pt x="4092" y="1131"/>
                    <a:pt x="3278" y="897"/>
                  </a:cubicBezTo>
                  <a:cubicBezTo>
                    <a:pt x="2808" y="761"/>
                    <a:pt x="2279" y="680"/>
                    <a:pt x="1753" y="680"/>
                  </a:cubicBezTo>
                  <a:cubicBezTo>
                    <a:pt x="1158" y="680"/>
                    <a:pt x="568" y="783"/>
                    <a:pt x="72" y="1026"/>
                  </a:cubicBezTo>
                  <a:cubicBezTo>
                    <a:pt x="266" y="2303"/>
                    <a:pt x="211" y="3950"/>
                    <a:pt x="1" y="4894"/>
                  </a:cubicBezTo>
                  <a:lnTo>
                    <a:pt x="9375" y="4894"/>
                  </a:lnTo>
                  <a:cubicBezTo>
                    <a:pt x="10226" y="3496"/>
                    <a:pt x="10581" y="1787"/>
                    <a:pt x="10339" y="171"/>
                  </a:cubicBezTo>
                  <a:cubicBezTo>
                    <a:pt x="10121" y="51"/>
                    <a:pt x="9877" y="1"/>
                    <a:pt x="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78"/>
            <p:cNvSpPr/>
            <p:nvPr/>
          </p:nvSpPr>
          <p:spPr>
            <a:xfrm>
              <a:off x="5767613" y="3742170"/>
              <a:ext cx="1838879" cy="433490"/>
            </a:xfrm>
            <a:custGeom>
              <a:avLst/>
              <a:gdLst/>
              <a:ahLst/>
              <a:cxnLst/>
              <a:rect l="l" t="t" r="r" b="b"/>
              <a:pathLst>
                <a:path w="13986" h="3297" extrusionOk="0">
                  <a:moveTo>
                    <a:pt x="1" y="0"/>
                  </a:moveTo>
                  <a:lnTo>
                    <a:pt x="1" y="3296"/>
                  </a:lnTo>
                  <a:lnTo>
                    <a:pt x="13986" y="3296"/>
                  </a:lnTo>
                  <a:cubicBezTo>
                    <a:pt x="13973" y="1862"/>
                    <a:pt x="13906" y="648"/>
                    <a:pt x="13814" y="0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78"/>
            <p:cNvSpPr/>
            <p:nvPr/>
          </p:nvSpPr>
          <p:spPr>
            <a:xfrm>
              <a:off x="5724355" y="3675772"/>
              <a:ext cx="86777" cy="1151502"/>
            </a:xfrm>
            <a:custGeom>
              <a:avLst/>
              <a:gdLst/>
              <a:ahLst/>
              <a:cxnLst/>
              <a:rect l="l" t="t" r="r" b="b"/>
              <a:pathLst>
                <a:path w="660" h="8758" extrusionOk="0">
                  <a:moveTo>
                    <a:pt x="330" y="1"/>
                  </a:moveTo>
                  <a:cubicBezTo>
                    <a:pt x="147" y="1"/>
                    <a:pt x="1" y="1960"/>
                    <a:pt x="1" y="4379"/>
                  </a:cubicBezTo>
                  <a:cubicBezTo>
                    <a:pt x="1" y="6798"/>
                    <a:pt x="147" y="8757"/>
                    <a:pt x="330" y="8757"/>
                  </a:cubicBezTo>
                  <a:cubicBezTo>
                    <a:pt x="512" y="8757"/>
                    <a:pt x="659" y="6798"/>
                    <a:pt x="659" y="4379"/>
                  </a:cubicBezTo>
                  <a:cubicBezTo>
                    <a:pt x="659" y="1960"/>
                    <a:pt x="512" y="1"/>
                    <a:pt x="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78"/>
            <p:cNvSpPr/>
            <p:nvPr/>
          </p:nvSpPr>
          <p:spPr>
            <a:xfrm>
              <a:off x="5633239" y="4003553"/>
              <a:ext cx="123065" cy="495943"/>
            </a:xfrm>
            <a:custGeom>
              <a:avLst/>
              <a:gdLst/>
              <a:ahLst/>
              <a:cxnLst/>
              <a:rect l="l" t="t" r="r" b="b"/>
              <a:pathLst>
                <a:path w="936" h="3772" extrusionOk="0">
                  <a:moveTo>
                    <a:pt x="0" y="1"/>
                  </a:moveTo>
                  <a:lnTo>
                    <a:pt x="0" y="3772"/>
                  </a:lnTo>
                  <a:lnTo>
                    <a:pt x="935" y="377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78"/>
            <p:cNvSpPr/>
            <p:nvPr/>
          </p:nvSpPr>
          <p:spPr>
            <a:xfrm>
              <a:off x="5727511" y="4003422"/>
              <a:ext cx="57325" cy="496074"/>
            </a:xfrm>
            <a:custGeom>
              <a:avLst/>
              <a:gdLst/>
              <a:ahLst/>
              <a:cxnLst/>
              <a:rect l="l" t="t" r="r" b="b"/>
              <a:pathLst>
                <a:path w="436" h="3773" extrusionOk="0">
                  <a:moveTo>
                    <a:pt x="218" y="1"/>
                  </a:moveTo>
                  <a:cubicBezTo>
                    <a:pt x="97" y="1"/>
                    <a:pt x="0" y="845"/>
                    <a:pt x="0" y="1887"/>
                  </a:cubicBezTo>
                  <a:cubicBezTo>
                    <a:pt x="0" y="2929"/>
                    <a:pt x="97" y="3773"/>
                    <a:pt x="218" y="3773"/>
                  </a:cubicBezTo>
                  <a:cubicBezTo>
                    <a:pt x="338" y="3773"/>
                    <a:pt x="436" y="2929"/>
                    <a:pt x="436" y="1887"/>
                  </a:cubicBezTo>
                  <a:cubicBezTo>
                    <a:pt x="436" y="845"/>
                    <a:pt x="338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78"/>
            <p:cNvSpPr/>
            <p:nvPr/>
          </p:nvSpPr>
          <p:spPr>
            <a:xfrm>
              <a:off x="5604445" y="4003685"/>
              <a:ext cx="57457" cy="496074"/>
            </a:xfrm>
            <a:custGeom>
              <a:avLst/>
              <a:gdLst/>
              <a:ahLst/>
              <a:cxnLst/>
              <a:rect l="l" t="t" r="r" b="b"/>
              <a:pathLst>
                <a:path w="437" h="3773" extrusionOk="0">
                  <a:moveTo>
                    <a:pt x="219" y="1"/>
                  </a:moveTo>
                  <a:cubicBezTo>
                    <a:pt x="98" y="1"/>
                    <a:pt x="0" y="844"/>
                    <a:pt x="0" y="1886"/>
                  </a:cubicBezTo>
                  <a:cubicBezTo>
                    <a:pt x="0" y="2929"/>
                    <a:pt x="97" y="3773"/>
                    <a:pt x="219" y="3773"/>
                  </a:cubicBezTo>
                  <a:cubicBezTo>
                    <a:pt x="339" y="3773"/>
                    <a:pt x="437" y="2928"/>
                    <a:pt x="437" y="1886"/>
                  </a:cubicBezTo>
                  <a:cubicBezTo>
                    <a:pt x="437" y="844"/>
                    <a:pt x="340" y="1"/>
                    <a:pt x="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78"/>
            <p:cNvSpPr/>
            <p:nvPr/>
          </p:nvSpPr>
          <p:spPr>
            <a:xfrm>
              <a:off x="5450875" y="4063640"/>
              <a:ext cx="163430" cy="376033"/>
            </a:xfrm>
            <a:custGeom>
              <a:avLst/>
              <a:gdLst/>
              <a:ahLst/>
              <a:cxnLst/>
              <a:rect l="l" t="t" r="r" b="b"/>
              <a:pathLst>
                <a:path w="1243" h="2860" extrusionOk="0">
                  <a:moveTo>
                    <a:pt x="0" y="0"/>
                  </a:moveTo>
                  <a:lnTo>
                    <a:pt x="0" y="2860"/>
                  </a:lnTo>
                  <a:lnTo>
                    <a:pt x="1243" y="2860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78"/>
            <p:cNvSpPr/>
            <p:nvPr/>
          </p:nvSpPr>
          <p:spPr>
            <a:xfrm>
              <a:off x="5588667" y="4063640"/>
              <a:ext cx="51014" cy="376164"/>
            </a:xfrm>
            <a:custGeom>
              <a:avLst/>
              <a:gdLst/>
              <a:ahLst/>
              <a:cxnLst/>
              <a:rect l="l" t="t" r="r" b="b"/>
              <a:pathLst>
                <a:path w="388" h="2861" extrusionOk="0">
                  <a:moveTo>
                    <a:pt x="195" y="0"/>
                  </a:moveTo>
                  <a:cubicBezTo>
                    <a:pt x="87" y="0"/>
                    <a:pt x="1" y="640"/>
                    <a:pt x="1" y="1430"/>
                  </a:cubicBezTo>
                  <a:cubicBezTo>
                    <a:pt x="1" y="2221"/>
                    <a:pt x="87" y="2861"/>
                    <a:pt x="195" y="2861"/>
                  </a:cubicBezTo>
                  <a:cubicBezTo>
                    <a:pt x="301" y="2861"/>
                    <a:pt x="388" y="2220"/>
                    <a:pt x="388" y="1430"/>
                  </a:cubicBezTo>
                  <a:cubicBezTo>
                    <a:pt x="388" y="640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78"/>
            <p:cNvSpPr/>
            <p:nvPr/>
          </p:nvSpPr>
          <p:spPr>
            <a:xfrm>
              <a:off x="5425368" y="4063509"/>
              <a:ext cx="51014" cy="376164"/>
            </a:xfrm>
            <a:custGeom>
              <a:avLst/>
              <a:gdLst/>
              <a:ahLst/>
              <a:cxnLst/>
              <a:rect l="l" t="t" r="r" b="b"/>
              <a:pathLst>
                <a:path w="388" h="2861" extrusionOk="0">
                  <a:moveTo>
                    <a:pt x="194" y="0"/>
                  </a:moveTo>
                  <a:cubicBezTo>
                    <a:pt x="87" y="0"/>
                    <a:pt x="0" y="640"/>
                    <a:pt x="0" y="1430"/>
                  </a:cubicBezTo>
                  <a:cubicBezTo>
                    <a:pt x="0" y="2220"/>
                    <a:pt x="87" y="2861"/>
                    <a:pt x="194" y="2861"/>
                  </a:cubicBezTo>
                  <a:cubicBezTo>
                    <a:pt x="301" y="2861"/>
                    <a:pt x="387" y="2220"/>
                    <a:pt x="387" y="1430"/>
                  </a:cubicBezTo>
                  <a:cubicBezTo>
                    <a:pt x="387" y="640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78"/>
            <p:cNvSpPr/>
            <p:nvPr/>
          </p:nvSpPr>
          <p:spPr>
            <a:xfrm>
              <a:off x="4686841" y="4223652"/>
              <a:ext cx="765608" cy="55879"/>
            </a:xfrm>
            <a:custGeom>
              <a:avLst/>
              <a:gdLst/>
              <a:ahLst/>
              <a:cxnLst/>
              <a:rect l="l" t="t" r="r" b="b"/>
              <a:pathLst>
                <a:path w="5823" h="425" extrusionOk="0">
                  <a:moveTo>
                    <a:pt x="0" y="1"/>
                  </a:moveTo>
                  <a:lnTo>
                    <a:pt x="275" y="425"/>
                  </a:lnTo>
                  <a:lnTo>
                    <a:pt x="5823" y="425"/>
                  </a:lnTo>
                  <a:lnTo>
                    <a:pt x="5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7" name="Google Shape;4447;p78"/>
          <p:cNvGrpSpPr/>
          <p:nvPr/>
        </p:nvGrpSpPr>
        <p:grpSpPr>
          <a:xfrm>
            <a:off x="1934498" y="3884060"/>
            <a:ext cx="353422" cy="739416"/>
            <a:chOff x="3359700" y="3665728"/>
            <a:chExt cx="353422" cy="739416"/>
          </a:xfrm>
        </p:grpSpPr>
        <p:sp>
          <p:nvSpPr>
            <p:cNvPr id="4448" name="Google Shape;4448;p78"/>
            <p:cNvSpPr/>
            <p:nvPr/>
          </p:nvSpPr>
          <p:spPr>
            <a:xfrm>
              <a:off x="3510990" y="3809515"/>
              <a:ext cx="134873" cy="595629"/>
            </a:xfrm>
            <a:custGeom>
              <a:avLst/>
              <a:gdLst/>
              <a:ahLst/>
              <a:cxnLst/>
              <a:rect l="l" t="t" r="r" b="b"/>
              <a:pathLst>
                <a:path w="1528" h="6748" extrusionOk="0">
                  <a:moveTo>
                    <a:pt x="526" y="0"/>
                  </a:moveTo>
                  <a:cubicBezTo>
                    <a:pt x="511" y="0"/>
                    <a:pt x="498" y="8"/>
                    <a:pt x="491" y="26"/>
                  </a:cubicBezTo>
                  <a:cubicBezTo>
                    <a:pt x="310" y="527"/>
                    <a:pt x="184" y="1050"/>
                    <a:pt x="117" y="1580"/>
                  </a:cubicBezTo>
                  <a:cubicBezTo>
                    <a:pt x="0" y="2503"/>
                    <a:pt x="62" y="3444"/>
                    <a:pt x="301" y="4342"/>
                  </a:cubicBezTo>
                  <a:cubicBezTo>
                    <a:pt x="530" y="5198"/>
                    <a:pt x="917" y="6011"/>
                    <a:pt x="1437" y="6730"/>
                  </a:cubicBezTo>
                  <a:cubicBezTo>
                    <a:pt x="1446" y="6742"/>
                    <a:pt x="1457" y="6747"/>
                    <a:pt x="1469" y="6747"/>
                  </a:cubicBezTo>
                  <a:cubicBezTo>
                    <a:pt x="1499" y="6747"/>
                    <a:pt x="1528" y="6712"/>
                    <a:pt x="1505" y="6681"/>
                  </a:cubicBezTo>
                  <a:cubicBezTo>
                    <a:pt x="1217" y="6284"/>
                    <a:pt x="969" y="5858"/>
                    <a:pt x="769" y="5410"/>
                  </a:cubicBezTo>
                  <a:cubicBezTo>
                    <a:pt x="406" y="4599"/>
                    <a:pt x="194" y="3722"/>
                    <a:pt x="152" y="2834"/>
                  </a:cubicBezTo>
                  <a:cubicBezTo>
                    <a:pt x="106" y="1894"/>
                    <a:pt x="248" y="945"/>
                    <a:pt x="568" y="59"/>
                  </a:cubicBezTo>
                  <a:cubicBezTo>
                    <a:pt x="581" y="27"/>
                    <a:pt x="552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78"/>
            <p:cNvSpPr/>
            <p:nvPr/>
          </p:nvSpPr>
          <p:spPr>
            <a:xfrm>
              <a:off x="3536941" y="4016237"/>
              <a:ext cx="155969" cy="180154"/>
            </a:xfrm>
            <a:custGeom>
              <a:avLst/>
              <a:gdLst/>
              <a:ahLst/>
              <a:cxnLst/>
              <a:rect l="l" t="t" r="r" b="b"/>
              <a:pathLst>
                <a:path w="1767" h="2041" extrusionOk="0">
                  <a:moveTo>
                    <a:pt x="929" y="0"/>
                  </a:moveTo>
                  <a:cubicBezTo>
                    <a:pt x="832" y="0"/>
                    <a:pt x="736" y="20"/>
                    <a:pt x="647" y="63"/>
                  </a:cubicBezTo>
                  <a:cubicBezTo>
                    <a:pt x="514" y="126"/>
                    <a:pt x="407" y="235"/>
                    <a:pt x="328" y="359"/>
                  </a:cubicBezTo>
                  <a:cubicBezTo>
                    <a:pt x="248" y="483"/>
                    <a:pt x="196" y="622"/>
                    <a:pt x="154" y="763"/>
                  </a:cubicBezTo>
                  <a:cubicBezTo>
                    <a:pt x="54" y="1096"/>
                    <a:pt x="0" y="1457"/>
                    <a:pt x="3" y="1806"/>
                  </a:cubicBezTo>
                  <a:cubicBezTo>
                    <a:pt x="5" y="2019"/>
                    <a:pt x="299" y="2014"/>
                    <a:pt x="457" y="2031"/>
                  </a:cubicBezTo>
                  <a:cubicBezTo>
                    <a:pt x="515" y="2037"/>
                    <a:pt x="574" y="2040"/>
                    <a:pt x="632" y="2040"/>
                  </a:cubicBezTo>
                  <a:cubicBezTo>
                    <a:pt x="711" y="2040"/>
                    <a:pt x="790" y="2034"/>
                    <a:pt x="868" y="2020"/>
                  </a:cubicBezTo>
                  <a:cubicBezTo>
                    <a:pt x="1161" y="1971"/>
                    <a:pt x="1443" y="1813"/>
                    <a:pt x="1604" y="1563"/>
                  </a:cubicBezTo>
                  <a:cubicBezTo>
                    <a:pt x="1716" y="1388"/>
                    <a:pt x="1766" y="1176"/>
                    <a:pt x="1764" y="968"/>
                  </a:cubicBezTo>
                  <a:cubicBezTo>
                    <a:pt x="1761" y="682"/>
                    <a:pt x="1656" y="390"/>
                    <a:pt x="1443" y="199"/>
                  </a:cubicBezTo>
                  <a:cubicBezTo>
                    <a:pt x="1303" y="73"/>
                    <a:pt x="1114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78"/>
            <p:cNvSpPr/>
            <p:nvPr/>
          </p:nvSpPr>
          <p:spPr>
            <a:xfrm>
              <a:off x="3514874" y="3837937"/>
              <a:ext cx="171062" cy="176358"/>
            </a:xfrm>
            <a:custGeom>
              <a:avLst/>
              <a:gdLst/>
              <a:ahLst/>
              <a:cxnLst/>
              <a:rect l="l" t="t" r="r" b="b"/>
              <a:pathLst>
                <a:path w="1938" h="1998" extrusionOk="0">
                  <a:moveTo>
                    <a:pt x="1115" y="0"/>
                  </a:moveTo>
                  <a:cubicBezTo>
                    <a:pt x="1053" y="0"/>
                    <a:pt x="991" y="9"/>
                    <a:pt x="930" y="28"/>
                  </a:cubicBezTo>
                  <a:cubicBezTo>
                    <a:pt x="790" y="70"/>
                    <a:pt x="667" y="162"/>
                    <a:pt x="570" y="272"/>
                  </a:cubicBezTo>
                  <a:cubicBezTo>
                    <a:pt x="474" y="384"/>
                    <a:pt x="402" y="513"/>
                    <a:pt x="338" y="645"/>
                  </a:cubicBezTo>
                  <a:cubicBezTo>
                    <a:pt x="188" y="959"/>
                    <a:pt x="82" y="1309"/>
                    <a:pt x="31" y="1653"/>
                  </a:cubicBezTo>
                  <a:cubicBezTo>
                    <a:pt x="1" y="1866"/>
                    <a:pt x="292" y="1904"/>
                    <a:pt x="445" y="1945"/>
                  </a:cubicBezTo>
                  <a:cubicBezTo>
                    <a:pt x="569" y="1978"/>
                    <a:pt x="696" y="1997"/>
                    <a:pt x="824" y="1997"/>
                  </a:cubicBezTo>
                  <a:cubicBezTo>
                    <a:pt x="834" y="1997"/>
                    <a:pt x="843" y="1997"/>
                    <a:pt x="853" y="1997"/>
                  </a:cubicBezTo>
                  <a:cubicBezTo>
                    <a:pt x="1150" y="1992"/>
                    <a:pt x="1452" y="1877"/>
                    <a:pt x="1649" y="1655"/>
                  </a:cubicBezTo>
                  <a:cubicBezTo>
                    <a:pt x="1787" y="1499"/>
                    <a:pt x="1868" y="1298"/>
                    <a:pt x="1898" y="1092"/>
                  </a:cubicBezTo>
                  <a:cubicBezTo>
                    <a:pt x="1938" y="809"/>
                    <a:pt x="1879" y="505"/>
                    <a:pt x="1697" y="284"/>
                  </a:cubicBezTo>
                  <a:cubicBezTo>
                    <a:pt x="1556" y="111"/>
                    <a:pt x="1335" y="0"/>
                    <a:pt x="1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78"/>
            <p:cNvSpPr/>
            <p:nvPr/>
          </p:nvSpPr>
          <p:spPr>
            <a:xfrm>
              <a:off x="3371793" y="4064519"/>
              <a:ext cx="179183" cy="173887"/>
            </a:xfrm>
            <a:custGeom>
              <a:avLst/>
              <a:gdLst/>
              <a:ahLst/>
              <a:cxnLst/>
              <a:rect l="l" t="t" r="r" b="b"/>
              <a:pathLst>
                <a:path w="2030" h="1970" extrusionOk="0">
                  <a:moveTo>
                    <a:pt x="805" y="1"/>
                  </a:moveTo>
                  <a:cubicBezTo>
                    <a:pt x="564" y="1"/>
                    <a:pt x="325" y="139"/>
                    <a:pt x="189" y="342"/>
                  </a:cubicBezTo>
                  <a:cubicBezTo>
                    <a:pt x="29" y="580"/>
                    <a:pt x="0" y="888"/>
                    <a:pt x="67" y="1166"/>
                  </a:cubicBezTo>
                  <a:cubicBezTo>
                    <a:pt x="116" y="1368"/>
                    <a:pt x="217" y="1560"/>
                    <a:pt x="369" y="1702"/>
                  </a:cubicBezTo>
                  <a:cubicBezTo>
                    <a:pt x="564" y="1884"/>
                    <a:pt x="835" y="1970"/>
                    <a:pt x="1102" y="1970"/>
                  </a:cubicBezTo>
                  <a:cubicBezTo>
                    <a:pt x="1133" y="1970"/>
                    <a:pt x="1163" y="1969"/>
                    <a:pt x="1193" y="1967"/>
                  </a:cubicBezTo>
                  <a:cubicBezTo>
                    <a:pt x="1329" y="1956"/>
                    <a:pt x="1466" y="1924"/>
                    <a:pt x="1595" y="1875"/>
                  </a:cubicBezTo>
                  <a:cubicBezTo>
                    <a:pt x="1744" y="1819"/>
                    <a:pt x="2029" y="1752"/>
                    <a:pt x="1979" y="1543"/>
                  </a:cubicBezTo>
                  <a:cubicBezTo>
                    <a:pt x="1896" y="1208"/>
                    <a:pt x="1756" y="870"/>
                    <a:pt x="1576" y="573"/>
                  </a:cubicBezTo>
                  <a:cubicBezTo>
                    <a:pt x="1500" y="446"/>
                    <a:pt x="1415" y="326"/>
                    <a:pt x="1309" y="224"/>
                  </a:cubicBezTo>
                  <a:cubicBezTo>
                    <a:pt x="1203" y="123"/>
                    <a:pt x="1071" y="43"/>
                    <a:pt x="927" y="13"/>
                  </a:cubicBezTo>
                  <a:cubicBezTo>
                    <a:pt x="887" y="5"/>
                    <a:pt x="846" y="1"/>
                    <a:pt x="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78"/>
            <p:cNvSpPr/>
            <p:nvPr/>
          </p:nvSpPr>
          <p:spPr>
            <a:xfrm>
              <a:off x="3359700" y="3880393"/>
              <a:ext cx="166119" cy="177506"/>
            </a:xfrm>
            <a:custGeom>
              <a:avLst/>
              <a:gdLst/>
              <a:ahLst/>
              <a:cxnLst/>
              <a:rect l="l" t="t" r="r" b="b"/>
              <a:pathLst>
                <a:path w="1882" h="2011" extrusionOk="0">
                  <a:moveTo>
                    <a:pt x="832" y="1"/>
                  </a:moveTo>
                  <a:cubicBezTo>
                    <a:pt x="623" y="1"/>
                    <a:pt x="412" y="98"/>
                    <a:pt x="268" y="254"/>
                  </a:cubicBezTo>
                  <a:cubicBezTo>
                    <a:pt x="76" y="465"/>
                    <a:pt x="0" y="766"/>
                    <a:pt x="26" y="1049"/>
                  </a:cubicBezTo>
                  <a:cubicBezTo>
                    <a:pt x="43" y="1257"/>
                    <a:pt x="115" y="1462"/>
                    <a:pt x="245" y="1624"/>
                  </a:cubicBezTo>
                  <a:cubicBezTo>
                    <a:pt x="430" y="1856"/>
                    <a:pt x="724" y="1988"/>
                    <a:pt x="1022" y="2008"/>
                  </a:cubicBezTo>
                  <a:cubicBezTo>
                    <a:pt x="1051" y="2010"/>
                    <a:pt x="1080" y="2011"/>
                    <a:pt x="1110" y="2011"/>
                  </a:cubicBezTo>
                  <a:cubicBezTo>
                    <a:pt x="1217" y="2011"/>
                    <a:pt x="1326" y="1999"/>
                    <a:pt x="1431" y="1977"/>
                  </a:cubicBezTo>
                  <a:cubicBezTo>
                    <a:pt x="1588" y="1944"/>
                    <a:pt x="1881" y="1920"/>
                    <a:pt x="1862" y="1706"/>
                  </a:cubicBezTo>
                  <a:cubicBezTo>
                    <a:pt x="1830" y="1363"/>
                    <a:pt x="1740" y="1008"/>
                    <a:pt x="1608" y="687"/>
                  </a:cubicBezTo>
                  <a:cubicBezTo>
                    <a:pt x="1551" y="551"/>
                    <a:pt x="1485" y="417"/>
                    <a:pt x="1394" y="302"/>
                  </a:cubicBezTo>
                  <a:cubicBezTo>
                    <a:pt x="1304" y="188"/>
                    <a:pt x="1187" y="89"/>
                    <a:pt x="1047" y="38"/>
                  </a:cubicBezTo>
                  <a:cubicBezTo>
                    <a:pt x="978" y="13"/>
                    <a:pt x="905" y="1"/>
                    <a:pt x="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78"/>
            <p:cNvSpPr/>
            <p:nvPr/>
          </p:nvSpPr>
          <p:spPr>
            <a:xfrm>
              <a:off x="3399332" y="3669082"/>
              <a:ext cx="154380" cy="182890"/>
            </a:xfrm>
            <a:custGeom>
              <a:avLst/>
              <a:gdLst/>
              <a:ahLst/>
              <a:cxnLst/>
              <a:rect l="l" t="t" r="r" b="b"/>
              <a:pathLst>
                <a:path w="1749" h="2072" extrusionOk="0">
                  <a:moveTo>
                    <a:pt x="867" y="0"/>
                  </a:moveTo>
                  <a:cubicBezTo>
                    <a:pt x="694" y="0"/>
                    <a:pt x="519" y="62"/>
                    <a:pt x="382" y="169"/>
                  </a:cubicBezTo>
                  <a:cubicBezTo>
                    <a:pt x="159" y="347"/>
                    <a:pt x="36" y="632"/>
                    <a:pt x="15" y="917"/>
                  </a:cubicBezTo>
                  <a:cubicBezTo>
                    <a:pt x="1" y="1126"/>
                    <a:pt x="37" y="1339"/>
                    <a:pt x="140" y="1521"/>
                  </a:cubicBezTo>
                  <a:cubicBezTo>
                    <a:pt x="286" y="1781"/>
                    <a:pt x="557" y="1954"/>
                    <a:pt x="847" y="2023"/>
                  </a:cubicBezTo>
                  <a:cubicBezTo>
                    <a:pt x="955" y="2048"/>
                    <a:pt x="1066" y="2060"/>
                    <a:pt x="1177" y="2060"/>
                  </a:cubicBezTo>
                  <a:cubicBezTo>
                    <a:pt x="1204" y="2060"/>
                    <a:pt x="1231" y="2059"/>
                    <a:pt x="1258" y="2057"/>
                  </a:cubicBezTo>
                  <a:cubicBezTo>
                    <a:pt x="1417" y="2050"/>
                    <a:pt x="1709" y="2072"/>
                    <a:pt x="1724" y="1859"/>
                  </a:cubicBezTo>
                  <a:cubicBezTo>
                    <a:pt x="1748" y="1513"/>
                    <a:pt x="1716" y="1148"/>
                    <a:pt x="1636" y="811"/>
                  </a:cubicBezTo>
                  <a:cubicBezTo>
                    <a:pt x="1603" y="667"/>
                    <a:pt x="1558" y="525"/>
                    <a:pt x="1486" y="396"/>
                  </a:cubicBezTo>
                  <a:cubicBezTo>
                    <a:pt x="1415" y="267"/>
                    <a:pt x="1315" y="152"/>
                    <a:pt x="1186" y="80"/>
                  </a:cubicBezTo>
                  <a:cubicBezTo>
                    <a:pt x="1088" y="26"/>
                    <a:pt x="978" y="0"/>
                    <a:pt x="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78"/>
            <p:cNvSpPr/>
            <p:nvPr/>
          </p:nvSpPr>
          <p:spPr>
            <a:xfrm>
              <a:off x="3546650" y="3665728"/>
              <a:ext cx="166473" cy="177506"/>
            </a:xfrm>
            <a:custGeom>
              <a:avLst/>
              <a:gdLst/>
              <a:ahLst/>
              <a:cxnLst/>
              <a:rect l="l" t="t" r="r" b="b"/>
              <a:pathLst>
                <a:path w="1886" h="2011" extrusionOk="0">
                  <a:moveTo>
                    <a:pt x="1053" y="1"/>
                  </a:moveTo>
                  <a:cubicBezTo>
                    <a:pt x="982" y="1"/>
                    <a:pt x="910" y="12"/>
                    <a:pt x="842" y="37"/>
                  </a:cubicBezTo>
                  <a:cubicBezTo>
                    <a:pt x="703" y="86"/>
                    <a:pt x="586" y="184"/>
                    <a:pt x="494" y="299"/>
                  </a:cubicBezTo>
                  <a:cubicBezTo>
                    <a:pt x="404" y="415"/>
                    <a:pt x="337" y="547"/>
                    <a:pt x="280" y="684"/>
                  </a:cubicBezTo>
                  <a:cubicBezTo>
                    <a:pt x="146" y="1004"/>
                    <a:pt x="55" y="1357"/>
                    <a:pt x="21" y="1703"/>
                  </a:cubicBezTo>
                  <a:cubicBezTo>
                    <a:pt x="1" y="1917"/>
                    <a:pt x="293" y="1943"/>
                    <a:pt x="450" y="1976"/>
                  </a:cubicBezTo>
                  <a:cubicBezTo>
                    <a:pt x="554" y="1998"/>
                    <a:pt x="662" y="2011"/>
                    <a:pt x="769" y="2011"/>
                  </a:cubicBezTo>
                  <a:cubicBezTo>
                    <a:pt x="799" y="2011"/>
                    <a:pt x="829" y="2010"/>
                    <a:pt x="859" y="2008"/>
                  </a:cubicBezTo>
                  <a:cubicBezTo>
                    <a:pt x="1154" y="1989"/>
                    <a:pt x="1452" y="1861"/>
                    <a:pt x="1637" y="1629"/>
                  </a:cubicBezTo>
                  <a:cubicBezTo>
                    <a:pt x="1769" y="1466"/>
                    <a:pt x="1840" y="1262"/>
                    <a:pt x="1859" y="1053"/>
                  </a:cubicBezTo>
                  <a:cubicBezTo>
                    <a:pt x="1885" y="769"/>
                    <a:pt x="1812" y="468"/>
                    <a:pt x="1619" y="256"/>
                  </a:cubicBezTo>
                  <a:cubicBezTo>
                    <a:pt x="1476" y="99"/>
                    <a:pt x="1263" y="1"/>
                    <a:pt x="1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5" name="Google Shape;4455;p78"/>
          <p:cNvGrpSpPr/>
          <p:nvPr/>
        </p:nvGrpSpPr>
        <p:grpSpPr>
          <a:xfrm>
            <a:off x="6416659" y="3915067"/>
            <a:ext cx="1475164" cy="1037900"/>
            <a:chOff x="4259838" y="2140450"/>
            <a:chExt cx="3087636" cy="2483536"/>
          </a:xfrm>
        </p:grpSpPr>
        <p:sp>
          <p:nvSpPr>
            <p:cNvPr id="4456" name="Google Shape;4456;p78"/>
            <p:cNvSpPr/>
            <p:nvPr/>
          </p:nvSpPr>
          <p:spPr>
            <a:xfrm>
              <a:off x="5432129" y="2140450"/>
              <a:ext cx="822222" cy="452627"/>
            </a:xfrm>
            <a:custGeom>
              <a:avLst/>
              <a:gdLst/>
              <a:ahLst/>
              <a:cxnLst/>
              <a:rect l="l" t="t" r="r" b="b"/>
              <a:pathLst>
                <a:path w="5475" h="3014" extrusionOk="0">
                  <a:moveTo>
                    <a:pt x="684" y="449"/>
                  </a:moveTo>
                  <a:lnTo>
                    <a:pt x="5001" y="978"/>
                  </a:lnTo>
                  <a:lnTo>
                    <a:pt x="4811" y="2516"/>
                  </a:lnTo>
                  <a:lnTo>
                    <a:pt x="498" y="1984"/>
                  </a:lnTo>
                  <a:lnTo>
                    <a:pt x="684" y="449"/>
                  </a:lnTo>
                  <a:close/>
                  <a:moveTo>
                    <a:pt x="685" y="0"/>
                  </a:moveTo>
                  <a:cubicBezTo>
                    <a:pt x="463" y="0"/>
                    <a:pt x="271" y="166"/>
                    <a:pt x="244" y="391"/>
                  </a:cubicBezTo>
                  <a:lnTo>
                    <a:pt x="0" y="2372"/>
                  </a:lnTo>
                  <a:lnTo>
                    <a:pt x="5201" y="3013"/>
                  </a:lnTo>
                  <a:lnTo>
                    <a:pt x="5445" y="1032"/>
                  </a:lnTo>
                  <a:cubicBezTo>
                    <a:pt x="5475" y="788"/>
                    <a:pt x="5300" y="566"/>
                    <a:pt x="5058" y="536"/>
                  </a:cubicBezTo>
                  <a:lnTo>
                    <a:pt x="739" y="4"/>
                  </a:lnTo>
                  <a:cubicBezTo>
                    <a:pt x="721" y="2"/>
                    <a:pt x="70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78"/>
            <p:cNvSpPr/>
            <p:nvPr/>
          </p:nvSpPr>
          <p:spPr>
            <a:xfrm>
              <a:off x="4259838" y="2322615"/>
              <a:ext cx="2909088" cy="2203518"/>
            </a:xfrm>
            <a:custGeom>
              <a:avLst/>
              <a:gdLst/>
              <a:ahLst/>
              <a:cxnLst/>
              <a:rect l="l" t="t" r="r" b="b"/>
              <a:pathLst>
                <a:path w="19371" h="14673" extrusionOk="0">
                  <a:moveTo>
                    <a:pt x="2633" y="1"/>
                  </a:moveTo>
                  <a:cubicBezTo>
                    <a:pt x="1984" y="1"/>
                    <a:pt x="1423" y="484"/>
                    <a:pt x="1342" y="1144"/>
                  </a:cubicBezTo>
                  <a:lnTo>
                    <a:pt x="88" y="11320"/>
                  </a:lnTo>
                  <a:cubicBezTo>
                    <a:pt x="0" y="12033"/>
                    <a:pt x="507" y="12682"/>
                    <a:pt x="1220" y="12770"/>
                  </a:cubicBezTo>
                  <a:lnTo>
                    <a:pt x="16579" y="14663"/>
                  </a:lnTo>
                  <a:cubicBezTo>
                    <a:pt x="16633" y="14669"/>
                    <a:pt x="16687" y="14673"/>
                    <a:pt x="16740" y="14673"/>
                  </a:cubicBezTo>
                  <a:cubicBezTo>
                    <a:pt x="17387" y="14673"/>
                    <a:pt x="17948" y="14190"/>
                    <a:pt x="18029" y="13530"/>
                  </a:cubicBezTo>
                  <a:lnTo>
                    <a:pt x="19283" y="3353"/>
                  </a:lnTo>
                  <a:cubicBezTo>
                    <a:pt x="19371" y="2641"/>
                    <a:pt x="18864" y="1991"/>
                    <a:pt x="18150" y="1903"/>
                  </a:cubicBezTo>
                  <a:lnTo>
                    <a:pt x="2792" y="11"/>
                  </a:lnTo>
                  <a:cubicBezTo>
                    <a:pt x="2738" y="4"/>
                    <a:pt x="2685" y="1"/>
                    <a:pt x="2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78"/>
            <p:cNvSpPr/>
            <p:nvPr/>
          </p:nvSpPr>
          <p:spPr>
            <a:xfrm>
              <a:off x="4314052" y="2827812"/>
              <a:ext cx="2800660" cy="1193591"/>
            </a:xfrm>
            <a:custGeom>
              <a:avLst/>
              <a:gdLst/>
              <a:ahLst/>
              <a:cxnLst/>
              <a:rect l="l" t="t" r="r" b="b"/>
              <a:pathLst>
                <a:path w="18649" h="7948" extrusionOk="0">
                  <a:moveTo>
                    <a:pt x="707" y="1"/>
                  </a:moveTo>
                  <a:lnTo>
                    <a:pt x="0" y="5737"/>
                  </a:lnTo>
                  <a:lnTo>
                    <a:pt x="17942" y="7948"/>
                  </a:lnTo>
                  <a:lnTo>
                    <a:pt x="18648" y="2211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78"/>
            <p:cNvSpPr/>
            <p:nvPr/>
          </p:nvSpPr>
          <p:spPr>
            <a:xfrm>
              <a:off x="4973785" y="2262244"/>
              <a:ext cx="300655" cy="134407"/>
            </a:xfrm>
            <a:custGeom>
              <a:avLst/>
              <a:gdLst/>
              <a:ahLst/>
              <a:cxnLst/>
              <a:rect l="l" t="t" r="r" b="b"/>
              <a:pathLst>
                <a:path w="2002" h="895" extrusionOk="0">
                  <a:moveTo>
                    <a:pt x="343" y="0"/>
                  </a:moveTo>
                  <a:cubicBezTo>
                    <a:pt x="195" y="0"/>
                    <a:pt x="68" y="111"/>
                    <a:pt x="50" y="261"/>
                  </a:cubicBezTo>
                  <a:lnTo>
                    <a:pt x="1" y="656"/>
                  </a:lnTo>
                  <a:lnTo>
                    <a:pt x="1934" y="895"/>
                  </a:lnTo>
                  <a:lnTo>
                    <a:pt x="1983" y="499"/>
                  </a:lnTo>
                  <a:cubicBezTo>
                    <a:pt x="2002" y="337"/>
                    <a:pt x="1887" y="189"/>
                    <a:pt x="1724" y="168"/>
                  </a:cubicBezTo>
                  <a:lnTo>
                    <a:pt x="380" y="3"/>
                  </a:lnTo>
                  <a:cubicBezTo>
                    <a:pt x="368" y="1"/>
                    <a:pt x="355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78"/>
            <p:cNvSpPr/>
            <p:nvPr/>
          </p:nvSpPr>
          <p:spPr>
            <a:xfrm>
              <a:off x="6400328" y="2438101"/>
              <a:ext cx="300806" cy="134407"/>
            </a:xfrm>
            <a:custGeom>
              <a:avLst/>
              <a:gdLst/>
              <a:ahLst/>
              <a:cxnLst/>
              <a:rect l="l" t="t" r="r" b="b"/>
              <a:pathLst>
                <a:path w="2003" h="895" extrusionOk="0">
                  <a:moveTo>
                    <a:pt x="342" y="1"/>
                  </a:moveTo>
                  <a:cubicBezTo>
                    <a:pt x="195" y="1"/>
                    <a:pt x="67" y="112"/>
                    <a:pt x="50" y="261"/>
                  </a:cubicBezTo>
                  <a:lnTo>
                    <a:pt x="0" y="656"/>
                  </a:lnTo>
                  <a:lnTo>
                    <a:pt x="1934" y="895"/>
                  </a:lnTo>
                  <a:lnTo>
                    <a:pt x="1982" y="500"/>
                  </a:lnTo>
                  <a:cubicBezTo>
                    <a:pt x="2002" y="337"/>
                    <a:pt x="1885" y="188"/>
                    <a:pt x="1723" y="168"/>
                  </a:cubicBezTo>
                  <a:lnTo>
                    <a:pt x="380" y="3"/>
                  </a:lnTo>
                  <a:cubicBezTo>
                    <a:pt x="367" y="2"/>
                    <a:pt x="355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78"/>
            <p:cNvSpPr/>
            <p:nvPr/>
          </p:nvSpPr>
          <p:spPr>
            <a:xfrm>
              <a:off x="5331209" y="3063291"/>
              <a:ext cx="766055" cy="722342"/>
            </a:xfrm>
            <a:custGeom>
              <a:avLst/>
              <a:gdLst/>
              <a:ahLst/>
              <a:cxnLst/>
              <a:rect l="l" t="t" r="r" b="b"/>
              <a:pathLst>
                <a:path w="5101" h="4810" extrusionOk="0">
                  <a:moveTo>
                    <a:pt x="2122" y="598"/>
                  </a:moveTo>
                  <a:lnTo>
                    <a:pt x="3407" y="757"/>
                  </a:lnTo>
                  <a:lnTo>
                    <a:pt x="3263" y="1920"/>
                  </a:lnTo>
                  <a:lnTo>
                    <a:pt x="4427" y="2063"/>
                  </a:lnTo>
                  <a:lnTo>
                    <a:pt x="4269" y="3348"/>
                  </a:lnTo>
                  <a:lnTo>
                    <a:pt x="3105" y="3205"/>
                  </a:lnTo>
                  <a:lnTo>
                    <a:pt x="2961" y="4369"/>
                  </a:lnTo>
                  <a:lnTo>
                    <a:pt x="1676" y="4210"/>
                  </a:lnTo>
                  <a:lnTo>
                    <a:pt x="1820" y="3047"/>
                  </a:lnTo>
                  <a:lnTo>
                    <a:pt x="657" y="2903"/>
                  </a:lnTo>
                  <a:lnTo>
                    <a:pt x="815" y="1618"/>
                  </a:lnTo>
                  <a:lnTo>
                    <a:pt x="1979" y="1762"/>
                  </a:lnTo>
                  <a:lnTo>
                    <a:pt x="2122" y="598"/>
                  </a:lnTo>
                  <a:close/>
                  <a:moveTo>
                    <a:pt x="2546" y="0"/>
                  </a:moveTo>
                  <a:cubicBezTo>
                    <a:pt x="1349" y="0"/>
                    <a:pt x="314" y="893"/>
                    <a:pt x="163" y="2111"/>
                  </a:cubicBezTo>
                  <a:cubicBezTo>
                    <a:pt x="0" y="3429"/>
                    <a:pt x="937" y="4629"/>
                    <a:pt x="2256" y="4792"/>
                  </a:cubicBezTo>
                  <a:cubicBezTo>
                    <a:pt x="2356" y="4804"/>
                    <a:pt x="2455" y="4810"/>
                    <a:pt x="2553" y="4810"/>
                  </a:cubicBezTo>
                  <a:cubicBezTo>
                    <a:pt x="3750" y="4810"/>
                    <a:pt x="4786" y="3918"/>
                    <a:pt x="4936" y="2699"/>
                  </a:cubicBezTo>
                  <a:cubicBezTo>
                    <a:pt x="5100" y="1381"/>
                    <a:pt x="4162" y="181"/>
                    <a:pt x="2844" y="19"/>
                  </a:cubicBezTo>
                  <a:cubicBezTo>
                    <a:pt x="2744" y="6"/>
                    <a:pt x="2645" y="0"/>
                    <a:pt x="2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2" name="Google Shape;4462;p78"/>
            <p:cNvSpPr/>
            <p:nvPr/>
          </p:nvSpPr>
          <p:spPr>
            <a:xfrm>
              <a:off x="6537417" y="2658195"/>
              <a:ext cx="810057" cy="1965791"/>
            </a:xfrm>
            <a:custGeom>
              <a:avLst/>
              <a:gdLst/>
              <a:ahLst/>
              <a:cxnLst/>
              <a:rect l="l" t="t" r="r" b="b"/>
              <a:pathLst>
                <a:path w="5394" h="13090" extrusionOk="0">
                  <a:moveTo>
                    <a:pt x="1573" y="0"/>
                  </a:moveTo>
                  <a:cubicBezTo>
                    <a:pt x="2286" y="88"/>
                    <a:pt x="2792" y="737"/>
                    <a:pt x="2705" y="1450"/>
                  </a:cubicBezTo>
                  <a:lnTo>
                    <a:pt x="1451" y="11627"/>
                  </a:lnTo>
                  <a:cubicBezTo>
                    <a:pt x="1370" y="12286"/>
                    <a:pt x="809" y="12770"/>
                    <a:pt x="161" y="12770"/>
                  </a:cubicBezTo>
                  <a:cubicBezTo>
                    <a:pt x="108" y="12770"/>
                    <a:pt x="55" y="12767"/>
                    <a:pt x="1" y="12760"/>
                  </a:cubicBezTo>
                  <a:lnTo>
                    <a:pt x="1" y="12760"/>
                  </a:lnTo>
                  <a:lnTo>
                    <a:pt x="2602" y="13080"/>
                  </a:lnTo>
                  <a:cubicBezTo>
                    <a:pt x="2655" y="13086"/>
                    <a:pt x="2709" y="13090"/>
                    <a:pt x="2762" y="13090"/>
                  </a:cubicBezTo>
                  <a:cubicBezTo>
                    <a:pt x="3409" y="13090"/>
                    <a:pt x="3970" y="12606"/>
                    <a:pt x="4051" y="11947"/>
                  </a:cubicBezTo>
                  <a:lnTo>
                    <a:pt x="5305" y="1770"/>
                  </a:lnTo>
                  <a:cubicBezTo>
                    <a:pt x="5393" y="1058"/>
                    <a:pt x="4886" y="408"/>
                    <a:pt x="4173" y="320"/>
                  </a:cubicBezTo>
                  <a:lnTo>
                    <a:pt x="1573" y="0"/>
                  </a:ln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3" name="Google Shape;4463;p78"/>
          <p:cNvGrpSpPr/>
          <p:nvPr/>
        </p:nvGrpSpPr>
        <p:grpSpPr>
          <a:xfrm rot="900144">
            <a:off x="7401831" y="3110423"/>
            <a:ext cx="1627849" cy="1891694"/>
            <a:chOff x="7026906" y="2195298"/>
            <a:chExt cx="2215785" cy="2802179"/>
          </a:xfrm>
        </p:grpSpPr>
        <p:sp>
          <p:nvSpPr>
            <p:cNvPr id="4464" name="Google Shape;4464;p78"/>
            <p:cNvSpPr/>
            <p:nvPr/>
          </p:nvSpPr>
          <p:spPr>
            <a:xfrm>
              <a:off x="7026906" y="2747255"/>
              <a:ext cx="2215785" cy="2250222"/>
            </a:xfrm>
            <a:custGeom>
              <a:avLst/>
              <a:gdLst/>
              <a:ahLst/>
              <a:cxnLst/>
              <a:rect l="l" t="t" r="r" b="b"/>
              <a:pathLst>
                <a:path w="18402" h="18688" extrusionOk="0">
                  <a:moveTo>
                    <a:pt x="11097" y="1"/>
                  </a:moveTo>
                  <a:cubicBezTo>
                    <a:pt x="10704" y="1"/>
                    <a:pt x="10305" y="53"/>
                    <a:pt x="9907" y="163"/>
                  </a:cubicBezTo>
                  <a:lnTo>
                    <a:pt x="3762" y="1864"/>
                  </a:lnTo>
                  <a:cubicBezTo>
                    <a:pt x="1390" y="2519"/>
                    <a:pt x="0" y="4973"/>
                    <a:pt x="656" y="7344"/>
                  </a:cubicBezTo>
                  <a:lnTo>
                    <a:pt x="3340" y="17040"/>
                  </a:lnTo>
                  <a:cubicBezTo>
                    <a:pt x="3615" y="18035"/>
                    <a:pt x="4519" y="18688"/>
                    <a:pt x="5504" y="18688"/>
                  </a:cubicBezTo>
                  <a:cubicBezTo>
                    <a:pt x="5702" y="18688"/>
                    <a:pt x="5903" y="18661"/>
                    <a:pt x="6103" y="18606"/>
                  </a:cubicBezTo>
                  <a:lnTo>
                    <a:pt x="16506" y="15728"/>
                  </a:lnTo>
                  <a:cubicBezTo>
                    <a:pt x="17701" y="15398"/>
                    <a:pt x="18402" y="14159"/>
                    <a:pt x="18071" y="12964"/>
                  </a:cubicBezTo>
                  <a:lnTo>
                    <a:pt x="15388" y="3269"/>
                  </a:lnTo>
                  <a:cubicBezTo>
                    <a:pt x="14842" y="1295"/>
                    <a:pt x="13050" y="1"/>
                    <a:pt x="11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78"/>
            <p:cNvSpPr/>
            <p:nvPr/>
          </p:nvSpPr>
          <p:spPr>
            <a:xfrm>
              <a:off x="7860749" y="3230820"/>
              <a:ext cx="1246846" cy="1020475"/>
            </a:xfrm>
            <a:custGeom>
              <a:avLst/>
              <a:gdLst/>
              <a:ahLst/>
              <a:cxnLst/>
              <a:rect l="l" t="t" r="r" b="b"/>
              <a:pathLst>
                <a:path w="10355" h="8475" extrusionOk="0">
                  <a:moveTo>
                    <a:pt x="8674" y="1"/>
                  </a:moveTo>
                  <a:lnTo>
                    <a:pt x="1" y="2401"/>
                  </a:lnTo>
                  <a:lnTo>
                    <a:pt x="1681" y="8474"/>
                  </a:lnTo>
                  <a:lnTo>
                    <a:pt x="10355" y="6074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78"/>
            <p:cNvSpPr/>
            <p:nvPr/>
          </p:nvSpPr>
          <p:spPr>
            <a:xfrm>
              <a:off x="8383451" y="3406979"/>
              <a:ext cx="588925" cy="588684"/>
            </a:xfrm>
            <a:custGeom>
              <a:avLst/>
              <a:gdLst/>
              <a:ahLst/>
              <a:cxnLst/>
              <a:rect l="l" t="t" r="r" b="b"/>
              <a:pathLst>
                <a:path w="4891" h="4889" extrusionOk="0">
                  <a:moveTo>
                    <a:pt x="2697" y="0"/>
                  </a:moveTo>
                  <a:lnTo>
                    <a:pt x="974" y="477"/>
                  </a:lnTo>
                  <a:lnTo>
                    <a:pt x="1345" y="1822"/>
                  </a:lnTo>
                  <a:lnTo>
                    <a:pt x="0" y="2193"/>
                  </a:lnTo>
                  <a:lnTo>
                    <a:pt x="478" y="3917"/>
                  </a:lnTo>
                  <a:lnTo>
                    <a:pt x="1822" y="3543"/>
                  </a:lnTo>
                  <a:lnTo>
                    <a:pt x="2193" y="4889"/>
                  </a:lnTo>
                  <a:lnTo>
                    <a:pt x="3917" y="4412"/>
                  </a:lnTo>
                  <a:lnTo>
                    <a:pt x="3545" y="3067"/>
                  </a:lnTo>
                  <a:lnTo>
                    <a:pt x="4890" y="2695"/>
                  </a:lnTo>
                  <a:lnTo>
                    <a:pt x="4412" y="972"/>
                  </a:lnTo>
                  <a:lnTo>
                    <a:pt x="3069" y="1344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78"/>
            <p:cNvSpPr/>
            <p:nvPr/>
          </p:nvSpPr>
          <p:spPr>
            <a:xfrm>
              <a:off x="7131302" y="3611073"/>
              <a:ext cx="601809" cy="841907"/>
            </a:xfrm>
            <a:custGeom>
              <a:avLst/>
              <a:gdLst/>
              <a:ahLst/>
              <a:cxnLst/>
              <a:rect l="l" t="t" r="r" b="b"/>
              <a:pathLst>
                <a:path w="4998" h="6992" extrusionOk="0">
                  <a:moveTo>
                    <a:pt x="3318" y="1"/>
                  </a:moveTo>
                  <a:lnTo>
                    <a:pt x="0" y="918"/>
                  </a:lnTo>
                  <a:lnTo>
                    <a:pt x="1681" y="6991"/>
                  </a:lnTo>
                  <a:lnTo>
                    <a:pt x="4998" y="6074"/>
                  </a:lnTo>
                  <a:lnTo>
                    <a:pt x="3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78"/>
            <p:cNvSpPr/>
            <p:nvPr/>
          </p:nvSpPr>
          <p:spPr>
            <a:xfrm>
              <a:off x="7692415" y="2794576"/>
              <a:ext cx="1379176" cy="1992183"/>
            </a:xfrm>
            <a:custGeom>
              <a:avLst/>
              <a:gdLst/>
              <a:ahLst/>
              <a:cxnLst/>
              <a:rect l="l" t="t" r="r" b="b"/>
              <a:pathLst>
                <a:path w="11454" h="16545" extrusionOk="0">
                  <a:moveTo>
                    <a:pt x="4" y="980"/>
                  </a:moveTo>
                  <a:cubicBezTo>
                    <a:pt x="3" y="980"/>
                    <a:pt x="2" y="981"/>
                    <a:pt x="0" y="981"/>
                  </a:cubicBezTo>
                  <a:lnTo>
                    <a:pt x="4" y="980"/>
                  </a:lnTo>
                  <a:close/>
                  <a:moveTo>
                    <a:pt x="4150" y="1"/>
                  </a:moveTo>
                  <a:cubicBezTo>
                    <a:pt x="3756" y="1"/>
                    <a:pt x="3356" y="53"/>
                    <a:pt x="2958" y="163"/>
                  </a:cubicBezTo>
                  <a:lnTo>
                    <a:pt x="4" y="980"/>
                  </a:lnTo>
                  <a:lnTo>
                    <a:pt x="4" y="980"/>
                  </a:lnTo>
                  <a:cubicBezTo>
                    <a:pt x="400" y="870"/>
                    <a:pt x="799" y="818"/>
                    <a:pt x="1191" y="818"/>
                  </a:cubicBezTo>
                  <a:cubicBezTo>
                    <a:pt x="3144" y="818"/>
                    <a:pt x="4935" y="2112"/>
                    <a:pt x="5481" y="4086"/>
                  </a:cubicBezTo>
                  <a:lnTo>
                    <a:pt x="8165" y="13782"/>
                  </a:lnTo>
                  <a:cubicBezTo>
                    <a:pt x="8495" y="14978"/>
                    <a:pt x="7795" y="16214"/>
                    <a:pt x="6599" y="16544"/>
                  </a:cubicBezTo>
                  <a:lnTo>
                    <a:pt x="9557" y="15727"/>
                  </a:lnTo>
                  <a:cubicBezTo>
                    <a:pt x="10753" y="15397"/>
                    <a:pt x="11454" y="14158"/>
                    <a:pt x="11123" y="12963"/>
                  </a:cubicBezTo>
                  <a:lnTo>
                    <a:pt x="8440" y="3268"/>
                  </a:lnTo>
                  <a:cubicBezTo>
                    <a:pt x="7893" y="1295"/>
                    <a:pt x="6102" y="1"/>
                    <a:pt x="4150" y="1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78"/>
            <p:cNvSpPr/>
            <p:nvPr/>
          </p:nvSpPr>
          <p:spPr>
            <a:xfrm>
              <a:off x="7380070" y="2539790"/>
              <a:ext cx="881281" cy="444915"/>
            </a:xfrm>
            <a:custGeom>
              <a:avLst/>
              <a:gdLst/>
              <a:ahLst/>
              <a:cxnLst/>
              <a:rect l="l" t="t" r="r" b="b"/>
              <a:pathLst>
                <a:path w="7319" h="3695" extrusionOk="0">
                  <a:moveTo>
                    <a:pt x="6819" y="1"/>
                  </a:moveTo>
                  <a:lnTo>
                    <a:pt x="0" y="1888"/>
                  </a:lnTo>
                  <a:lnTo>
                    <a:pt x="500" y="3694"/>
                  </a:lnTo>
                  <a:lnTo>
                    <a:pt x="7319" y="1808"/>
                  </a:lnTo>
                  <a:lnTo>
                    <a:pt x="68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78"/>
            <p:cNvSpPr/>
            <p:nvPr/>
          </p:nvSpPr>
          <p:spPr>
            <a:xfrm>
              <a:off x="7159478" y="2340271"/>
              <a:ext cx="1255154" cy="575560"/>
            </a:xfrm>
            <a:custGeom>
              <a:avLst/>
              <a:gdLst/>
              <a:ahLst/>
              <a:cxnLst/>
              <a:rect l="l" t="t" r="r" b="b"/>
              <a:pathLst>
                <a:path w="10424" h="4780" extrusionOk="0">
                  <a:moveTo>
                    <a:pt x="9785" y="0"/>
                  </a:moveTo>
                  <a:lnTo>
                    <a:pt x="0" y="2708"/>
                  </a:lnTo>
                  <a:lnTo>
                    <a:pt x="509" y="4545"/>
                  </a:lnTo>
                  <a:cubicBezTo>
                    <a:pt x="553" y="4704"/>
                    <a:pt x="845" y="4779"/>
                    <a:pt x="1316" y="4779"/>
                  </a:cubicBezTo>
                  <a:cubicBezTo>
                    <a:pt x="2235" y="4779"/>
                    <a:pt x="3839" y="4495"/>
                    <a:pt x="5625" y="4000"/>
                  </a:cubicBezTo>
                  <a:cubicBezTo>
                    <a:pt x="8327" y="3252"/>
                    <a:pt x="10423" y="2307"/>
                    <a:pt x="10293" y="1837"/>
                  </a:cubicBezTo>
                  <a:lnTo>
                    <a:pt x="97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78"/>
            <p:cNvSpPr/>
            <p:nvPr/>
          </p:nvSpPr>
          <p:spPr>
            <a:xfrm>
              <a:off x="7083017" y="2227207"/>
              <a:ext cx="1359429" cy="624567"/>
            </a:xfrm>
            <a:custGeom>
              <a:avLst/>
              <a:gdLst/>
              <a:ahLst/>
              <a:cxnLst/>
              <a:rect l="l" t="t" r="r" b="b"/>
              <a:pathLst>
                <a:path w="11290" h="5187" extrusionOk="0">
                  <a:moveTo>
                    <a:pt x="10598" y="0"/>
                  </a:moveTo>
                  <a:lnTo>
                    <a:pt x="1" y="2932"/>
                  </a:lnTo>
                  <a:lnTo>
                    <a:pt x="552" y="4922"/>
                  </a:lnTo>
                  <a:cubicBezTo>
                    <a:pt x="601" y="5101"/>
                    <a:pt x="944" y="5187"/>
                    <a:pt x="1495" y="5187"/>
                  </a:cubicBezTo>
                  <a:cubicBezTo>
                    <a:pt x="2503" y="5187"/>
                    <a:pt x="4212" y="4900"/>
                    <a:pt x="6105" y="4376"/>
                  </a:cubicBezTo>
                  <a:cubicBezTo>
                    <a:pt x="9031" y="3566"/>
                    <a:pt x="11290" y="2498"/>
                    <a:pt x="11149" y="1989"/>
                  </a:cubicBezTo>
                  <a:lnTo>
                    <a:pt x="105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78"/>
            <p:cNvSpPr/>
            <p:nvPr/>
          </p:nvSpPr>
          <p:spPr>
            <a:xfrm>
              <a:off x="7066039" y="2195298"/>
              <a:ext cx="1309940" cy="416980"/>
            </a:xfrm>
            <a:custGeom>
              <a:avLst/>
              <a:gdLst/>
              <a:ahLst/>
              <a:cxnLst/>
              <a:rect l="l" t="t" r="r" b="b"/>
              <a:pathLst>
                <a:path w="10879" h="3463" extrusionOk="0">
                  <a:moveTo>
                    <a:pt x="9797" y="0"/>
                  </a:moveTo>
                  <a:cubicBezTo>
                    <a:pt x="8788" y="0"/>
                    <a:pt x="7079" y="288"/>
                    <a:pt x="5185" y="811"/>
                  </a:cubicBezTo>
                  <a:cubicBezTo>
                    <a:pt x="2257" y="1621"/>
                    <a:pt x="0" y="2689"/>
                    <a:pt x="141" y="3197"/>
                  </a:cubicBezTo>
                  <a:cubicBezTo>
                    <a:pt x="190" y="3377"/>
                    <a:pt x="533" y="3463"/>
                    <a:pt x="1084" y="3463"/>
                  </a:cubicBezTo>
                  <a:cubicBezTo>
                    <a:pt x="2093" y="3463"/>
                    <a:pt x="3801" y="3175"/>
                    <a:pt x="5694" y="2651"/>
                  </a:cubicBezTo>
                  <a:cubicBezTo>
                    <a:pt x="8622" y="1841"/>
                    <a:pt x="10878" y="773"/>
                    <a:pt x="10738" y="265"/>
                  </a:cubicBezTo>
                  <a:cubicBezTo>
                    <a:pt x="10689" y="86"/>
                    <a:pt x="10347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3" name="Google Shape;4473;p78"/>
          <p:cNvGrpSpPr/>
          <p:nvPr/>
        </p:nvGrpSpPr>
        <p:grpSpPr>
          <a:xfrm>
            <a:off x="4911977" y="8066"/>
            <a:ext cx="676977" cy="388909"/>
            <a:chOff x="5306236" y="3848004"/>
            <a:chExt cx="1815626" cy="1080803"/>
          </a:xfrm>
        </p:grpSpPr>
        <p:sp>
          <p:nvSpPr>
            <p:cNvPr id="4474" name="Google Shape;4474;p78"/>
            <p:cNvSpPr/>
            <p:nvPr/>
          </p:nvSpPr>
          <p:spPr>
            <a:xfrm>
              <a:off x="6092525" y="4072234"/>
              <a:ext cx="1029337" cy="856573"/>
            </a:xfrm>
            <a:custGeom>
              <a:avLst/>
              <a:gdLst/>
              <a:ahLst/>
              <a:cxnLst/>
              <a:rect l="l" t="t" r="r" b="b"/>
              <a:pathLst>
                <a:path w="12633" h="10513" extrusionOk="0">
                  <a:moveTo>
                    <a:pt x="2983" y="0"/>
                  </a:moveTo>
                  <a:lnTo>
                    <a:pt x="1" y="7761"/>
                  </a:lnTo>
                  <a:lnTo>
                    <a:pt x="6438" y="10234"/>
                  </a:lnTo>
                  <a:cubicBezTo>
                    <a:pt x="6928" y="10423"/>
                    <a:pt x="7432" y="10512"/>
                    <a:pt x="7928" y="10512"/>
                  </a:cubicBezTo>
                  <a:cubicBezTo>
                    <a:pt x="9598" y="10512"/>
                    <a:pt x="11175" y="9498"/>
                    <a:pt x="11810" y="7845"/>
                  </a:cubicBezTo>
                  <a:cubicBezTo>
                    <a:pt x="12632" y="5703"/>
                    <a:pt x="11563" y="3297"/>
                    <a:pt x="9421" y="2474"/>
                  </a:cubicBezTo>
                  <a:lnTo>
                    <a:pt x="29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78"/>
            <p:cNvSpPr/>
            <p:nvPr/>
          </p:nvSpPr>
          <p:spPr>
            <a:xfrm>
              <a:off x="5306318" y="3848004"/>
              <a:ext cx="1061114" cy="857388"/>
            </a:xfrm>
            <a:custGeom>
              <a:avLst/>
              <a:gdLst/>
              <a:ahLst/>
              <a:cxnLst/>
              <a:rect l="l" t="t" r="r" b="b"/>
              <a:pathLst>
                <a:path w="13023" h="10523" extrusionOk="0">
                  <a:moveTo>
                    <a:pt x="4706" y="0"/>
                  </a:moveTo>
                  <a:cubicBezTo>
                    <a:pt x="3036" y="0"/>
                    <a:pt x="1460" y="1014"/>
                    <a:pt x="824" y="2666"/>
                  </a:cubicBezTo>
                  <a:cubicBezTo>
                    <a:pt x="0" y="4809"/>
                    <a:pt x="1071" y="7213"/>
                    <a:pt x="3213" y="8038"/>
                  </a:cubicBezTo>
                  <a:lnTo>
                    <a:pt x="9650" y="10513"/>
                  </a:lnTo>
                  <a:cubicBezTo>
                    <a:pt x="9666" y="10519"/>
                    <a:pt x="9684" y="10522"/>
                    <a:pt x="9703" y="10522"/>
                  </a:cubicBezTo>
                  <a:cubicBezTo>
                    <a:pt x="10124" y="10522"/>
                    <a:pt x="11058" y="8955"/>
                    <a:pt x="11847" y="6903"/>
                  </a:cubicBezTo>
                  <a:cubicBezTo>
                    <a:pt x="12670" y="4760"/>
                    <a:pt x="13022" y="2902"/>
                    <a:pt x="12632" y="2752"/>
                  </a:cubicBezTo>
                  <a:lnTo>
                    <a:pt x="6195" y="277"/>
                  </a:lnTo>
                  <a:cubicBezTo>
                    <a:pt x="5705" y="89"/>
                    <a:pt x="5202" y="0"/>
                    <a:pt x="4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78"/>
            <p:cNvSpPr/>
            <p:nvPr/>
          </p:nvSpPr>
          <p:spPr>
            <a:xfrm>
              <a:off x="5306236" y="3996622"/>
              <a:ext cx="1767790" cy="932103"/>
            </a:xfrm>
            <a:custGeom>
              <a:avLst/>
              <a:gdLst/>
              <a:ahLst/>
              <a:cxnLst/>
              <a:rect l="l" t="t" r="r" b="b"/>
              <a:pathLst>
                <a:path w="21696" h="11440" extrusionOk="0">
                  <a:moveTo>
                    <a:pt x="1265" y="0"/>
                  </a:moveTo>
                  <a:lnTo>
                    <a:pt x="1265" y="0"/>
                  </a:lnTo>
                  <a:cubicBezTo>
                    <a:pt x="1089" y="258"/>
                    <a:pt x="940" y="539"/>
                    <a:pt x="824" y="842"/>
                  </a:cubicBezTo>
                  <a:cubicBezTo>
                    <a:pt x="0" y="2985"/>
                    <a:pt x="1069" y="5389"/>
                    <a:pt x="3213" y="6214"/>
                  </a:cubicBezTo>
                  <a:lnTo>
                    <a:pt x="9649" y="8689"/>
                  </a:lnTo>
                  <a:lnTo>
                    <a:pt x="16087" y="11162"/>
                  </a:lnTo>
                  <a:cubicBezTo>
                    <a:pt x="16577" y="11351"/>
                    <a:pt x="17081" y="11440"/>
                    <a:pt x="17576" y="11440"/>
                  </a:cubicBezTo>
                  <a:cubicBezTo>
                    <a:pt x="19247" y="11440"/>
                    <a:pt x="20823" y="10426"/>
                    <a:pt x="21459" y="8773"/>
                  </a:cubicBezTo>
                  <a:cubicBezTo>
                    <a:pt x="21574" y="8470"/>
                    <a:pt x="21652" y="8160"/>
                    <a:pt x="21696" y="7852"/>
                  </a:cubicBezTo>
                  <a:lnTo>
                    <a:pt x="21696" y="7852"/>
                  </a:lnTo>
                  <a:cubicBezTo>
                    <a:pt x="20919" y="9000"/>
                    <a:pt x="19619" y="9676"/>
                    <a:pt x="18255" y="9676"/>
                  </a:cubicBezTo>
                  <a:cubicBezTo>
                    <a:pt x="17759" y="9676"/>
                    <a:pt x="17255" y="9587"/>
                    <a:pt x="16765" y="9399"/>
                  </a:cubicBezTo>
                  <a:lnTo>
                    <a:pt x="10329" y="6925"/>
                  </a:lnTo>
                  <a:lnTo>
                    <a:pt x="3891" y="4450"/>
                  </a:lnTo>
                  <a:cubicBezTo>
                    <a:pt x="2052" y="3743"/>
                    <a:pt x="1004" y="1872"/>
                    <a:pt x="1265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78"/>
            <p:cNvSpPr/>
            <p:nvPr/>
          </p:nvSpPr>
          <p:spPr>
            <a:xfrm>
              <a:off x="5819320" y="3971771"/>
              <a:ext cx="811541" cy="335850"/>
            </a:xfrm>
            <a:custGeom>
              <a:avLst/>
              <a:gdLst/>
              <a:ahLst/>
              <a:cxnLst/>
              <a:rect l="l" t="t" r="r" b="b"/>
              <a:pathLst>
                <a:path w="9960" h="4122" extrusionOk="0">
                  <a:moveTo>
                    <a:pt x="457" y="0"/>
                  </a:moveTo>
                  <a:cubicBezTo>
                    <a:pt x="147" y="0"/>
                    <a:pt x="0" y="492"/>
                    <a:pt x="345" y="624"/>
                  </a:cubicBezTo>
                  <a:cubicBezTo>
                    <a:pt x="3359" y="1782"/>
                    <a:pt x="6371" y="2939"/>
                    <a:pt x="9384" y="4098"/>
                  </a:cubicBezTo>
                  <a:cubicBezTo>
                    <a:pt x="9426" y="4114"/>
                    <a:pt x="9467" y="4121"/>
                    <a:pt x="9504" y="4121"/>
                  </a:cubicBezTo>
                  <a:cubicBezTo>
                    <a:pt x="9813" y="4121"/>
                    <a:pt x="9960" y="3630"/>
                    <a:pt x="9616" y="3498"/>
                  </a:cubicBezTo>
                  <a:cubicBezTo>
                    <a:pt x="6602" y="2339"/>
                    <a:pt x="3590" y="1183"/>
                    <a:pt x="576" y="24"/>
                  </a:cubicBezTo>
                  <a:cubicBezTo>
                    <a:pt x="535" y="8"/>
                    <a:pt x="495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8" name="Google Shape;4478;p78"/>
          <p:cNvGrpSpPr/>
          <p:nvPr/>
        </p:nvGrpSpPr>
        <p:grpSpPr>
          <a:xfrm rot="1072742">
            <a:off x="1579800" y="3883563"/>
            <a:ext cx="1370219" cy="1153460"/>
            <a:chOff x="3714271" y="3136013"/>
            <a:chExt cx="663097" cy="558191"/>
          </a:xfrm>
        </p:grpSpPr>
        <p:sp>
          <p:nvSpPr>
            <p:cNvPr id="4479" name="Google Shape;4479;p78"/>
            <p:cNvSpPr/>
            <p:nvPr/>
          </p:nvSpPr>
          <p:spPr>
            <a:xfrm>
              <a:off x="3740117" y="3345263"/>
              <a:ext cx="637216" cy="348942"/>
            </a:xfrm>
            <a:custGeom>
              <a:avLst/>
              <a:gdLst/>
              <a:ahLst/>
              <a:cxnLst/>
              <a:rect l="l" t="t" r="r" b="b"/>
              <a:pathLst>
                <a:path w="15902" h="8708" extrusionOk="0">
                  <a:moveTo>
                    <a:pt x="15284" y="0"/>
                  </a:moveTo>
                  <a:lnTo>
                    <a:pt x="7642" y="2220"/>
                  </a:lnTo>
                  <a:lnTo>
                    <a:pt x="0" y="4439"/>
                  </a:lnTo>
                  <a:cubicBezTo>
                    <a:pt x="1011" y="6935"/>
                    <a:pt x="3403" y="8707"/>
                    <a:pt x="6607" y="8707"/>
                  </a:cubicBezTo>
                  <a:cubicBezTo>
                    <a:pt x="7483" y="8707"/>
                    <a:pt x="8419" y="8575"/>
                    <a:pt x="9405" y="8288"/>
                  </a:cubicBezTo>
                  <a:cubicBezTo>
                    <a:pt x="13994" y="6956"/>
                    <a:pt x="15901" y="3372"/>
                    <a:pt x="15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78"/>
            <p:cNvSpPr/>
            <p:nvPr/>
          </p:nvSpPr>
          <p:spPr>
            <a:xfrm>
              <a:off x="4024539" y="3345303"/>
              <a:ext cx="352829" cy="348381"/>
            </a:xfrm>
            <a:custGeom>
              <a:avLst/>
              <a:gdLst/>
              <a:ahLst/>
              <a:cxnLst/>
              <a:rect l="l" t="t" r="r" b="b"/>
              <a:pathLst>
                <a:path w="8805" h="8694" extrusionOk="0">
                  <a:moveTo>
                    <a:pt x="8188" y="0"/>
                  </a:moveTo>
                  <a:lnTo>
                    <a:pt x="3715" y="1300"/>
                  </a:lnTo>
                  <a:cubicBezTo>
                    <a:pt x="4222" y="4081"/>
                    <a:pt x="3015" y="7007"/>
                    <a:pt x="1" y="8694"/>
                  </a:cubicBezTo>
                  <a:cubicBezTo>
                    <a:pt x="733" y="8654"/>
                    <a:pt x="1504" y="8523"/>
                    <a:pt x="2308" y="8288"/>
                  </a:cubicBezTo>
                  <a:cubicBezTo>
                    <a:pt x="6898" y="6956"/>
                    <a:pt x="8804" y="3373"/>
                    <a:pt x="8188" y="0"/>
                  </a:cubicBezTo>
                  <a:close/>
                </a:path>
              </a:pathLst>
            </a:custGeom>
            <a:solidFill>
              <a:srgbClr val="FFB40D">
                <a:alpha val="33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78"/>
            <p:cNvSpPr/>
            <p:nvPr/>
          </p:nvSpPr>
          <p:spPr>
            <a:xfrm>
              <a:off x="3714271" y="3325949"/>
              <a:ext cx="662621" cy="210976"/>
            </a:xfrm>
            <a:custGeom>
              <a:avLst/>
              <a:gdLst/>
              <a:ahLst/>
              <a:cxnLst/>
              <a:rect l="l" t="t" r="r" b="b"/>
              <a:pathLst>
                <a:path w="16536" h="5265" extrusionOk="0">
                  <a:moveTo>
                    <a:pt x="15313" y="0"/>
                  </a:moveTo>
                  <a:cubicBezTo>
                    <a:pt x="13866" y="0"/>
                    <a:pt x="11065" y="526"/>
                    <a:pt x="7921" y="1439"/>
                  </a:cubicBezTo>
                  <a:cubicBezTo>
                    <a:pt x="3461" y="2734"/>
                    <a:pt x="0" y="4318"/>
                    <a:pt x="191" y="4978"/>
                  </a:cubicBezTo>
                  <a:cubicBezTo>
                    <a:pt x="248" y="5172"/>
                    <a:pt x="616" y="5265"/>
                    <a:pt x="1222" y="5265"/>
                  </a:cubicBezTo>
                  <a:cubicBezTo>
                    <a:pt x="2669" y="5265"/>
                    <a:pt x="5470" y="4739"/>
                    <a:pt x="8613" y="3826"/>
                  </a:cubicBezTo>
                  <a:cubicBezTo>
                    <a:pt x="13075" y="2531"/>
                    <a:pt x="16535" y="947"/>
                    <a:pt x="16343" y="287"/>
                  </a:cubicBezTo>
                  <a:cubicBezTo>
                    <a:pt x="16287" y="93"/>
                    <a:pt x="15919" y="0"/>
                    <a:pt x="15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78"/>
            <p:cNvSpPr/>
            <p:nvPr/>
          </p:nvSpPr>
          <p:spPr>
            <a:xfrm>
              <a:off x="3762436" y="3336127"/>
              <a:ext cx="557674" cy="173670"/>
            </a:xfrm>
            <a:custGeom>
              <a:avLst/>
              <a:gdLst/>
              <a:ahLst/>
              <a:cxnLst/>
              <a:rect l="l" t="t" r="r" b="b"/>
              <a:pathLst>
                <a:path w="13917" h="4334" extrusionOk="0">
                  <a:moveTo>
                    <a:pt x="13236" y="0"/>
                  </a:moveTo>
                  <a:cubicBezTo>
                    <a:pt x="12801" y="0"/>
                    <a:pt x="12162" y="74"/>
                    <a:pt x="11378" y="212"/>
                  </a:cubicBezTo>
                  <a:cubicBezTo>
                    <a:pt x="11038" y="271"/>
                    <a:pt x="10671" y="343"/>
                    <a:pt x="10279" y="425"/>
                  </a:cubicBezTo>
                  <a:cubicBezTo>
                    <a:pt x="9452" y="602"/>
                    <a:pt x="8523" y="831"/>
                    <a:pt x="7538" y="1101"/>
                  </a:cubicBezTo>
                  <a:cubicBezTo>
                    <a:pt x="7281" y="1173"/>
                    <a:pt x="7021" y="1246"/>
                    <a:pt x="6758" y="1322"/>
                  </a:cubicBezTo>
                  <a:cubicBezTo>
                    <a:pt x="2966" y="2423"/>
                    <a:pt x="1" y="3695"/>
                    <a:pt x="137" y="4161"/>
                  </a:cubicBezTo>
                  <a:cubicBezTo>
                    <a:pt x="171" y="4278"/>
                    <a:pt x="396" y="4334"/>
                    <a:pt x="775" y="4334"/>
                  </a:cubicBezTo>
                  <a:cubicBezTo>
                    <a:pt x="895" y="4334"/>
                    <a:pt x="1030" y="4328"/>
                    <a:pt x="1179" y="4317"/>
                  </a:cubicBezTo>
                  <a:cubicBezTo>
                    <a:pt x="2440" y="4226"/>
                    <a:pt x="4709" y="3752"/>
                    <a:pt x="7249" y="3014"/>
                  </a:cubicBezTo>
                  <a:lnTo>
                    <a:pt x="7305" y="2998"/>
                  </a:lnTo>
                  <a:cubicBezTo>
                    <a:pt x="8228" y="2730"/>
                    <a:pt x="9100" y="2451"/>
                    <a:pt x="9889" y="2176"/>
                  </a:cubicBezTo>
                  <a:cubicBezTo>
                    <a:pt x="10323" y="2025"/>
                    <a:pt x="10731" y="1875"/>
                    <a:pt x="11109" y="1730"/>
                  </a:cubicBezTo>
                  <a:cubicBezTo>
                    <a:pt x="11923" y="1416"/>
                    <a:pt x="12596" y="1120"/>
                    <a:pt x="13075" y="863"/>
                  </a:cubicBezTo>
                  <a:cubicBezTo>
                    <a:pt x="13623" y="569"/>
                    <a:pt x="13916" y="326"/>
                    <a:pt x="13871" y="173"/>
                  </a:cubicBezTo>
                  <a:cubicBezTo>
                    <a:pt x="13837" y="56"/>
                    <a:pt x="13613" y="0"/>
                    <a:pt x="13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78"/>
            <p:cNvSpPr/>
            <p:nvPr/>
          </p:nvSpPr>
          <p:spPr>
            <a:xfrm>
              <a:off x="3809680" y="3370708"/>
              <a:ext cx="476730" cy="138447"/>
            </a:xfrm>
            <a:custGeom>
              <a:avLst/>
              <a:gdLst/>
              <a:ahLst/>
              <a:cxnLst/>
              <a:rect l="l" t="t" r="r" b="b"/>
              <a:pathLst>
                <a:path w="11897" h="3455" extrusionOk="0">
                  <a:moveTo>
                    <a:pt x="11896" y="0"/>
                  </a:moveTo>
                  <a:lnTo>
                    <a:pt x="11896" y="0"/>
                  </a:lnTo>
                  <a:cubicBezTo>
                    <a:pt x="10634" y="92"/>
                    <a:pt x="8366" y="567"/>
                    <a:pt x="5824" y="1304"/>
                  </a:cubicBezTo>
                  <a:cubicBezTo>
                    <a:pt x="3283" y="2042"/>
                    <a:pt x="1115" y="2858"/>
                    <a:pt x="0" y="3454"/>
                  </a:cubicBezTo>
                  <a:cubicBezTo>
                    <a:pt x="1261" y="3363"/>
                    <a:pt x="3530" y="2889"/>
                    <a:pt x="6070" y="2151"/>
                  </a:cubicBezTo>
                  <a:cubicBezTo>
                    <a:pt x="8612" y="1413"/>
                    <a:pt x="10782" y="598"/>
                    <a:pt x="118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78"/>
            <p:cNvSpPr/>
            <p:nvPr/>
          </p:nvSpPr>
          <p:spPr>
            <a:xfrm>
              <a:off x="4149079" y="3136013"/>
              <a:ext cx="90321" cy="58224"/>
            </a:xfrm>
            <a:custGeom>
              <a:avLst/>
              <a:gdLst/>
              <a:ahLst/>
              <a:cxnLst/>
              <a:rect l="l" t="t" r="r" b="b"/>
              <a:pathLst>
                <a:path w="2254" h="1453" extrusionOk="0">
                  <a:moveTo>
                    <a:pt x="914" y="1"/>
                  </a:moveTo>
                  <a:cubicBezTo>
                    <a:pt x="505" y="1"/>
                    <a:pt x="170" y="177"/>
                    <a:pt x="97" y="464"/>
                  </a:cubicBezTo>
                  <a:cubicBezTo>
                    <a:pt x="1" y="836"/>
                    <a:pt x="386" y="1256"/>
                    <a:pt x="954" y="1403"/>
                  </a:cubicBezTo>
                  <a:cubicBezTo>
                    <a:pt x="1086" y="1437"/>
                    <a:pt x="1216" y="1453"/>
                    <a:pt x="1339" y="1453"/>
                  </a:cubicBezTo>
                  <a:cubicBezTo>
                    <a:pt x="1749" y="1453"/>
                    <a:pt x="2085" y="1276"/>
                    <a:pt x="2158" y="990"/>
                  </a:cubicBezTo>
                  <a:cubicBezTo>
                    <a:pt x="2254" y="617"/>
                    <a:pt x="1871" y="197"/>
                    <a:pt x="1300" y="51"/>
                  </a:cubicBezTo>
                  <a:cubicBezTo>
                    <a:pt x="1168" y="17"/>
                    <a:pt x="1038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78"/>
            <p:cNvSpPr/>
            <p:nvPr/>
          </p:nvSpPr>
          <p:spPr>
            <a:xfrm>
              <a:off x="4053671" y="3164624"/>
              <a:ext cx="172307" cy="291600"/>
            </a:xfrm>
            <a:custGeom>
              <a:avLst/>
              <a:gdLst/>
              <a:ahLst/>
              <a:cxnLst/>
              <a:rect l="l" t="t" r="r" b="b"/>
              <a:pathLst>
                <a:path w="4300" h="7277" extrusionOk="0">
                  <a:moveTo>
                    <a:pt x="3397" y="0"/>
                  </a:moveTo>
                  <a:cubicBezTo>
                    <a:pt x="3335" y="0"/>
                    <a:pt x="3269" y="13"/>
                    <a:pt x="3202" y="37"/>
                  </a:cubicBezTo>
                  <a:cubicBezTo>
                    <a:pt x="3190" y="42"/>
                    <a:pt x="3175" y="47"/>
                    <a:pt x="3163" y="52"/>
                  </a:cubicBezTo>
                  <a:cubicBezTo>
                    <a:pt x="3149" y="57"/>
                    <a:pt x="3135" y="65"/>
                    <a:pt x="3122" y="71"/>
                  </a:cubicBezTo>
                  <a:cubicBezTo>
                    <a:pt x="3112" y="76"/>
                    <a:pt x="3099" y="81"/>
                    <a:pt x="3088" y="87"/>
                  </a:cubicBezTo>
                  <a:cubicBezTo>
                    <a:pt x="3083" y="88"/>
                    <a:pt x="3077" y="92"/>
                    <a:pt x="3072" y="96"/>
                  </a:cubicBezTo>
                  <a:cubicBezTo>
                    <a:pt x="3062" y="102"/>
                    <a:pt x="3051" y="108"/>
                    <a:pt x="3039" y="114"/>
                  </a:cubicBezTo>
                  <a:cubicBezTo>
                    <a:pt x="3029" y="119"/>
                    <a:pt x="3017" y="128"/>
                    <a:pt x="3006" y="134"/>
                  </a:cubicBezTo>
                  <a:cubicBezTo>
                    <a:pt x="2998" y="139"/>
                    <a:pt x="2990" y="145"/>
                    <a:pt x="2980" y="150"/>
                  </a:cubicBezTo>
                  <a:cubicBezTo>
                    <a:pt x="2896" y="207"/>
                    <a:pt x="2808" y="279"/>
                    <a:pt x="2719" y="366"/>
                  </a:cubicBezTo>
                  <a:cubicBezTo>
                    <a:pt x="1812" y="1241"/>
                    <a:pt x="746" y="3513"/>
                    <a:pt x="275" y="5365"/>
                  </a:cubicBezTo>
                  <a:cubicBezTo>
                    <a:pt x="274" y="5371"/>
                    <a:pt x="271" y="5376"/>
                    <a:pt x="270" y="5381"/>
                  </a:cubicBezTo>
                  <a:cubicBezTo>
                    <a:pt x="68" y="6177"/>
                    <a:pt x="0" y="6796"/>
                    <a:pt x="36" y="7276"/>
                  </a:cubicBezTo>
                  <a:cubicBezTo>
                    <a:pt x="958" y="7008"/>
                    <a:pt x="1830" y="6729"/>
                    <a:pt x="2619" y="6455"/>
                  </a:cubicBezTo>
                  <a:cubicBezTo>
                    <a:pt x="3053" y="6304"/>
                    <a:pt x="3461" y="6154"/>
                    <a:pt x="3840" y="6009"/>
                  </a:cubicBezTo>
                  <a:cubicBezTo>
                    <a:pt x="3952" y="5528"/>
                    <a:pt x="4043" y="5012"/>
                    <a:pt x="4110" y="4492"/>
                  </a:cubicBezTo>
                  <a:cubicBezTo>
                    <a:pt x="4299" y="3038"/>
                    <a:pt x="4298" y="1548"/>
                    <a:pt x="4032" y="701"/>
                  </a:cubicBezTo>
                  <a:cubicBezTo>
                    <a:pt x="3913" y="323"/>
                    <a:pt x="3742" y="72"/>
                    <a:pt x="3507" y="14"/>
                  </a:cubicBezTo>
                  <a:cubicBezTo>
                    <a:pt x="3471" y="5"/>
                    <a:pt x="3435" y="0"/>
                    <a:pt x="3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78"/>
            <p:cNvSpPr/>
            <p:nvPr/>
          </p:nvSpPr>
          <p:spPr>
            <a:xfrm>
              <a:off x="4158616" y="3164624"/>
              <a:ext cx="67360" cy="258661"/>
            </a:xfrm>
            <a:custGeom>
              <a:avLst/>
              <a:gdLst/>
              <a:ahLst/>
              <a:cxnLst/>
              <a:rect l="l" t="t" r="r" b="b"/>
              <a:pathLst>
                <a:path w="1681" h="6455" extrusionOk="0">
                  <a:moveTo>
                    <a:pt x="777" y="0"/>
                  </a:moveTo>
                  <a:cubicBezTo>
                    <a:pt x="714" y="0"/>
                    <a:pt x="649" y="13"/>
                    <a:pt x="582" y="37"/>
                  </a:cubicBezTo>
                  <a:cubicBezTo>
                    <a:pt x="570" y="42"/>
                    <a:pt x="555" y="47"/>
                    <a:pt x="542" y="52"/>
                  </a:cubicBezTo>
                  <a:cubicBezTo>
                    <a:pt x="529" y="57"/>
                    <a:pt x="515" y="65"/>
                    <a:pt x="501" y="71"/>
                  </a:cubicBezTo>
                  <a:cubicBezTo>
                    <a:pt x="490" y="76"/>
                    <a:pt x="479" y="81"/>
                    <a:pt x="468" y="87"/>
                  </a:cubicBezTo>
                  <a:cubicBezTo>
                    <a:pt x="463" y="88"/>
                    <a:pt x="457" y="92"/>
                    <a:pt x="452" y="96"/>
                  </a:cubicBezTo>
                  <a:cubicBezTo>
                    <a:pt x="442" y="102"/>
                    <a:pt x="431" y="108"/>
                    <a:pt x="418" y="114"/>
                  </a:cubicBezTo>
                  <a:cubicBezTo>
                    <a:pt x="408" y="119"/>
                    <a:pt x="397" y="128"/>
                    <a:pt x="386" y="134"/>
                  </a:cubicBezTo>
                  <a:cubicBezTo>
                    <a:pt x="377" y="139"/>
                    <a:pt x="370" y="145"/>
                    <a:pt x="360" y="150"/>
                  </a:cubicBezTo>
                  <a:cubicBezTo>
                    <a:pt x="338" y="166"/>
                    <a:pt x="314" y="183"/>
                    <a:pt x="291" y="201"/>
                  </a:cubicBezTo>
                  <a:cubicBezTo>
                    <a:pt x="341" y="310"/>
                    <a:pt x="384" y="438"/>
                    <a:pt x="421" y="582"/>
                  </a:cubicBezTo>
                  <a:cubicBezTo>
                    <a:pt x="671" y="1547"/>
                    <a:pt x="632" y="3188"/>
                    <a:pt x="391" y="4705"/>
                  </a:cubicBezTo>
                  <a:cubicBezTo>
                    <a:pt x="320" y="5153"/>
                    <a:pt x="231" y="5591"/>
                    <a:pt x="128" y="5996"/>
                  </a:cubicBezTo>
                  <a:cubicBezTo>
                    <a:pt x="87" y="6160"/>
                    <a:pt x="45" y="6311"/>
                    <a:pt x="0" y="6455"/>
                  </a:cubicBezTo>
                  <a:cubicBezTo>
                    <a:pt x="434" y="6304"/>
                    <a:pt x="842" y="6154"/>
                    <a:pt x="1221" y="6009"/>
                  </a:cubicBezTo>
                  <a:cubicBezTo>
                    <a:pt x="1333" y="5528"/>
                    <a:pt x="1424" y="5012"/>
                    <a:pt x="1491" y="4492"/>
                  </a:cubicBezTo>
                  <a:cubicBezTo>
                    <a:pt x="1680" y="3038"/>
                    <a:pt x="1679" y="1548"/>
                    <a:pt x="1413" y="701"/>
                  </a:cubicBezTo>
                  <a:cubicBezTo>
                    <a:pt x="1294" y="323"/>
                    <a:pt x="1123" y="72"/>
                    <a:pt x="887" y="14"/>
                  </a:cubicBezTo>
                  <a:cubicBezTo>
                    <a:pt x="851" y="5"/>
                    <a:pt x="814" y="0"/>
                    <a:pt x="777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7" name="Google Shape;4487;p78"/>
          <p:cNvGrpSpPr/>
          <p:nvPr/>
        </p:nvGrpSpPr>
        <p:grpSpPr>
          <a:xfrm rot="19179335">
            <a:off x="248001" y="216243"/>
            <a:ext cx="546293" cy="653234"/>
            <a:chOff x="5610268" y="4165597"/>
            <a:chExt cx="141732" cy="181282"/>
          </a:xfrm>
        </p:grpSpPr>
        <p:sp>
          <p:nvSpPr>
            <p:cNvPr id="4488" name="Google Shape;4488;p78"/>
            <p:cNvSpPr/>
            <p:nvPr/>
          </p:nvSpPr>
          <p:spPr>
            <a:xfrm>
              <a:off x="5636474" y="4214644"/>
              <a:ext cx="53696" cy="132236"/>
            </a:xfrm>
            <a:custGeom>
              <a:avLst/>
              <a:gdLst/>
              <a:ahLst/>
              <a:cxnLst/>
              <a:rect l="l" t="t" r="r" b="b"/>
              <a:pathLst>
                <a:path w="1340" h="3300" extrusionOk="0">
                  <a:moveTo>
                    <a:pt x="1294" y="1"/>
                  </a:moveTo>
                  <a:cubicBezTo>
                    <a:pt x="1288" y="1"/>
                    <a:pt x="1282" y="3"/>
                    <a:pt x="1276" y="7"/>
                  </a:cubicBezTo>
                  <a:cubicBezTo>
                    <a:pt x="886" y="283"/>
                    <a:pt x="566" y="652"/>
                    <a:pt x="345" y="1074"/>
                  </a:cubicBezTo>
                  <a:cubicBezTo>
                    <a:pt x="120" y="1503"/>
                    <a:pt x="3" y="1984"/>
                    <a:pt x="2" y="2469"/>
                  </a:cubicBezTo>
                  <a:cubicBezTo>
                    <a:pt x="1" y="2743"/>
                    <a:pt x="38" y="3016"/>
                    <a:pt x="110" y="3279"/>
                  </a:cubicBezTo>
                  <a:cubicBezTo>
                    <a:pt x="114" y="3293"/>
                    <a:pt x="125" y="3299"/>
                    <a:pt x="135" y="3299"/>
                  </a:cubicBezTo>
                  <a:cubicBezTo>
                    <a:pt x="154" y="3299"/>
                    <a:pt x="175" y="3281"/>
                    <a:pt x="168" y="3258"/>
                  </a:cubicBezTo>
                  <a:cubicBezTo>
                    <a:pt x="43" y="2798"/>
                    <a:pt x="32" y="2309"/>
                    <a:pt x="131" y="1844"/>
                  </a:cubicBezTo>
                  <a:cubicBezTo>
                    <a:pt x="230" y="1384"/>
                    <a:pt x="442" y="954"/>
                    <a:pt x="740" y="591"/>
                  </a:cubicBezTo>
                  <a:cubicBezTo>
                    <a:pt x="906" y="389"/>
                    <a:pt x="1100" y="208"/>
                    <a:pt x="1314" y="56"/>
                  </a:cubicBezTo>
                  <a:cubicBezTo>
                    <a:pt x="1340" y="37"/>
                    <a:pt x="1320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78"/>
            <p:cNvSpPr/>
            <p:nvPr/>
          </p:nvSpPr>
          <p:spPr>
            <a:xfrm>
              <a:off x="5638358" y="4230312"/>
              <a:ext cx="91002" cy="77057"/>
            </a:xfrm>
            <a:custGeom>
              <a:avLst/>
              <a:gdLst/>
              <a:ahLst/>
              <a:cxnLst/>
              <a:rect l="l" t="t" r="r" b="b"/>
              <a:pathLst>
                <a:path w="2271" h="1923" extrusionOk="0">
                  <a:moveTo>
                    <a:pt x="2271" y="1"/>
                  </a:moveTo>
                  <a:cubicBezTo>
                    <a:pt x="1741" y="19"/>
                    <a:pt x="1247" y="203"/>
                    <a:pt x="844" y="543"/>
                  </a:cubicBezTo>
                  <a:cubicBezTo>
                    <a:pt x="444" y="884"/>
                    <a:pt x="141" y="1375"/>
                    <a:pt x="0" y="1922"/>
                  </a:cubicBezTo>
                  <a:cubicBezTo>
                    <a:pt x="538" y="1902"/>
                    <a:pt x="1069" y="1752"/>
                    <a:pt x="1493" y="1426"/>
                  </a:cubicBezTo>
                  <a:cubicBezTo>
                    <a:pt x="1917" y="1100"/>
                    <a:pt x="2223" y="585"/>
                    <a:pt x="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78"/>
            <p:cNvSpPr/>
            <p:nvPr/>
          </p:nvSpPr>
          <p:spPr>
            <a:xfrm>
              <a:off x="5660958" y="4165597"/>
              <a:ext cx="91042" cy="77057"/>
            </a:xfrm>
            <a:custGeom>
              <a:avLst/>
              <a:gdLst/>
              <a:ahLst/>
              <a:cxnLst/>
              <a:rect l="l" t="t" r="r" b="b"/>
              <a:pathLst>
                <a:path w="2272" h="1923" extrusionOk="0">
                  <a:moveTo>
                    <a:pt x="2271" y="1"/>
                  </a:moveTo>
                  <a:cubicBezTo>
                    <a:pt x="1743" y="19"/>
                    <a:pt x="1248" y="203"/>
                    <a:pt x="846" y="543"/>
                  </a:cubicBezTo>
                  <a:cubicBezTo>
                    <a:pt x="445" y="884"/>
                    <a:pt x="141" y="1375"/>
                    <a:pt x="1" y="1922"/>
                  </a:cubicBezTo>
                  <a:cubicBezTo>
                    <a:pt x="538" y="1902"/>
                    <a:pt x="1070" y="1752"/>
                    <a:pt x="1493" y="1426"/>
                  </a:cubicBezTo>
                  <a:cubicBezTo>
                    <a:pt x="1918" y="1100"/>
                    <a:pt x="2225" y="585"/>
                    <a:pt x="2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78"/>
            <p:cNvSpPr/>
            <p:nvPr/>
          </p:nvSpPr>
          <p:spPr>
            <a:xfrm>
              <a:off x="5610268" y="4169965"/>
              <a:ext cx="52413" cy="107832"/>
            </a:xfrm>
            <a:custGeom>
              <a:avLst/>
              <a:gdLst/>
              <a:ahLst/>
              <a:cxnLst/>
              <a:rect l="l" t="t" r="r" b="b"/>
              <a:pathLst>
                <a:path w="1308" h="2691" extrusionOk="0">
                  <a:moveTo>
                    <a:pt x="719" y="1"/>
                  </a:moveTo>
                  <a:cubicBezTo>
                    <a:pt x="240" y="332"/>
                    <a:pt x="1" y="848"/>
                    <a:pt x="43" y="1348"/>
                  </a:cubicBezTo>
                  <a:cubicBezTo>
                    <a:pt x="85" y="1848"/>
                    <a:pt x="400" y="2317"/>
                    <a:pt x="823" y="2690"/>
                  </a:cubicBezTo>
                  <a:cubicBezTo>
                    <a:pt x="1307" y="1843"/>
                    <a:pt x="1269" y="822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2" name="Google Shape;4492;p78"/>
          <p:cNvGrpSpPr/>
          <p:nvPr/>
        </p:nvGrpSpPr>
        <p:grpSpPr>
          <a:xfrm>
            <a:off x="812513" y="3884060"/>
            <a:ext cx="1008432" cy="1089267"/>
            <a:chOff x="1485900" y="4452125"/>
            <a:chExt cx="549875" cy="599050"/>
          </a:xfrm>
        </p:grpSpPr>
        <p:sp>
          <p:nvSpPr>
            <p:cNvPr id="4493" name="Google Shape;4493;p78"/>
            <p:cNvSpPr/>
            <p:nvPr/>
          </p:nvSpPr>
          <p:spPr>
            <a:xfrm>
              <a:off x="1485900" y="4550725"/>
              <a:ext cx="492850" cy="500450"/>
            </a:xfrm>
            <a:custGeom>
              <a:avLst/>
              <a:gdLst/>
              <a:ahLst/>
              <a:cxnLst/>
              <a:rect l="l" t="t" r="r" b="b"/>
              <a:pathLst>
                <a:path w="19714" h="20018" extrusionOk="0">
                  <a:moveTo>
                    <a:pt x="4732" y="0"/>
                  </a:moveTo>
                  <a:lnTo>
                    <a:pt x="214" y="15216"/>
                  </a:lnTo>
                  <a:cubicBezTo>
                    <a:pt x="0" y="15934"/>
                    <a:pt x="3181" y="17513"/>
                    <a:pt x="7318" y="18741"/>
                  </a:cubicBezTo>
                  <a:cubicBezTo>
                    <a:pt x="8033" y="18953"/>
                    <a:pt x="8728" y="19142"/>
                    <a:pt x="9393" y="19303"/>
                  </a:cubicBezTo>
                  <a:cubicBezTo>
                    <a:pt x="11293" y="19766"/>
                    <a:pt x="12930" y="20017"/>
                    <a:pt x="13979" y="20017"/>
                  </a:cubicBezTo>
                  <a:cubicBezTo>
                    <a:pt x="14108" y="20017"/>
                    <a:pt x="14228" y="20013"/>
                    <a:pt x="14339" y="20006"/>
                  </a:cubicBezTo>
                  <a:cubicBezTo>
                    <a:pt x="14834" y="19973"/>
                    <a:pt x="15139" y="19860"/>
                    <a:pt x="15196" y="19664"/>
                  </a:cubicBezTo>
                  <a:lnTo>
                    <a:pt x="19713" y="4448"/>
                  </a:lnTo>
                  <a:lnTo>
                    <a:pt x="4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78"/>
            <p:cNvSpPr/>
            <p:nvPr/>
          </p:nvSpPr>
          <p:spPr>
            <a:xfrm>
              <a:off x="1591600" y="4688575"/>
              <a:ext cx="277175" cy="248475"/>
            </a:xfrm>
            <a:custGeom>
              <a:avLst/>
              <a:gdLst/>
              <a:ahLst/>
              <a:cxnLst/>
              <a:rect l="l" t="t" r="r" b="b"/>
              <a:pathLst>
                <a:path w="11087" h="9939" extrusionOk="0">
                  <a:moveTo>
                    <a:pt x="5283" y="1140"/>
                  </a:moveTo>
                  <a:lnTo>
                    <a:pt x="7848" y="1900"/>
                  </a:lnTo>
                  <a:lnTo>
                    <a:pt x="7159" y="4222"/>
                  </a:lnTo>
                  <a:lnTo>
                    <a:pt x="9481" y="4911"/>
                  </a:lnTo>
                  <a:lnTo>
                    <a:pt x="8720" y="7475"/>
                  </a:lnTo>
                  <a:lnTo>
                    <a:pt x="6398" y="6786"/>
                  </a:lnTo>
                  <a:lnTo>
                    <a:pt x="5708" y="9108"/>
                  </a:lnTo>
                  <a:lnTo>
                    <a:pt x="3145" y="8346"/>
                  </a:lnTo>
                  <a:lnTo>
                    <a:pt x="3833" y="6024"/>
                  </a:lnTo>
                  <a:lnTo>
                    <a:pt x="1511" y="5336"/>
                  </a:lnTo>
                  <a:lnTo>
                    <a:pt x="2273" y="2772"/>
                  </a:lnTo>
                  <a:lnTo>
                    <a:pt x="4595" y="3462"/>
                  </a:lnTo>
                  <a:lnTo>
                    <a:pt x="5283" y="1140"/>
                  </a:lnTo>
                  <a:close/>
                  <a:moveTo>
                    <a:pt x="5542" y="0"/>
                  </a:moveTo>
                  <a:cubicBezTo>
                    <a:pt x="3400" y="0"/>
                    <a:pt x="1422" y="1397"/>
                    <a:pt x="782" y="3556"/>
                  </a:cubicBezTo>
                  <a:cubicBezTo>
                    <a:pt x="0" y="6186"/>
                    <a:pt x="1500" y="8952"/>
                    <a:pt x="4130" y="9732"/>
                  </a:cubicBezTo>
                  <a:cubicBezTo>
                    <a:pt x="4602" y="9872"/>
                    <a:pt x="5077" y="9939"/>
                    <a:pt x="5545" y="9939"/>
                  </a:cubicBezTo>
                  <a:cubicBezTo>
                    <a:pt x="7688" y="9939"/>
                    <a:pt x="9666" y="8542"/>
                    <a:pt x="10307" y="6383"/>
                  </a:cubicBezTo>
                  <a:cubicBezTo>
                    <a:pt x="11086" y="3753"/>
                    <a:pt x="9587" y="987"/>
                    <a:pt x="6958" y="207"/>
                  </a:cubicBezTo>
                  <a:cubicBezTo>
                    <a:pt x="6487" y="67"/>
                    <a:pt x="6011" y="0"/>
                    <a:pt x="55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78"/>
            <p:cNvSpPr/>
            <p:nvPr/>
          </p:nvSpPr>
          <p:spPr>
            <a:xfrm>
              <a:off x="1720700" y="4606500"/>
              <a:ext cx="245150" cy="444650"/>
            </a:xfrm>
            <a:custGeom>
              <a:avLst/>
              <a:gdLst/>
              <a:ahLst/>
              <a:cxnLst/>
              <a:rect l="l" t="t" r="r" b="b"/>
              <a:pathLst>
                <a:path w="9806" h="17786" extrusionOk="0">
                  <a:moveTo>
                    <a:pt x="5069" y="1"/>
                  </a:moveTo>
                  <a:lnTo>
                    <a:pt x="1" y="17071"/>
                  </a:lnTo>
                  <a:cubicBezTo>
                    <a:pt x="1901" y="17534"/>
                    <a:pt x="3538" y="17785"/>
                    <a:pt x="4587" y="17785"/>
                  </a:cubicBezTo>
                  <a:cubicBezTo>
                    <a:pt x="4716" y="17785"/>
                    <a:pt x="4836" y="17781"/>
                    <a:pt x="4947" y="17774"/>
                  </a:cubicBezTo>
                  <a:lnTo>
                    <a:pt x="9805" y="1407"/>
                  </a:lnTo>
                  <a:lnTo>
                    <a:pt x="5069" y="1"/>
                  </a:ln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78"/>
            <p:cNvSpPr/>
            <p:nvPr/>
          </p:nvSpPr>
          <p:spPr>
            <a:xfrm>
              <a:off x="1571050" y="4462225"/>
              <a:ext cx="458625" cy="217850"/>
            </a:xfrm>
            <a:custGeom>
              <a:avLst/>
              <a:gdLst/>
              <a:ahLst/>
              <a:cxnLst/>
              <a:rect l="l" t="t" r="r" b="b"/>
              <a:pathLst>
                <a:path w="18345" h="8714" extrusionOk="0">
                  <a:moveTo>
                    <a:pt x="1201" y="1"/>
                  </a:moveTo>
                  <a:lnTo>
                    <a:pt x="244" y="3218"/>
                  </a:lnTo>
                  <a:cubicBezTo>
                    <a:pt x="1" y="4041"/>
                    <a:pt x="3640" y="5847"/>
                    <a:pt x="8375" y="7254"/>
                  </a:cubicBezTo>
                  <a:cubicBezTo>
                    <a:pt x="11533" y="8191"/>
                    <a:pt x="14381" y="8714"/>
                    <a:pt x="15999" y="8714"/>
                  </a:cubicBezTo>
                  <a:cubicBezTo>
                    <a:pt x="16807" y="8714"/>
                    <a:pt x="17308" y="8584"/>
                    <a:pt x="17389" y="8310"/>
                  </a:cubicBezTo>
                  <a:lnTo>
                    <a:pt x="18345" y="5093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007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78"/>
            <p:cNvSpPr/>
            <p:nvPr/>
          </p:nvSpPr>
          <p:spPr>
            <a:xfrm>
              <a:off x="1594925" y="4452125"/>
              <a:ext cx="440850" cy="147525"/>
            </a:xfrm>
            <a:custGeom>
              <a:avLst/>
              <a:gdLst/>
              <a:ahLst/>
              <a:cxnLst/>
              <a:rect l="l" t="t" r="r" b="b"/>
              <a:pathLst>
                <a:path w="17634" h="5901" extrusionOk="0">
                  <a:moveTo>
                    <a:pt x="1636" y="1"/>
                  </a:moveTo>
                  <a:cubicBezTo>
                    <a:pt x="828" y="1"/>
                    <a:pt x="327" y="131"/>
                    <a:pt x="246" y="405"/>
                  </a:cubicBezTo>
                  <a:cubicBezTo>
                    <a:pt x="1" y="1228"/>
                    <a:pt x="3641" y="3034"/>
                    <a:pt x="8375" y="4440"/>
                  </a:cubicBezTo>
                  <a:cubicBezTo>
                    <a:pt x="11533" y="5378"/>
                    <a:pt x="14380" y="5901"/>
                    <a:pt x="15999" y="5901"/>
                  </a:cubicBezTo>
                  <a:cubicBezTo>
                    <a:pt x="16807" y="5901"/>
                    <a:pt x="17309" y="5770"/>
                    <a:pt x="17390" y="5497"/>
                  </a:cubicBezTo>
                  <a:cubicBezTo>
                    <a:pt x="17633" y="4674"/>
                    <a:pt x="13994" y="2868"/>
                    <a:pt x="9261" y="1461"/>
                  </a:cubicBezTo>
                  <a:cubicBezTo>
                    <a:pt x="6102" y="524"/>
                    <a:pt x="3254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78"/>
            <p:cNvSpPr/>
            <p:nvPr/>
          </p:nvSpPr>
          <p:spPr>
            <a:xfrm>
              <a:off x="1582550" y="4491425"/>
              <a:ext cx="423525" cy="200725"/>
            </a:xfrm>
            <a:custGeom>
              <a:avLst/>
              <a:gdLst/>
              <a:ahLst/>
              <a:cxnLst/>
              <a:rect l="l" t="t" r="r" b="b"/>
              <a:pathLst>
                <a:path w="16941" h="8029" extrusionOk="0">
                  <a:moveTo>
                    <a:pt x="1109" y="1"/>
                  </a:moveTo>
                  <a:lnTo>
                    <a:pt x="226" y="2971"/>
                  </a:lnTo>
                  <a:cubicBezTo>
                    <a:pt x="0" y="3732"/>
                    <a:pt x="3381" y="5333"/>
                    <a:pt x="7754" y="6631"/>
                  </a:cubicBezTo>
                  <a:cubicBezTo>
                    <a:pt x="10727" y="7514"/>
                    <a:pt x="13393" y="8029"/>
                    <a:pt x="14865" y="8029"/>
                  </a:cubicBezTo>
                  <a:cubicBezTo>
                    <a:pt x="15557" y="8029"/>
                    <a:pt x="15986" y="7915"/>
                    <a:pt x="16058" y="7672"/>
                  </a:cubicBezTo>
                  <a:lnTo>
                    <a:pt x="16940" y="4702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78"/>
            <p:cNvSpPr/>
            <p:nvPr/>
          </p:nvSpPr>
          <p:spPr>
            <a:xfrm>
              <a:off x="1571050" y="4462225"/>
              <a:ext cx="458625" cy="217850"/>
            </a:xfrm>
            <a:custGeom>
              <a:avLst/>
              <a:gdLst/>
              <a:ahLst/>
              <a:cxnLst/>
              <a:rect l="l" t="t" r="r" b="b"/>
              <a:pathLst>
                <a:path w="18345" h="8714" extrusionOk="0">
                  <a:moveTo>
                    <a:pt x="1201" y="1"/>
                  </a:moveTo>
                  <a:lnTo>
                    <a:pt x="244" y="3218"/>
                  </a:lnTo>
                  <a:cubicBezTo>
                    <a:pt x="1" y="4041"/>
                    <a:pt x="3640" y="5847"/>
                    <a:pt x="8375" y="7254"/>
                  </a:cubicBezTo>
                  <a:cubicBezTo>
                    <a:pt x="11533" y="8191"/>
                    <a:pt x="14381" y="8714"/>
                    <a:pt x="15999" y="8714"/>
                  </a:cubicBezTo>
                  <a:cubicBezTo>
                    <a:pt x="16807" y="8714"/>
                    <a:pt x="17308" y="8584"/>
                    <a:pt x="17389" y="8310"/>
                  </a:cubicBezTo>
                  <a:lnTo>
                    <a:pt x="18345" y="5093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78"/>
            <p:cNvSpPr/>
            <p:nvPr/>
          </p:nvSpPr>
          <p:spPr>
            <a:xfrm>
              <a:off x="1594925" y="4452125"/>
              <a:ext cx="440850" cy="147525"/>
            </a:xfrm>
            <a:custGeom>
              <a:avLst/>
              <a:gdLst/>
              <a:ahLst/>
              <a:cxnLst/>
              <a:rect l="l" t="t" r="r" b="b"/>
              <a:pathLst>
                <a:path w="17634" h="5901" extrusionOk="0">
                  <a:moveTo>
                    <a:pt x="1636" y="1"/>
                  </a:moveTo>
                  <a:cubicBezTo>
                    <a:pt x="828" y="1"/>
                    <a:pt x="327" y="131"/>
                    <a:pt x="246" y="405"/>
                  </a:cubicBezTo>
                  <a:cubicBezTo>
                    <a:pt x="1" y="1228"/>
                    <a:pt x="3641" y="3034"/>
                    <a:pt x="8375" y="4440"/>
                  </a:cubicBezTo>
                  <a:cubicBezTo>
                    <a:pt x="11533" y="5378"/>
                    <a:pt x="14380" y="5901"/>
                    <a:pt x="15999" y="5901"/>
                  </a:cubicBezTo>
                  <a:cubicBezTo>
                    <a:pt x="16807" y="5901"/>
                    <a:pt x="17309" y="5770"/>
                    <a:pt x="17390" y="5497"/>
                  </a:cubicBezTo>
                  <a:cubicBezTo>
                    <a:pt x="17633" y="4674"/>
                    <a:pt x="13994" y="2868"/>
                    <a:pt x="9261" y="1461"/>
                  </a:cubicBezTo>
                  <a:cubicBezTo>
                    <a:pt x="6102" y="524"/>
                    <a:pt x="3254" y="1"/>
                    <a:pt x="1636" y="1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1" name="Google Shape;4501;p78"/>
          <p:cNvSpPr/>
          <p:nvPr/>
        </p:nvSpPr>
        <p:spPr>
          <a:xfrm>
            <a:off x="3922177" y="4110126"/>
            <a:ext cx="336456" cy="336399"/>
          </a:xfrm>
          <a:custGeom>
            <a:avLst/>
            <a:gdLst/>
            <a:ahLst/>
            <a:cxnLst/>
            <a:rect l="l" t="t" r="r" b="b"/>
            <a:pathLst>
              <a:path w="5929" h="5928" extrusionOk="0">
                <a:moveTo>
                  <a:pt x="1807" y="0"/>
                </a:moveTo>
                <a:lnTo>
                  <a:pt x="1807" y="1806"/>
                </a:lnTo>
                <a:lnTo>
                  <a:pt x="1" y="1806"/>
                </a:lnTo>
                <a:lnTo>
                  <a:pt x="1" y="4122"/>
                </a:lnTo>
                <a:lnTo>
                  <a:pt x="1807" y="4122"/>
                </a:lnTo>
                <a:lnTo>
                  <a:pt x="1807" y="5928"/>
                </a:lnTo>
                <a:lnTo>
                  <a:pt x="4122" y="5928"/>
                </a:lnTo>
                <a:lnTo>
                  <a:pt x="4122" y="4122"/>
                </a:lnTo>
                <a:lnTo>
                  <a:pt x="5928" y="4122"/>
                </a:lnTo>
                <a:lnTo>
                  <a:pt x="5928" y="1806"/>
                </a:lnTo>
                <a:lnTo>
                  <a:pt x="4122" y="1806"/>
                </a:lnTo>
                <a:lnTo>
                  <a:pt x="412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78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44"/>
          <p:cNvSpPr txBox="1">
            <a:spLocks noGrp="1"/>
          </p:cNvSpPr>
          <p:nvPr>
            <p:ph type="title"/>
          </p:nvPr>
        </p:nvSpPr>
        <p:spPr>
          <a:xfrm>
            <a:off x="715100" y="1874885"/>
            <a:ext cx="642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2294" name="Google Shape;2294;p44"/>
          <p:cNvSpPr txBox="1">
            <a:spLocks noGrp="1"/>
          </p:cNvSpPr>
          <p:nvPr>
            <p:ph type="subTitle" idx="1"/>
          </p:nvPr>
        </p:nvSpPr>
        <p:spPr>
          <a:xfrm>
            <a:off x="1521619" y="2552371"/>
            <a:ext cx="2310290" cy="1007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  <a:r>
              <a:rPr lang="en-US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BD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5" name="Google Shape;2295;p44"/>
          <p:cNvSpPr txBox="1">
            <a:spLocks noGrp="1"/>
          </p:cNvSpPr>
          <p:nvPr>
            <p:ph type="title" idx="2"/>
          </p:nvPr>
        </p:nvSpPr>
        <p:spPr>
          <a:xfrm>
            <a:off x="723264" y="2738985"/>
            <a:ext cx="642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2297" name="Google Shape;2297;p44"/>
          <p:cNvSpPr txBox="1">
            <a:spLocks noGrp="1"/>
          </p:cNvSpPr>
          <p:nvPr>
            <p:ph type="title" idx="4"/>
          </p:nvPr>
        </p:nvSpPr>
        <p:spPr>
          <a:xfrm>
            <a:off x="734837" y="3613877"/>
            <a:ext cx="642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2299" name="Google Shape;2299;p44"/>
          <p:cNvSpPr txBox="1">
            <a:spLocks noGrp="1"/>
          </p:cNvSpPr>
          <p:nvPr>
            <p:ph type="title" idx="6"/>
          </p:nvPr>
        </p:nvSpPr>
        <p:spPr>
          <a:xfrm>
            <a:off x="4407745" y="3503366"/>
            <a:ext cx="642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2300" name="Google Shape;2300;p44"/>
          <p:cNvSpPr txBox="1">
            <a:spLocks noGrp="1"/>
          </p:cNvSpPr>
          <p:nvPr>
            <p:ph type="subTitle" idx="7"/>
          </p:nvPr>
        </p:nvSpPr>
        <p:spPr>
          <a:xfrm>
            <a:off x="5245606" y="2721417"/>
            <a:ext cx="2537400" cy="5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D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Observation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2301" name="Google Shape;2301;p44"/>
          <p:cNvSpPr txBox="1">
            <a:spLocks noGrp="1"/>
          </p:cNvSpPr>
          <p:nvPr>
            <p:ph type="title" idx="8"/>
          </p:nvPr>
        </p:nvSpPr>
        <p:spPr>
          <a:xfrm>
            <a:off x="720000" y="5309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3" name="Google Shape;2303;p44"/>
          <p:cNvSpPr txBox="1">
            <a:spLocks noGrp="1"/>
          </p:cNvSpPr>
          <p:nvPr>
            <p:ph type="subTitle" idx="13"/>
          </p:nvPr>
        </p:nvSpPr>
        <p:spPr>
          <a:xfrm>
            <a:off x="1531531" y="3663056"/>
            <a:ext cx="2790438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 Strategy</a:t>
            </a:r>
            <a:endParaRPr sz="2400" b="1" dirty="0"/>
          </a:p>
        </p:txBody>
      </p:sp>
      <p:sp>
        <p:nvSpPr>
          <p:cNvPr id="2304" name="Google Shape;2304;p44"/>
          <p:cNvSpPr txBox="1">
            <a:spLocks noGrp="1"/>
          </p:cNvSpPr>
          <p:nvPr>
            <p:ph type="subTitle" idx="14"/>
          </p:nvPr>
        </p:nvSpPr>
        <p:spPr>
          <a:xfrm>
            <a:off x="5231319" y="1998857"/>
            <a:ext cx="2537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 Mix</a:t>
            </a:r>
            <a:r>
              <a:rPr lang="en-BD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06" name="Google Shape;2306;p44"/>
          <p:cNvGrpSpPr/>
          <p:nvPr/>
        </p:nvGrpSpPr>
        <p:grpSpPr>
          <a:xfrm rot="-618449">
            <a:off x="7091677" y="569435"/>
            <a:ext cx="1531015" cy="1840875"/>
            <a:chOff x="5814350" y="3882100"/>
            <a:chExt cx="492000" cy="591575"/>
          </a:xfrm>
        </p:grpSpPr>
        <p:sp>
          <p:nvSpPr>
            <p:cNvPr id="2307" name="Google Shape;2307;p44"/>
            <p:cNvSpPr/>
            <p:nvPr/>
          </p:nvSpPr>
          <p:spPr>
            <a:xfrm>
              <a:off x="5821225" y="3884125"/>
              <a:ext cx="485125" cy="589550"/>
            </a:xfrm>
            <a:custGeom>
              <a:avLst/>
              <a:gdLst/>
              <a:ahLst/>
              <a:cxnLst/>
              <a:rect l="l" t="t" r="r" b="b"/>
              <a:pathLst>
                <a:path w="19405" h="23582" extrusionOk="0">
                  <a:moveTo>
                    <a:pt x="8824" y="0"/>
                  </a:moveTo>
                  <a:cubicBezTo>
                    <a:pt x="8800" y="0"/>
                    <a:pt x="8775" y="1"/>
                    <a:pt x="8751" y="3"/>
                  </a:cubicBezTo>
                  <a:cubicBezTo>
                    <a:pt x="8621" y="13"/>
                    <a:pt x="8492" y="48"/>
                    <a:pt x="8369" y="115"/>
                  </a:cubicBezTo>
                  <a:lnTo>
                    <a:pt x="635" y="4314"/>
                  </a:lnTo>
                  <a:cubicBezTo>
                    <a:pt x="171" y="4567"/>
                    <a:pt x="1" y="5146"/>
                    <a:pt x="253" y="5610"/>
                  </a:cubicBezTo>
                  <a:lnTo>
                    <a:pt x="9738" y="23082"/>
                  </a:lnTo>
                  <a:cubicBezTo>
                    <a:pt x="9911" y="23400"/>
                    <a:pt x="10239" y="23581"/>
                    <a:pt x="10578" y="23581"/>
                  </a:cubicBezTo>
                  <a:cubicBezTo>
                    <a:pt x="10732" y="23581"/>
                    <a:pt x="10888" y="23544"/>
                    <a:pt x="11033" y="23465"/>
                  </a:cubicBezTo>
                  <a:lnTo>
                    <a:pt x="18767" y="19267"/>
                  </a:lnTo>
                  <a:cubicBezTo>
                    <a:pt x="19231" y="19015"/>
                    <a:pt x="19404" y="18434"/>
                    <a:pt x="19153" y="17972"/>
                  </a:cubicBezTo>
                  <a:lnTo>
                    <a:pt x="9667" y="498"/>
                  </a:lnTo>
                  <a:cubicBezTo>
                    <a:pt x="9494" y="180"/>
                    <a:pt x="9165" y="0"/>
                    <a:pt x="8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4"/>
            <p:cNvSpPr/>
            <p:nvPr/>
          </p:nvSpPr>
          <p:spPr>
            <a:xfrm>
              <a:off x="5814350" y="3882100"/>
              <a:ext cx="485075" cy="589525"/>
            </a:xfrm>
            <a:custGeom>
              <a:avLst/>
              <a:gdLst/>
              <a:ahLst/>
              <a:cxnLst/>
              <a:rect l="l" t="t" r="r" b="b"/>
              <a:pathLst>
                <a:path w="19403" h="23581" extrusionOk="0">
                  <a:moveTo>
                    <a:pt x="8826" y="0"/>
                  </a:moveTo>
                  <a:cubicBezTo>
                    <a:pt x="8801" y="0"/>
                    <a:pt x="8776" y="1"/>
                    <a:pt x="8750" y="3"/>
                  </a:cubicBezTo>
                  <a:cubicBezTo>
                    <a:pt x="8619" y="14"/>
                    <a:pt x="8490" y="48"/>
                    <a:pt x="8369" y="115"/>
                  </a:cubicBezTo>
                  <a:lnTo>
                    <a:pt x="635" y="4314"/>
                  </a:lnTo>
                  <a:cubicBezTo>
                    <a:pt x="170" y="4567"/>
                    <a:pt x="0" y="5146"/>
                    <a:pt x="252" y="5609"/>
                  </a:cubicBezTo>
                  <a:lnTo>
                    <a:pt x="9737" y="23082"/>
                  </a:lnTo>
                  <a:cubicBezTo>
                    <a:pt x="9910" y="23400"/>
                    <a:pt x="10239" y="23581"/>
                    <a:pt x="10578" y="23581"/>
                  </a:cubicBezTo>
                  <a:cubicBezTo>
                    <a:pt x="10732" y="23581"/>
                    <a:pt x="10888" y="23544"/>
                    <a:pt x="11032" y="23466"/>
                  </a:cubicBezTo>
                  <a:lnTo>
                    <a:pt x="18766" y="19267"/>
                  </a:lnTo>
                  <a:cubicBezTo>
                    <a:pt x="19230" y="19015"/>
                    <a:pt x="19403" y="18435"/>
                    <a:pt x="19151" y="17971"/>
                  </a:cubicBezTo>
                  <a:lnTo>
                    <a:pt x="9666" y="499"/>
                  </a:lnTo>
                  <a:cubicBezTo>
                    <a:pt x="9493" y="180"/>
                    <a:pt x="9166" y="0"/>
                    <a:pt x="8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4"/>
            <p:cNvSpPr/>
            <p:nvPr/>
          </p:nvSpPr>
          <p:spPr>
            <a:xfrm>
              <a:off x="5925525" y="3907125"/>
              <a:ext cx="188500" cy="564550"/>
            </a:xfrm>
            <a:custGeom>
              <a:avLst/>
              <a:gdLst/>
              <a:ahLst/>
              <a:cxnLst/>
              <a:rect l="l" t="t" r="r" b="b"/>
              <a:pathLst>
                <a:path w="7540" h="22582" extrusionOk="0">
                  <a:moveTo>
                    <a:pt x="2292" y="0"/>
                  </a:moveTo>
                  <a:lnTo>
                    <a:pt x="0" y="1245"/>
                  </a:lnTo>
                  <a:lnTo>
                    <a:pt x="4735" y="21057"/>
                  </a:lnTo>
                  <a:lnTo>
                    <a:pt x="5291" y="22082"/>
                  </a:lnTo>
                  <a:cubicBezTo>
                    <a:pt x="5464" y="22400"/>
                    <a:pt x="5793" y="22581"/>
                    <a:pt x="6132" y="22581"/>
                  </a:cubicBezTo>
                  <a:cubicBezTo>
                    <a:pt x="6286" y="22581"/>
                    <a:pt x="6442" y="22544"/>
                    <a:pt x="6586" y="22466"/>
                  </a:cubicBezTo>
                  <a:lnTo>
                    <a:pt x="7540" y="21949"/>
                  </a:lnTo>
                  <a:lnTo>
                    <a:pt x="2292" y="0"/>
                  </a:ln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4"/>
            <p:cNvSpPr/>
            <p:nvPr/>
          </p:nvSpPr>
          <p:spPr>
            <a:xfrm>
              <a:off x="6003900" y="3882175"/>
              <a:ext cx="159950" cy="562150"/>
            </a:xfrm>
            <a:custGeom>
              <a:avLst/>
              <a:gdLst/>
              <a:ahLst/>
              <a:cxnLst/>
              <a:rect l="l" t="t" r="r" b="b"/>
              <a:pathLst>
                <a:path w="6398" h="22486" extrusionOk="0">
                  <a:moveTo>
                    <a:pt x="1168" y="0"/>
                  </a:moveTo>
                  <a:cubicBezTo>
                    <a:pt x="1039" y="11"/>
                    <a:pt x="910" y="47"/>
                    <a:pt x="787" y="112"/>
                  </a:cubicBezTo>
                  <a:lnTo>
                    <a:pt x="0" y="539"/>
                  </a:lnTo>
                  <a:lnTo>
                    <a:pt x="5250" y="22485"/>
                  </a:lnTo>
                  <a:lnTo>
                    <a:pt x="6398" y="21863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4"/>
            <p:cNvSpPr/>
            <p:nvPr/>
          </p:nvSpPr>
          <p:spPr>
            <a:xfrm>
              <a:off x="5877600" y="3993575"/>
              <a:ext cx="69025" cy="60425"/>
            </a:xfrm>
            <a:custGeom>
              <a:avLst/>
              <a:gdLst/>
              <a:ahLst/>
              <a:cxnLst/>
              <a:rect l="l" t="t" r="r" b="b"/>
              <a:pathLst>
                <a:path w="2761" h="2417" extrusionOk="0">
                  <a:moveTo>
                    <a:pt x="1380" y="1"/>
                  </a:moveTo>
                  <a:cubicBezTo>
                    <a:pt x="1186" y="1"/>
                    <a:pt x="988" y="48"/>
                    <a:pt x="805" y="148"/>
                  </a:cubicBezTo>
                  <a:cubicBezTo>
                    <a:pt x="219" y="465"/>
                    <a:pt x="1" y="1200"/>
                    <a:pt x="320" y="1785"/>
                  </a:cubicBezTo>
                  <a:cubicBezTo>
                    <a:pt x="538" y="2187"/>
                    <a:pt x="954" y="2416"/>
                    <a:pt x="1382" y="2416"/>
                  </a:cubicBezTo>
                  <a:cubicBezTo>
                    <a:pt x="1577" y="2416"/>
                    <a:pt x="1774" y="2369"/>
                    <a:pt x="1956" y="2270"/>
                  </a:cubicBezTo>
                  <a:cubicBezTo>
                    <a:pt x="2542" y="1953"/>
                    <a:pt x="2760" y="1218"/>
                    <a:pt x="2441" y="633"/>
                  </a:cubicBezTo>
                  <a:cubicBezTo>
                    <a:pt x="2223" y="230"/>
                    <a:pt x="1809" y="1"/>
                    <a:pt x="1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44"/>
            <p:cNvSpPr/>
            <p:nvPr/>
          </p:nvSpPr>
          <p:spPr>
            <a:xfrm>
              <a:off x="5881650" y="3997125"/>
              <a:ext cx="60950" cy="53350"/>
            </a:xfrm>
            <a:custGeom>
              <a:avLst/>
              <a:gdLst/>
              <a:ahLst/>
              <a:cxnLst/>
              <a:rect l="l" t="t" r="r" b="b"/>
              <a:pathLst>
                <a:path w="2438" h="2134" extrusionOk="0">
                  <a:moveTo>
                    <a:pt x="1218" y="1"/>
                  </a:moveTo>
                  <a:cubicBezTo>
                    <a:pt x="1046" y="1"/>
                    <a:pt x="871" y="42"/>
                    <a:pt x="710" y="130"/>
                  </a:cubicBezTo>
                  <a:cubicBezTo>
                    <a:pt x="193" y="411"/>
                    <a:pt x="1" y="1059"/>
                    <a:pt x="281" y="1576"/>
                  </a:cubicBezTo>
                  <a:cubicBezTo>
                    <a:pt x="326" y="1657"/>
                    <a:pt x="378" y="1732"/>
                    <a:pt x="439" y="1796"/>
                  </a:cubicBezTo>
                  <a:cubicBezTo>
                    <a:pt x="643" y="2013"/>
                    <a:pt x="928" y="2134"/>
                    <a:pt x="1220" y="2134"/>
                  </a:cubicBezTo>
                  <a:cubicBezTo>
                    <a:pt x="1392" y="2134"/>
                    <a:pt x="1566" y="2092"/>
                    <a:pt x="1727" y="2004"/>
                  </a:cubicBezTo>
                  <a:cubicBezTo>
                    <a:pt x="2245" y="1723"/>
                    <a:pt x="2437" y="1075"/>
                    <a:pt x="2155" y="558"/>
                  </a:cubicBezTo>
                  <a:cubicBezTo>
                    <a:pt x="2037" y="340"/>
                    <a:pt x="1853" y="178"/>
                    <a:pt x="1638" y="88"/>
                  </a:cubicBezTo>
                  <a:lnTo>
                    <a:pt x="1637" y="86"/>
                  </a:lnTo>
                  <a:cubicBezTo>
                    <a:pt x="1506" y="30"/>
                    <a:pt x="1363" y="1"/>
                    <a:pt x="1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44"/>
            <p:cNvSpPr/>
            <p:nvPr/>
          </p:nvSpPr>
          <p:spPr>
            <a:xfrm>
              <a:off x="5888225" y="4007275"/>
              <a:ext cx="14600" cy="23500"/>
            </a:xfrm>
            <a:custGeom>
              <a:avLst/>
              <a:gdLst/>
              <a:ahLst/>
              <a:cxnLst/>
              <a:rect l="l" t="t" r="r" b="b"/>
              <a:pathLst>
                <a:path w="584" h="940" extrusionOk="0">
                  <a:moveTo>
                    <a:pt x="371" y="0"/>
                  </a:moveTo>
                  <a:cubicBezTo>
                    <a:pt x="249" y="0"/>
                    <a:pt x="113" y="178"/>
                    <a:pt x="59" y="416"/>
                  </a:cubicBezTo>
                  <a:cubicBezTo>
                    <a:pt x="1" y="674"/>
                    <a:pt x="56" y="907"/>
                    <a:pt x="185" y="936"/>
                  </a:cubicBezTo>
                  <a:cubicBezTo>
                    <a:pt x="194" y="939"/>
                    <a:pt x="203" y="940"/>
                    <a:pt x="212" y="940"/>
                  </a:cubicBezTo>
                  <a:cubicBezTo>
                    <a:pt x="334" y="940"/>
                    <a:pt x="469" y="762"/>
                    <a:pt x="524" y="524"/>
                  </a:cubicBezTo>
                  <a:cubicBezTo>
                    <a:pt x="584" y="267"/>
                    <a:pt x="527" y="35"/>
                    <a:pt x="398" y="4"/>
                  </a:cubicBezTo>
                  <a:cubicBezTo>
                    <a:pt x="389" y="1"/>
                    <a:pt x="380" y="0"/>
                    <a:pt x="37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4"/>
            <p:cNvSpPr/>
            <p:nvPr/>
          </p:nvSpPr>
          <p:spPr>
            <a:xfrm>
              <a:off x="5892625" y="3999300"/>
              <a:ext cx="49975" cy="51175"/>
            </a:xfrm>
            <a:custGeom>
              <a:avLst/>
              <a:gdLst/>
              <a:ahLst/>
              <a:cxnLst/>
              <a:rect l="l" t="t" r="r" b="b"/>
              <a:pathLst>
                <a:path w="1999" h="2047" extrusionOk="0">
                  <a:moveTo>
                    <a:pt x="1199" y="1"/>
                  </a:moveTo>
                  <a:cubicBezTo>
                    <a:pt x="1338" y="94"/>
                    <a:pt x="1448" y="231"/>
                    <a:pt x="1511" y="388"/>
                  </a:cubicBezTo>
                  <a:cubicBezTo>
                    <a:pt x="1623" y="671"/>
                    <a:pt x="1577" y="1004"/>
                    <a:pt x="1415" y="1262"/>
                  </a:cubicBezTo>
                  <a:cubicBezTo>
                    <a:pt x="1251" y="1520"/>
                    <a:pt x="980" y="1700"/>
                    <a:pt x="686" y="1779"/>
                  </a:cubicBezTo>
                  <a:cubicBezTo>
                    <a:pt x="593" y="1804"/>
                    <a:pt x="496" y="1820"/>
                    <a:pt x="399" y="1820"/>
                  </a:cubicBezTo>
                  <a:cubicBezTo>
                    <a:pt x="349" y="1820"/>
                    <a:pt x="299" y="1816"/>
                    <a:pt x="250" y="1807"/>
                  </a:cubicBezTo>
                  <a:cubicBezTo>
                    <a:pt x="162" y="1789"/>
                    <a:pt x="76" y="1757"/>
                    <a:pt x="0" y="1709"/>
                  </a:cubicBezTo>
                  <a:lnTo>
                    <a:pt x="0" y="1709"/>
                  </a:lnTo>
                  <a:cubicBezTo>
                    <a:pt x="204" y="1926"/>
                    <a:pt x="489" y="2047"/>
                    <a:pt x="781" y="2047"/>
                  </a:cubicBezTo>
                  <a:cubicBezTo>
                    <a:pt x="953" y="2047"/>
                    <a:pt x="1127" y="2005"/>
                    <a:pt x="1288" y="1917"/>
                  </a:cubicBezTo>
                  <a:cubicBezTo>
                    <a:pt x="1806" y="1636"/>
                    <a:pt x="1998" y="988"/>
                    <a:pt x="1716" y="471"/>
                  </a:cubicBezTo>
                  <a:cubicBezTo>
                    <a:pt x="1598" y="253"/>
                    <a:pt x="1414" y="91"/>
                    <a:pt x="1199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4"/>
            <p:cNvSpPr/>
            <p:nvPr/>
          </p:nvSpPr>
          <p:spPr>
            <a:xfrm>
              <a:off x="5926175" y="4083050"/>
              <a:ext cx="69025" cy="60400"/>
            </a:xfrm>
            <a:custGeom>
              <a:avLst/>
              <a:gdLst/>
              <a:ahLst/>
              <a:cxnLst/>
              <a:rect l="l" t="t" r="r" b="b"/>
              <a:pathLst>
                <a:path w="2761" h="2416" extrusionOk="0">
                  <a:moveTo>
                    <a:pt x="1379" y="1"/>
                  </a:moveTo>
                  <a:cubicBezTo>
                    <a:pt x="1185" y="1"/>
                    <a:pt x="988" y="48"/>
                    <a:pt x="805" y="147"/>
                  </a:cubicBezTo>
                  <a:cubicBezTo>
                    <a:pt x="219" y="465"/>
                    <a:pt x="1" y="1199"/>
                    <a:pt x="320" y="1784"/>
                  </a:cubicBezTo>
                  <a:cubicBezTo>
                    <a:pt x="538" y="2187"/>
                    <a:pt x="953" y="2416"/>
                    <a:pt x="1382" y="2416"/>
                  </a:cubicBezTo>
                  <a:cubicBezTo>
                    <a:pt x="1577" y="2416"/>
                    <a:pt x="1774" y="2369"/>
                    <a:pt x="1957" y="2270"/>
                  </a:cubicBezTo>
                  <a:cubicBezTo>
                    <a:pt x="2542" y="1952"/>
                    <a:pt x="2760" y="1218"/>
                    <a:pt x="2442" y="632"/>
                  </a:cubicBezTo>
                  <a:cubicBezTo>
                    <a:pt x="2222" y="229"/>
                    <a:pt x="1807" y="1"/>
                    <a:pt x="1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4"/>
            <p:cNvSpPr/>
            <p:nvPr/>
          </p:nvSpPr>
          <p:spPr>
            <a:xfrm>
              <a:off x="5930200" y="4086575"/>
              <a:ext cx="60950" cy="53375"/>
            </a:xfrm>
            <a:custGeom>
              <a:avLst/>
              <a:gdLst/>
              <a:ahLst/>
              <a:cxnLst/>
              <a:rect l="l" t="t" r="r" b="b"/>
              <a:pathLst>
                <a:path w="2438" h="2135" extrusionOk="0">
                  <a:moveTo>
                    <a:pt x="1218" y="1"/>
                  </a:moveTo>
                  <a:cubicBezTo>
                    <a:pt x="1046" y="1"/>
                    <a:pt x="872" y="42"/>
                    <a:pt x="711" y="130"/>
                  </a:cubicBezTo>
                  <a:cubicBezTo>
                    <a:pt x="193" y="412"/>
                    <a:pt x="1" y="1059"/>
                    <a:pt x="282" y="1577"/>
                  </a:cubicBezTo>
                  <a:cubicBezTo>
                    <a:pt x="326" y="1657"/>
                    <a:pt x="379" y="1732"/>
                    <a:pt x="439" y="1795"/>
                  </a:cubicBezTo>
                  <a:cubicBezTo>
                    <a:pt x="644" y="2013"/>
                    <a:pt x="929" y="2134"/>
                    <a:pt x="1222" y="2134"/>
                  </a:cubicBezTo>
                  <a:cubicBezTo>
                    <a:pt x="1393" y="2134"/>
                    <a:pt x="1567" y="2093"/>
                    <a:pt x="1728" y="2005"/>
                  </a:cubicBezTo>
                  <a:cubicBezTo>
                    <a:pt x="2245" y="1723"/>
                    <a:pt x="2437" y="1076"/>
                    <a:pt x="2157" y="558"/>
                  </a:cubicBezTo>
                  <a:cubicBezTo>
                    <a:pt x="2038" y="340"/>
                    <a:pt x="1853" y="180"/>
                    <a:pt x="1640" y="87"/>
                  </a:cubicBezTo>
                  <a:lnTo>
                    <a:pt x="1638" y="86"/>
                  </a:lnTo>
                  <a:cubicBezTo>
                    <a:pt x="1506" y="30"/>
                    <a:pt x="1362" y="1"/>
                    <a:pt x="1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4"/>
            <p:cNvSpPr/>
            <p:nvPr/>
          </p:nvSpPr>
          <p:spPr>
            <a:xfrm>
              <a:off x="5936800" y="4096750"/>
              <a:ext cx="14600" cy="23475"/>
            </a:xfrm>
            <a:custGeom>
              <a:avLst/>
              <a:gdLst/>
              <a:ahLst/>
              <a:cxnLst/>
              <a:rect l="l" t="t" r="r" b="b"/>
              <a:pathLst>
                <a:path w="584" h="939" extrusionOk="0">
                  <a:moveTo>
                    <a:pt x="370" y="0"/>
                  </a:moveTo>
                  <a:cubicBezTo>
                    <a:pt x="248" y="0"/>
                    <a:pt x="113" y="178"/>
                    <a:pt x="58" y="416"/>
                  </a:cubicBezTo>
                  <a:cubicBezTo>
                    <a:pt x="0" y="674"/>
                    <a:pt x="56" y="907"/>
                    <a:pt x="185" y="935"/>
                  </a:cubicBezTo>
                  <a:cubicBezTo>
                    <a:pt x="194" y="938"/>
                    <a:pt x="203" y="939"/>
                    <a:pt x="212" y="939"/>
                  </a:cubicBezTo>
                  <a:cubicBezTo>
                    <a:pt x="334" y="939"/>
                    <a:pt x="469" y="761"/>
                    <a:pt x="524" y="523"/>
                  </a:cubicBezTo>
                  <a:cubicBezTo>
                    <a:pt x="583" y="267"/>
                    <a:pt x="526" y="34"/>
                    <a:pt x="397" y="4"/>
                  </a:cubicBezTo>
                  <a:cubicBezTo>
                    <a:pt x="388" y="1"/>
                    <a:pt x="379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4"/>
            <p:cNvSpPr/>
            <p:nvPr/>
          </p:nvSpPr>
          <p:spPr>
            <a:xfrm>
              <a:off x="5941175" y="4088750"/>
              <a:ext cx="49975" cy="51200"/>
            </a:xfrm>
            <a:custGeom>
              <a:avLst/>
              <a:gdLst/>
              <a:ahLst/>
              <a:cxnLst/>
              <a:rect l="l" t="t" r="r" b="b"/>
              <a:pathLst>
                <a:path w="1999" h="2048" extrusionOk="0">
                  <a:moveTo>
                    <a:pt x="1199" y="0"/>
                  </a:moveTo>
                  <a:lnTo>
                    <a:pt x="1199" y="0"/>
                  </a:lnTo>
                  <a:cubicBezTo>
                    <a:pt x="1338" y="94"/>
                    <a:pt x="1449" y="232"/>
                    <a:pt x="1512" y="387"/>
                  </a:cubicBezTo>
                  <a:cubicBezTo>
                    <a:pt x="1623" y="671"/>
                    <a:pt x="1578" y="1005"/>
                    <a:pt x="1415" y="1263"/>
                  </a:cubicBezTo>
                  <a:cubicBezTo>
                    <a:pt x="1251" y="1521"/>
                    <a:pt x="981" y="1701"/>
                    <a:pt x="687" y="1780"/>
                  </a:cubicBezTo>
                  <a:cubicBezTo>
                    <a:pt x="593" y="1805"/>
                    <a:pt x="497" y="1820"/>
                    <a:pt x="401" y="1820"/>
                  </a:cubicBezTo>
                  <a:cubicBezTo>
                    <a:pt x="350" y="1820"/>
                    <a:pt x="300" y="1816"/>
                    <a:pt x="251" y="1806"/>
                  </a:cubicBezTo>
                  <a:cubicBezTo>
                    <a:pt x="164" y="1790"/>
                    <a:pt x="77" y="1758"/>
                    <a:pt x="0" y="1708"/>
                  </a:cubicBezTo>
                  <a:lnTo>
                    <a:pt x="0" y="1708"/>
                  </a:lnTo>
                  <a:cubicBezTo>
                    <a:pt x="205" y="1926"/>
                    <a:pt x="490" y="2047"/>
                    <a:pt x="783" y="2047"/>
                  </a:cubicBezTo>
                  <a:cubicBezTo>
                    <a:pt x="954" y="2047"/>
                    <a:pt x="1128" y="2006"/>
                    <a:pt x="1289" y="1918"/>
                  </a:cubicBezTo>
                  <a:cubicBezTo>
                    <a:pt x="1806" y="1636"/>
                    <a:pt x="1998" y="989"/>
                    <a:pt x="1718" y="471"/>
                  </a:cubicBezTo>
                  <a:cubicBezTo>
                    <a:pt x="1599" y="253"/>
                    <a:pt x="1414" y="93"/>
                    <a:pt x="1199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44"/>
            <p:cNvSpPr/>
            <p:nvPr/>
          </p:nvSpPr>
          <p:spPr>
            <a:xfrm>
              <a:off x="5974750" y="4172525"/>
              <a:ext cx="69000" cy="60400"/>
            </a:xfrm>
            <a:custGeom>
              <a:avLst/>
              <a:gdLst/>
              <a:ahLst/>
              <a:cxnLst/>
              <a:rect l="l" t="t" r="r" b="b"/>
              <a:pathLst>
                <a:path w="2760" h="2416" extrusionOk="0">
                  <a:moveTo>
                    <a:pt x="1379" y="0"/>
                  </a:moveTo>
                  <a:cubicBezTo>
                    <a:pt x="1185" y="0"/>
                    <a:pt x="987" y="47"/>
                    <a:pt x="804" y="147"/>
                  </a:cubicBezTo>
                  <a:cubicBezTo>
                    <a:pt x="219" y="464"/>
                    <a:pt x="0" y="1199"/>
                    <a:pt x="319" y="1784"/>
                  </a:cubicBezTo>
                  <a:cubicBezTo>
                    <a:pt x="538" y="2187"/>
                    <a:pt x="953" y="2416"/>
                    <a:pt x="1381" y="2416"/>
                  </a:cubicBezTo>
                  <a:cubicBezTo>
                    <a:pt x="1576" y="2416"/>
                    <a:pt x="1773" y="2368"/>
                    <a:pt x="1956" y="2269"/>
                  </a:cubicBezTo>
                  <a:cubicBezTo>
                    <a:pt x="2542" y="1952"/>
                    <a:pt x="2760" y="1217"/>
                    <a:pt x="2441" y="632"/>
                  </a:cubicBezTo>
                  <a:cubicBezTo>
                    <a:pt x="2223" y="229"/>
                    <a:pt x="1808" y="0"/>
                    <a:pt x="1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44"/>
            <p:cNvSpPr/>
            <p:nvPr/>
          </p:nvSpPr>
          <p:spPr>
            <a:xfrm>
              <a:off x="5978800" y="4176075"/>
              <a:ext cx="60925" cy="53350"/>
            </a:xfrm>
            <a:custGeom>
              <a:avLst/>
              <a:gdLst/>
              <a:ahLst/>
              <a:cxnLst/>
              <a:rect l="l" t="t" r="r" b="b"/>
              <a:pathLst>
                <a:path w="2437" h="2134" extrusionOk="0">
                  <a:moveTo>
                    <a:pt x="1217" y="1"/>
                  </a:moveTo>
                  <a:cubicBezTo>
                    <a:pt x="1045" y="1"/>
                    <a:pt x="870" y="42"/>
                    <a:pt x="709" y="130"/>
                  </a:cubicBezTo>
                  <a:cubicBezTo>
                    <a:pt x="192" y="412"/>
                    <a:pt x="0" y="1059"/>
                    <a:pt x="281" y="1576"/>
                  </a:cubicBezTo>
                  <a:cubicBezTo>
                    <a:pt x="325" y="1657"/>
                    <a:pt x="378" y="1732"/>
                    <a:pt x="439" y="1795"/>
                  </a:cubicBezTo>
                  <a:cubicBezTo>
                    <a:pt x="642" y="2013"/>
                    <a:pt x="927" y="2133"/>
                    <a:pt x="1219" y="2133"/>
                  </a:cubicBezTo>
                  <a:cubicBezTo>
                    <a:pt x="1391" y="2133"/>
                    <a:pt x="1565" y="2092"/>
                    <a:pt x="1727" y="2004"/>
                  </a:cubicBezTo>
                  <a:cubicBezTo>
                    <a:pt x="2245" y="1723"/>
                    <a:pt x="2437" y="1075"/>
                    <a:pt x="2155" y="558"/>
                  </a:cubicBezTo>
                  <a:cubicBezTo>
                    <a:pt x="2036" y="339"/>
                    <a:pt x="1853" y="179"/>
                    <a:pt x="1638" y="87"/>
                  </a:cubicBezTo>
                  <a:lnTo>
                    <a:pt x="1637" y="86"/>
                  </a:lnTo>
                  <a:cubicBezTo>
                    <a:pt x="1505" y="30"/>
                    <a:pt x="1362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4"/>
            <p:cNvSpPr/>
            <p:nvPr/>
          </p:nvSpPr>
          <p:spPr>
            <a:xfrm>
              <a:off x="5985375" y="4186225"/>
              <a:ext cx="14600" cy="23500"/>
            </a:xfrm>
            <a:custGeom>
              <a:avLst/>
              <a:gdLst/>
              <a:ahLst/>
              <a:cxnLst/>
              <a:rect l="l" t="t" r="r" b="b"/>
              <a:pathLst>
                <a:path w="584" h="940" extrusionOk="0">
                  <a:moveTo>
                    <a:pt x="371" y="1"/>
                  </a:moveTo>
                  <a:cubicBezTo>
                    <a:pt x="249" y="1"/>
                    <a:pt x="113" y="178"/>
                    <a:pt x="58" y="416"/>
                  </a:cubicBezTo>
                  <a:cubicBezTo>
                    <a:pt x="0" y="674"/>
                    <a:pt x="55" y="906"/>
                    <a:pt x="184" y="936"/>
                  </a:cubicBezTo>
                  <a:cubicBezTo>
                    <a:pt x="193" y="939"/>
                    <a:pt x="202" y="940"/>
                    <a:pt x="212" y="940"/>
                  </a:cubicBezTo>
                  <a:cubicBezTo>
                    <a:pt x="333" y="940"/>
                    <a:pt x="469" y="762"/>
                    <a:pt x="524" y="524"/>
                  </a:cubicBezTo>
                  <a:cubicBezTo>
                    <a:pt x="583" y="266"/>
                    <a:pt x="527" y="33"/>
                    <a:pt x="398" y="3"/>
                  </a:cubicBezTo>
                  <a:cubicBezTo>
                    <a:pt x="389" y="1"/>
                    <a:pt x="380" y="1"/>
                    <a:pt x="371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4"/>
            <p:cNvSpPr/>
            <p:nvPr/>
          </p:nvSpPr>
          <p:spPr>
            <a:xfrm>
              <a:off x="5989750" y="4178250"/>
              <a:ext cx="49975" cy="51175"/>
            </a:xfrm>
            <a:custGeom>
              <a:avLst/>
              <a:gdLst/>
              <a:ahLst/>
              <a:cxnLst/>
              <a:rect l="l" t="t" r="r" b="b"/>
              <a:pathLst>
                <a:path w="1999" h="2047" extrusionOk="0">
                  <a:moveTo>
                    <a:pt x="1200" y="0"/>
                  </a:moveTo>
                  <a:lnTo>
                    <a:pt x="1200" y="0"/>
                  </a:lnTo>
                  <a:cubicBezTo>
                    <a:pt x="1338" y="94"/>
                    <a:pt x="1449" y="232"/>
                    <a:pt x="1512" y="387"/>
                  </a:cubicBezTo>
                  <a:cubicBezTo>
                    <a:pt x="1623" y="671"/>
                    <a:pt x="1578" y="1004"/>
                    <a:pt x="1416" y="1262"/>
                  </a:cubicBezTo>
                  <a:cubicBezTo>
                    <a:pt x="1252" y="1520"/>
                    <a:pt x="980" y="1700"/>
                    <a:pt x="686" y="1780"/>
                  </a:cubicBezTo>
                  <a:cubicBezTo>
                    <a:pt x="593" y="1805"/>
                    <a:pt x="497" y="1820"/>
                    <a:pt x="401" y="1820"/>
                  </a:cubicBezTo>
                  <a:cubicBezTo>
                    <a:pt x="350" y="1820"/>
                    <a:pt x="300" y="1816"/>
                    <a:pt x="250" y="1806"/>
                  </a:cubicBezTo>
                  <a:cubicBezTo>
                    <a:pt x="163" y="1790"/>
                    <a:pt x="76" y="1757"/>
                    <a:pt x="1" y="1708"/>
                  </a:cubicBezTo>
                  <a:lnTo>
                    <a:pt x="1" y="1708"/>
                  </a:lnTo>
                  <a:cubicBezTo>
                    <a:pt x="204" y="1926"/>
                    <a:pt x="489" y="2046"/>
                    <a:pt x="781" y="2046"/>
                  </a:cubicBezTo>
                  <a:cubicBezTo>
                    <a:pt x="953" y="2046"/>
                    <a:pt x="1127" y="2005"/>
                    <a:pt x="1289" y="1917"/>
                  </a:cubicBezTo>
                  <a:cubicBezTo>
                    <a:pt x="1807" y="1636"/>
                    <a:pt x="1999" y="988"/>
                    <a:pt x="1717" y="471"/>
                  </a:cubicBezTo>
                  <a:cubicBezTo>
                    <a:pt x="1598" y="252"/>
                    <a:pt x="1415" y="92"/>
                    <a:pt x="1200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4"/>
            <p:cNvSpPr/>
            <p:nvPr/>
          </p:nvSpPr>
          <p:spPr>
            <a:xfrm>
              <a:off x="6023325" y="4262000"/>
              <a:ext cx="69000" cy="60375"/>
            </a:xfrm>
            <a:custGeom>
              <a:avLst/>
              <a:gdLst/>
              <a:ahLst/>
              <a:cxnLst/>
              <a:rect l="l" t="t" r="r" b="b"/>
              <a:pathLst>
                <a:path w="2760" h="2415" extrusionOk="0">
                  <a:moveTo>
                    <a:pt x="1378" y="0"/>
                  </a:moveTo>
                  <a:cubicBezTo>
                    <a:pt x="1184" y="0"/>
                    <a:pt x="987" y="47"/>
                    <a:pt x="804" y="146"/>
                  </a:cubicBezTo>
                  <a:cubicBezTo>
                    <a:pt x="218" y="464"/>
                    <a:pt x="0" y="1197"/>
                    <a:pt x="319" y="1784"/>
                  </a:cubicBezTo>
                  <a:cubicBezTo>
                    <a:pt x="537" y="2186"/>
                    <a:pt x="953" y="2415"/>
                    <a:pt x="1381" y="2415"/>
                  </a:cubicBezTo>
                  <a:cubicBezTo>
                    <a:pt x="1576" y="2415"/>
                    <a:pt x="1773" y="2368"/>
                    <a:pt x="1956" y="2269"/>
                  </a:cubicBezTo>
                  <a:cubicBezTo>
                    <a:pt x="2541" y="1951"/>
                    <a:pt x="2760" y="1217"/>
                    <a:pt x="2441" y="631"/>
                  </a:cubicBezTo>
                  <a:cubicBezTo>
                    <a:pt x="2222" y="228"/>
                    <a:pt x="1807" y="0"/>
                    <a:pt x="13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4"/>
            <p:cNvSpPr/>
            <p:nvPr/>
          </p:nvSpPr>
          <p:spPr>
            <a:xfrm>
              <a:off x="6027350" y="4265525"/>
              <a:ext cx="60925" cy="53375"/>
            </a:xfrm>
            <a:custGeom>
              <a:avLst/>
              <a:gdLst/>
              <a:ahLst/>
              <a:cxnLst/>
              <a:rect l="l" t="t" r="r" b="b"/>
              <a:pathLst>
                <a:path w="2437" h="2135" extrusionOk="0">
                  <a:moveTo>
                    <a:pt x="1218" y="1"/>
                  </a:moveTo>
                  <a:cubicBezTo>
                    <a:pt x="1046" y="1"/>
                    <a:pt x="871" y="43"/>
                    <a:pt x="710" y="131"/>
                  </a:cubicBezTo>
                  <a:cubicBezTo>
                    <a:pt x="192" y="411"/>
                    <a:pt x="0" y="1060"/>
                    <a:pt x="282" y="1577"/>
                  </a:cubicBezTo>
                  <a:cubicBezTo>
                    <a:pt x="325" y="1657"/>
                    <a:pt x="378" y="1732"/>
                    <a:pt x="439" y="1795"/>
                  </a:cubicBezTo>
                  <a:cubicBezTo>
                    <a:pt x="643" y="2013"/>
                    <a:pt x="929" y="2134"/>
                    <a:pt x="1221" y="2134"/>
                  </a:cubicBezTo>
                  <a:cubicBezTo>
                    <a:pt x="1393" y="2134"/>
                    <a:pt x="1567" y="2093"/>
                    <a:pt x="1728" y="2005"/>
                  </a:cubicBezTo>
                  <a:cubicBezTo>
                    <a:pt x="2245" y="1723"/>
                    <a:pt x="2437" y="1076"/>
                    <a:pt x="2156" y="559"/>
                  </a:cubicBezTo>
                  <a:cubicBezTo>
                    <a:pt x="2038" y="339"/>
                    <a:pt x="1853" y="179"/>
                    <a:pt x="1639" y="87"/>
                  </a:cubicBezTo>
                  <a:lnTo>
                    <a:pt x="1637" y="86"/>
                  </a:lnTo>
                  <a:cubicBezTo>
                    <a:pt x="1505" y="30"/>
                    <a:pt x="1362" y="1"/>
                    <a:pt x="1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4"/>
            <p:cNvSpPr/>
            <p:nvPr/>
          </p:nvSpPr>
          <p:spPr>
            <a:xfrm>
              <a:off x="6033925" y="4275700"/>
              <a:ext cx="14600" cy="23500"/>
            </a:xfrm>
            <a:custGeom>
              <a:avLst/>
              <a:gdLst/>
              <a:ahLst/>
              <a:cxnLst/>
              <a:rect l="l" t="t" r="r" b="b"/>
              <a:pathLst>
                <a:path w="584" h="940" extrusionOk="0">
                  <a:moveTo>
                    <a:pt x="370" y="0"/>
                  </a:moveTo>
                  <a:cubicBezTo>
                    <a:pt x="249" y="0"/>
                    <a:pt x="114" y="178"/>
                    <a:pt x="58" y="416"/>
                  </a:cubicBezTo>
                  <a:cubicBezTo>
                    <a:pt x="1" y="674"/>
                    <a:pt x="56" y="906"/>
                    <a:pt x="185" y="936"/>
                  </a:cubicBezTo>
                  <a:cubicBezTo>
                    <a:pt x="194" y="938"/>
                    <a:pt x="203" y="939"/>
                    <a:pt x="212" y="939"/>
                  </a:cubicBezTo>
                  <a:cubicBezTo>
                    <a:pt x="334" y="939"/>
                    <a:pt x="469" y="762"/>
                    <a:pt x="525" y="524"/>
                  </a:cubicBezTo>
                  <a:cubicBezTo>
                    <a:pt x="584" y="266"/>
                    <a:pt x="527" y="33"/>
                    <a:pt x="398" y="3"/>
                  </a:cubicBezTo>
                  <a:cubicBezTo>
                    <a:pt x="389" y="1"/>
                    <a:pt x="380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4"/>
            <p:cNvSpPr/>
            <p:nvPr/>
          </p:nvSpPr>
          <p:spPr>
            <a:xfrm>
              <a:off x="6038300" y="4267700"/>
              <a:ext cx="49975" cy="51200"/>
            </a:xfrm>
            <a:custGeom>
              <a:avLst/>
              <a:gdLst/>
              <a:ahLst/>
              <a:cxnLst/>
              <a:rect l="l" t="t" r="r" b="b"/>
              <a:pathLst>
                <a:path w="1999" h="2048" extrusionOk="0">
                  <a:moveTo>
                    <a:pt x="1199" y="0"/>
                  </a:moveTo>
                  <a:lnTo>
                    <a:pt x="1199" y="0"/>
                  </a:lnTo>
                  <a:cubicBezTo>
                    <a:pt x="1338" y="95"/>
                    <a:pt x="1450" y="232"/>
                    <a:pt x="1513" y="387"/>
                  </a:cubicBezTo>
                  <a:cubicBezTo>
                    <a:pt x="1624" y="671"/>
                    <a:pt x="1579" y="1005"/>
                    <a:pt x="1416" y="1263"/>
                  </a:cubicBezTo>
                  <a:cubicBezTo>
                    <a:pt x="1252" y="1521"/>
                    <a:pt x="981" y="1701"/>
                    <a:pt x="687" y="1780"/>
                  </a:cubicBezTo>
                  <a:cubicBezTo>
                    <a:pt x="595" y="1805"/>
                    <a:pt x="499" y="1821"/>
                    <a:pt x="403" y="1821"/>
                  </a:cubicBezTo>
                  <a:cubicBezTo>
                    <a:pt x="352" y="1821"/>
                    <a:pt x="301" y="1816"/>
                    <a:pt x="252" y="1806"/>
                  </a:cubicBezTo>
                  <a:cubicBezTo>
                    <a:pt x="164" y="1790"/>
                    <a:pt x="77" y="1758"/>
                    <a:pt x="1" y="1708"/>
                  </a:cubicBezTo>
                  <a:lnTo>
                    <a:pt x="1" y="1708"/>
                  </a:lnTo>
                  <a:cubicBezTo>
                    <a:pt x="205" y="1926"/>
                    <a:pt x="491" y="2047"/>
                    <a:pt x="783" y="2047"/>
                  </a:cubicBezTo>
                  <a:cubicBezTo>
                    <a:pt x="955" y="2047"/>
                    <a:pt x="1129" y="2006"/>
                    <a:pt x="1290" y="1918"/>
                  </a:cubicBezTo>
                  <a:cubicBezTo>
                    <a:pt x="1807" y="1636"/>
                    <a:pt x="1999" y="989"/>
                    <a:pt x="1718" y="472"/>
                  </a:cubicBezTo>
                  <a:cubicBezTo>
                    <a:pt x="1600" y="252"/>
                    <a:pt x="1415" y="92"/>
                    <a:pt x="1199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4"/>
            <p:cNvSpPr/>
            <p:nvPr/>
          </p:nvSpPr>
          <p:spPr>
            <a:xfrm>
              <a:off x="6071875" y="4351450"/>
              <a:ext cx="69025" cy="60425"/>
            </a:xfrm>
            <a:custGeom>
              <a:avLst/>
              <a:gdLst/>
              <a:ahLst/>
              <a:cxnLst/>
              <a:rect l="l" t="t" r="r" b="b"/>
              <a:pathLst>
                <a:path w="2761" h="2417" extrusionOk="0">
                  <a:moveTo>
                    <a:pt x="1381" y="1"/>
                  </a:moveTo>
                  <a:cubicBezTo>
                    <a:pt x="1186" y="1"/>
                    <a:pt x="988" y="48"/>
                    <a:pt x="805" y="148"/>
                  </a:cubicBezTo>
                  <a:cubicBezTo>
                    <a:pt x="219" y="466"/>
                    <a:pt x="1" y="1199"/>
                    <a:pt x="319" y="1785"/>
                  </a:cubicBezTo>
                  <a:cubicBezTo>
                    <a:pt x="538" y="2188"/>
                    <a:pt x="953" y="2417"/>
                    <a:pt x="1381" y="2417"/>
                  </a:cubicBezTo>
                  <a:cubicBezTo>
                    <a:pt x="1576" y="2417"/>
                    <a:pt x="1773" y="2369"/>
                    <a:pt x="1956" y="2270"/>
                  </a:cubicBezTo>
                  <a:cubicBezTo>
                    <a:pt x="2542" y="1953"/>
                    <a:pt x="2760" y="1219"/>
                    <a:pt x="2441" y="633"/>
                  </a:cubicBezTo>
                  <a:cubicBezTo>
                    <a:pt x="2224" y="229"/>
                    <a:pt x="1809" y="1"/>
                    <a:pt x="1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6075925" y="4355000"/>
              <a:ext cx="60950" cy="53350"/>
            </a:xfrm>
            <a:custGeom>
              <a:avLst/>
              <a:gdLst/>
              <a:ahLst/>
              <a:cxnLst/>
              <a:rect l="l" t="t" r="r" b="b"/>
              <a:pathLst>
                <a:path w="2438" h="2134" extrusionOk="0">
                  <a:moveTo>
                    <a:pt x="1217" y="1"/>
                  </a:moveTo>
                  <a:cubicBezTo>
                    <a:pt x="1045" y="1"/>
                    <a:pt x="871" y="42"/>
                    <a:pt x="710" y="130"/>
                  </a:cubicBezTo>
                  <a:cubicBezTo>
                    <a:pt x="193" y="411"/>
                    <a:pt x="1" y="1058"/>
                    <a:pt x="281" y="1576"/>
                  </a:cubicBezTo>
                  <a:cubicBezTo>
                    <a:pt x="326" y="1657"/>
                    <a:pt x="378" y="1732"/>
                    <a:pt x="439" y="1795"/>
                  </a:cubicBezTo>
                  <a:cubicBezTo>
                    <a:pt x="643" y="2013"/>
                    <a:pt x="928" y="2133"/>
                    <a:pt x="1220" y="2133"/>
                  </a:cubicBezTo>
                  <a:cubicBezTo>
                    <a:pt x="1392" y="2133"/>
                    <a:pt x="1566" y="2092"/>
                    <a:pt x="1727" y="2004"/>
                  </a:cubicBezTo>
                  <a:cubicBezTo>
                    <a:pt x="2245" y="1723"/>
                    <a:pt x="2437" y="1075"/>
                    <a:pt x="2155" y="558"/>
                  </a:cubicBezTo>
                  <a:cubicBezTo>
                    <a:pt x="2037" y="339"/>
                    <a:pt x="1854" y="179"/>
                    <a:pt x="1638" y="87"/>
                  </a:cubicBezTo>
                  <a:lnTo>
                    <a:pt x="1637" y="86"/>
                  </a:lnTo>
                  <a:cubicBezTo>
                    <a:pt x="1505" y="30"/>
                    <a:pt x="1362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4"/>
            <p:cNvSpPr/>
            <p:nvPr/>
          </p:nvSpPr>
          <p:spPr>
            <a:xfrm>
              <a:off x="6082500" y="4365150"/>
              <a:ext cx="14600" cy="23500"/>
            </a:xfrm>
            <a:custGeom>
              <a:avLst/>
              <a:gdLst/>
              <a:ahLst/>
              <a:cxnLst/>
              <a:rect l="l" t="t" r="r" b="b"/>
              <a:pathLst>
                <a:path w="584" h="940" extrusionOk="0">
                  <a:moveTo>
                    <a:pt x="371" y="0"/>
                  </a:moveTo>
                  <a:cubicBezTo>
                    <a:pt x="250" y="0"/>
                    <a:pt x="113" y="178"/>
                    <a:pt x="59" y="416"/>
                  </a:cubicBezTo>
                  <a:cubicBezTo>
                    <a:pt x="1" y="674"/>
                    <a:pt x="55" y="906"/>
                    <a:pt x="184" y="936"/>
                  </a:cubicBezTo>
                  <a:cubicBezTo>
                    <a:pt x="194" y="938"/>
                    <a:pt x="203" y="939"/>
                    <a:pt x="212" y="939"/>
                  </a:cubicBezTo>
                  <a:cubicBezTo>
                    <a:pt x="334" y="939"/>
                    <a:pt x="469" y="762"/>
                    <a:pt x="524" y="523"/>
                  </a:cubicBezTo>
                  <a:cubicBezTo>
                    <a:pt x="584" y="267"/>
                    <a:pt x="527" y="33"/>
                    <a:pt x="398" y="3"/>
                  </a:cubicBezTo>
                  <a:cubicBezTo>
                    <a:pt x="389" y="1"/>
                    <a:pt x="380" y="0"/>
                    <a:pt x="37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4"/>
            <p:cNvSpPr/>
            <p:nvPr/>
          </p:nvSpPr>
          <p:spPr>
            <a:xfrm>
              <a:off x="6086900" y="4357175"/>
              <a:ext cx="49975" cy="51175"/>
            </a:xfrm>
            <a:custGeom>
              <a:avLst/>
              <a:gdLst/>
              <a:ahLst/>
              <a:cxnLst/>
              <a:rect l="l" t="t" r="r" b="b"/>
              <a:pathLst>
                <a:path w="1999" h="2047" extrusionOk="0">
                  <a:moveTo>
                    <a:pt x="1199" y="0"/>
                  </a:moveTo>
                  <a:cubicBezTo>
                    <a:pt x="1338" y="94"/>
                    <a:pt x="1448" y="232"/>
                    <a:pt x="1512" y="387"/>
                  </a:cubicBezTo>
                  <a:cubicBezTo>
                    <a:pt x="1623" y="671"/>
                    <a:pt x="1577" y="1003"/>
                    <a:pt x="1415" y="1261"/>
                  </a:cubicBezTo>
                  <a:cubicBezTo>
                    <a:pt x="1251" y="1519"/>
                    <a:pt x="980" y="1700"/>
                    <a:pt x="686" y="1780"/>
                  </a:cubicBezTo>
                  <a:cubicBezTo>
                    <a:pt x="593" y="1805"/>
                    <a:pt x="496" y="1820"/>
                    <a:pt x="400" y="1820"/>
                  </a:cubicBezTo>
                  <a:cubicBezTo>
                    <a:pt x="350" y="1820"/>
                    <a:pt x="299" y="1816"/>
                    <a:pt x="250" y="1806"/>
                  </a:cubicBezTo>
                  <a:cubicBezTo>
                    <a:pt x="162" y="1789"/>
                    <a:pt x="76" y="1757"/>
                    <a:pt x="0" y="1708"/>
                  </a:cubicBezTo>
                  <a:lnTo>
                    <a:pt x="0" y="1708"/>
                  </a:lnTo>
                  <a:cubicBezTo>
                    <a:pt x="204" y="1926"/>
                    <a:pt x="489" y="2046"/>
                    <a:pt x="781" y="2046"/>
                  </a:cubicBezTo>
                  <a:cubicBezTo>
                    <a:pt x="953" y="2046"/>
                    <a:pt x="1127" y="2005"/>
                    <a:pt x="1288" y="1917"/>
                  </a:cubicBezTo>
                  <a:cubicBezTo>
                    <a:pt x="1806" y="1636"/>
                    <a:pt x="1998" y="988"/>
                    <a:pt x="1716" y="471"/>
                  </a:cubicBezTo>
                  <a:cubicBezTo>
                    <a:pt x="1598" y="252"/>
                    <a:pt x="1415" y="92"/>
                    <a:pt x="1199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4"/>
            <p:cNvSpPr/>
            <p:nvPr/>
          </p:nvSpPr>
          <p:spPr>
            <a:xfrm>
              <a:off x="5972850" y="3941875"/>
              <a:ext cx="69000" cy="60400"/>
            </a:xfrm>
            <a:custGeom>
              <a:avLst/>
              <a:gdLst/>
              <a:ahLst/>
              <a:cxnLst/>
              <a:rect l="l" t="t" r="r" b="b"/>
              <a:pathLst>
                <a:path w="2760" h="2416" extrusionOk="0">
                  <a:moveTo>
                    <a:pt x="1379" y="0"/>
                  </a:moveTo>
                  <a:cubicBezTo>
                    <a:pt x="1184" y="0"/>
                    <a:pt x="987" y="47"/>
                    <a:pt x="804" y="147"/>
                  </a:cubicBezTo>
                  <a:cubicBezTo>
                    <a:pt x="219" y="464"/>
                    <a:pt x="1" y="1198"/>
                    <a:pt x="319" y="1784"/>
                  </a:cubicBezTo>
                  <a:cubicBezTo>
                    <a:pt x="537" y="2187"/>
                    <a:pt x="952" y="2416"/>
                    <a:pt x="1381" y="2416"/>
                  </a:cubicBezTo>
                  <a:cubicBezTo>
                    <a:pt x="1576" y="2416"/>
                    <a:pt x="1773" y="2368"/>
                    <a:pt x="1956" y="2269"/>
                  </a:cubicBezTo>
                  <a:cubicBezTo>
                    <a:pt x="2542" y="1952"/>
                    <a:pt x="2759" y="1217"/>
                    <a:pt x="2441" y="632"/>
                  </a:cubicBezTo>
                  <a:cubicBezTo>
                    <a:pt x="2223" y="229"/>
                    <a:pt x="1808" y="0"/>
                    <a:pt x="1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4"/>
            <p:cNvSpPr/>
            <p:nvPr/>
          </p:nvSpPr>
          <p:spPr>
            <a:xfrm>
              <a:off x="5976875" y="3945425"/>
              <a:ext cx="60950" cy="53350"/>
            </a:xfrm>
            <a:custGeom>
              <a:avLst/>
              <a:gdLst/>
              <a:ahLst/>
              <a:cxnLst/>
              <a:rect l="l" t="t" r="r" b="b"/>
              <a:pathLst>
                <a:path w="2438" h="2134" extrusionOk="0">
                  <a:moveTo>
                    <a:pt x="1218" y="1"/>
                  </a:moveTo>
                  <a:cubicBezTo>
                    <a:pt x="1046" y="1"/>
                    <a:pt x="871" y="42"/>
                    <a:pt x="710" y="130"/>
                  </a:cubicBezTo>
                  <a:cubicBezTo>
                    <a:pt x="193" y="411"/>
                    <a:pt x="1" y="1059"/>
                    <a:pt x="281" y="1576"/>
                  </a:cubicBezTo>
                  <a:cubicBezTo>
                    <a:pt x="326" y="1657"/>
                    <a:pt x="378" y="1732"/>
                    <a:pt x="439" y="1795"/>
                  </a:cubicBezTo>
                  <a:cubicBezTo>
                    <a:pt x="643" y="2013"/>
                    <a:pt x="928" y="2133"/>
                    <a:pt x="1221" y="2133"/>
                  </a:cubicBezTo>
                  <a:cubicBezTo>
                    <a:pt x="1392" y="2133"/>
                    <a:pt x="1567" y="2092"/>
                    <a:pt x="1728" y="2004"/>
                  </a:cubicBezTo>
                  <a:cubicBezTo>
                    <a:pt x="2245" y="1723"/>
                    <a:pt x="2437" y="1075"/>
                    <a:pt x="2157" y="558"/>
                  </a:cubicBezTo>
                  <a:cubicBezTo>
                    <a:pt x="2038" y="339"/>
                    <a:pt x="1854" y="179"/>
                    <a:pt x="1639" y="87"/>
                  </a:cubicBezTo>
                  <a:lnTo>
                    <a:pt x="1638" y="86"/>
                  </a:lnTo>
                  <a:cubicBezTo>
                    <a:pt x="1505" y="30"/>
                    <a:pt x="1362" y="1"/>
                    <a:pt x="1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44"/>
            <p:cNvSpPr/>
            <p:nvPr/>
          </p:nvSpPr>
          <p:spPr>
            <a:xfrm>
              <a:off x="5983450" y="3955575"/>
              <a:ext cx="14600" cy="23500"/>
            </a:xfrm>
            <a:custGeom>
              <a:avLst/>
              <a:gdLst/>
              <a:ahLst/>
              <a:cxnLst/>
              <a:rect l="l" t="t" r="r" b="b"/>
              <a:pathLst>
                <a:path w="584" h="940" extrusionOk="0">
                  <a:moveTo>
                    <a:pt x="371" y="0"/>
                  </a:moveTo>
                  <a:cubicBezTo>
                    <a:pt x="250" y="0"/>
                    <a:pt x="114" y="178"/>
                    <a:pt x="59" y="416"/>
                  </a:cubicBezTo>
                  <a:cubicBezTo>
                    <a:pt x="1" y="674"/>
                    <a:pt x="58" y="906"/>
                    <a:pt x="186" y="936"/>
                  </a:cubicBezTo>
                  <a:cubicBezTo>
                    <a:pt x="195" y="938"/>
                    <a:pt x="204" y="940"/>
                    <a:pt x="213" y="940"/>
                  </a:cubicBezTo>
                  <a:cubicBezTo>
                    <a:pt x="334" y="940"/>
                    <a:pt x="470" y="762"/>
                    <a:pt x="524" y="524"/>
                  </a:cubicBezTo>
                  <a:cubicBezTo>
                    <a:pt x="584" y="266"/>
                    <a:pt x="528" y="33"/>
                    <a:pt x="398" y="3"/>
                  </a:cubicBezTo>
                  <a:cubicBezTo>
                    <a:pt x="389" y="1"/>
                    <a:pt x="381" y="0"/>
                    <a:pt x="37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44"/>
            <p:cNvSpPr/>
            <p:nvPr/>
          </p:nvSpPr>
          <p:spPr>
            <a:xfrm>
              <a:off x="5987850" y="3947600"/>
              <a:ext cx="49975" cy="51175"/>
            </a:xfrm>
            <a:custGeom>
              <a:avLst/>
              <a:gdLst/>
              <a:ahLst/>
              <a:cxnLst/>
              <a:rect l="l" t="t" r="r" b="b"/>
              <a:pathLst>
                <a:path w="1999" h="2047" extrusionOk="0">
                  <a:moveTo>
                    <a:pt x="1199" y="0"/>
                  </a:moveTo>
                  <a:cubicBezTo>
                    <a:pt x="1338" y="94"/>
                    <a:pt x="1449" y="232"/>
                    <a:pt x="1512" y="387"/>
                  </a:cubicBezTo>
                  <a:cubicBezTo>
                    <a:pt x="1623" y="671"/>
                    <a:pt x="1578" y="1004"/>
                    <a:pt x="1415" y="1262"/>
                  </a:cubicBezTo>
                  <a:cubicBezTo>
                    <a:pt x="1251" y="1520"/>
                    <a:pt x="981" y="1700"/>
                    <a:pt x="687" y="1780"/>
                  </a:cubicBezTo>
                  <a:cubicBezTo>
                    <a:pt x="593" y="1805"/>
                    <a:pt x="496" y="1820"/>
                    <a:pt x="400" y="1820"/>
                  </a:cubicBezTo>
                  <a:cubicBezTo>
                    <a:pt x="350" y="1820"/>
                    <a:pt x="300" y="1816"/>
                    <a:pt x="250" y="1806"/>
                  </a:cubicBezTo>
                  <a:cubicBezTo>
                    <a:pt x="162" y="1789"/>
                    <a:pt x="77" y="1757"/>
                    <a:pt x="0" y="1708"/>
                  </a:cubicBezTo>
                  <a:lnTo>
                    <a:pt x="0" y="1708"/>
                  </a:lnTo>
                  <a:cubicBezTo>
                    <a:pt x="204" y="1926"/>
                    <a:pt x="489" y="2046"/>
                    <a:pt x="782" y="2046"/>
                  </a:cubicBezTo>
                  <a:cubicBezTo>
                    <a:pt x="953" y="2046"/>
                    <a:pt x="1128" y="2005"/>
                    <a:pt x="1289" y="1917"/>
                  </a:cubicBezTo>
                  <a:cubicBezTo>
                    <a:pt x="1806" y="1636"/>
                    <a:pt x="1998" y="988"/>
                    <a:pt x="1718" y="471"/>
                  </a:cubicBezTo>
                  <a:cubicBezTo>
                    <a:pt x="1599" y="252"/>
                    <a:pt x="1415" y="92"/>
                    <a:pt x="1199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4"/>
            <p:cNvSpPr/>
            <p:nvPr/>
          </p:nvSpPr>
          <p:spPr>
            <a:xfrm>
              <a:off x="6021450" y="4031350"/>
              <a:ext cx="69000" cy="60425"/>
            </a:xfrm>
            <a:custGeom>
              <a:avLst/>
              <a:gdLst/>
              <a:ahLst/>
              <a:cxnLst/>
              <a:rect l="l" t="t" r="r" b="b"/>
              <a:pathLst>
                <a:path w="2760" h="2417" extrusionOk="0">
                  <a:moveTo>
                    <a:pt x="1380" y="1"/>
                  </a:moveTo>
                  <a:cubicBezTo>
                    <a:pt x="1185" y="1"/>
                    <a:pt x="987" y="48"/>
                    <a:pt x="804" y="148"/>
                  </a:cubicBezTo>
                  <a:cubicBezTo>
                    <a:pt x="219" y="465"/>
                    <a:pt x="0" y="1198"/>
                    <a:pt x="319" y="1785"/>
                  </a:cubicBezTo>
                  <a:cubicBezTo>
                    <a:pt x="538" y="2187"/>
                    <a:pt x="953" y="2416"/>
                    <a:pt x="1382" y="2416"/>
                  </a:cubicBezTo>
                  <a:cubicBezTo>
                    <a:pt x="1576" y="2416"/>
                    <a:pt x="1773" y="2369"/>
                    <a:pt x="1956" y="2270"/>
                  </a:cubicBezTo>
                  <a:cubicBezTo>
                    <a:pt x="2542" y="1952"/>
                    <a:pt x="2760" y="1218"/>
                    <a:pt x="2441" y="633"/>
                  </a:cubicBezTo>
                  <a:cubicBezTo>
                    <a:pt x="2222" y="229"/>
                    <a:pt x="1808" y="1"/>
                    <a:pt x="1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4"/>
            <p:cNvSpPr/>
            <p:nvPr/>
          </p:nvSpPr>
          <p:spPr>
            <a:xfrm>
              <a:off x="6025425" y="4034875"/>
              <a:ext cx="60975" cy="53375"/>
            </a:xfrm>
            <a:custGeom>
              <a:avLst/>
              <a:gdLst/>
              <a:ahLst/>
              <a:cxnLst/>
              <a:rect l="l" t="t" r="r" b="b"/>
              <a:pathLst>
                <a:path w="2439" h="2135" extrusionOk="0">
                  <a:moveTo>
                    <a:pt x="1218" y="1"/>
                  </a:moveTo>
                  <a:cubicBezTo>
                    <a:pt x="1046" y="1"/>
                    <a:pt x="872" y="43"/>
                    <a:pt x="711" y="131"/>
                  </a:cubicBezTo>
                  <a:cubicBezTo>
                    <a:pt x="194" y="411"/>
                    <a:pt x="1" y="1060"/>
                    <a:pt x="283" y="1577"/>
                  </a:cubicBezTo>
                  <a:cubicBezTo>
                    <a:pt x="326" y="1658"/>
                    <a:pt x="380" y="1732"/>
                    <a:pt x="440" y="1795"/>
                  </a:cubicBezTo>
                  <a:cubicBezTo>
                    <a:pt x="644" y="2013"/>
                    <a:pt x="930" y="2134"/>
                    <a:pt x="1222" y="2134"/>
                  </a:cubicBezTo>
                  <a:cubicBezTo>
                    <a:pt x="1394" y="2134"/>
                    <a:pt x="1568" y="2093"/>
                    <a:pt x="1729" y="2005"/>
                  </a:cubicBezTo>
                  <a:cubicBezTo>
                    <a:pt x="2246" y="1723"/>
                    <a:pt x="2439" y="1076"/>
                    <a:pt x="2157" y="559"/>
                  </a:cubicBezTo>
                  <a:cubicBezTo>
                    <a:pt x="2038" y="339"/>
                    <a:pt x="1855" y="179"/>
                    <a:pt x="1640" y="87"/>
                  </a:cubicBezTo>
                  <a:lnTo>
                    <a:pt x="1639" y="86"/>
                  </a:lnTo>
                  <a:cubicBezTo>
                    <a:pt x="1506" y="30"/>
                    <a:pt x="1363" y="1"/>
                    <a:pt x="12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4"/>
            <p:cNvSpPr/>
            <p:nvPr/>
          </p:nvSpPr>
          <p:spPr>
            <a:xfrm>
              <a:off x="6032075" y="4045050"/>
              <a:ext cx="14550" cy="23500"/>
            </a:xfrm>
            <a:custGeom>
              <a:avLst/>
              <a:gdLst/>
              <a:ahLst/>
              <a:cxnLst/>
              <a:rect l="l" t="t" r="r" b="b"/>
              <a:pathLst>
                <a:path w="582" h="940" extrusionOk="0">
                  <a:moveTo>
                    <a:pt x="370" y="0"/>
                  </a:moveTo>
                  <a:cubicBezTo>
                    <a:pt x="248" y="0"/>
                    <a:pt x="113" y="177"/>
                    <a:pt x="58" y="416"/>
                  </a:cubicBezTo>
                  <a:cubicBezTo>
                    <a:pt x="0" y="674"/>
                    <a:pt x="55" y="906"/>
                    <a:pt x="184" y="936"/>
                  </a:cubicBezTo>
                  <a:cubicBezTo>
                    <a:pt x="193" y="938"/>
                    <a:pt x="202" y="939"/>
                    <a:pt x="211" y="939"/>
                  </a:cubicBezTo>
                  <a:cubicBezTo>
                    <a:pt x="332" y="939"/>
                    <a:pt x="469" y="762"/>
                    <a:pt x="523" y="524"/>
                  </a:cubicBezTo>
                  <a:cubicBezTo>
                    <a:pt x="581" y="267"/>
                    <a:pt x="527" y="33"/>
                    <a:pt x="398" y="3"/>
                  </a:cubicBezTo>
                  <a:cubicBezTo>
                    <a:pt x="388" y="1"/>
                    <a:pt x="379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4"/>
            <p:cNvSpPr/>
            <p:nvPr/>
          </p:nvSpPr>
          <p:spPr>
            <a:xfrm>
              <a:off x="6036400" y="4037050"/>
              <a:ext cx="50000" cy="51200"/>
            </a:xfrm>
            <a:custGeom>
              <a:avLst/>
              <a:gdLst/>
              <a:ahLst/>
              <a:cxnLst/>
              <a:rect l="l" t="t" r="r" b="b"/>
              <a:pathLst>
                <a:path w="2000" h="2048" extrusionOk="0">
                  <a:moveTo>
                    <a:pt x="1200" y="0"/>
                  </a:moveTo>
                  <a:cubicBezTo>
                    <a:pt x="1339" y="95"/>
                    <a:pt x="1450" y="232"/>
                    <a:pt x="1512" y="387"/>
                  </a:cubicBezTo>
                  <a:cubicBezTo>
                    <a:pt x="1624" y="671"/>
                    <a:pt x="1579" y="1005"/>
                    <a:pt x="1416" y="1263"/>
                  </a:cubicBezTo>
                  <a:cubicBezTo>
                    <a:pt x="1252" y="1521"/>
                    <a:pt x="981" y="1701"/>
                    <a:pt x="687" y="1780"/>
                  </a:cubicBezTo>
                  <a:cubicBezTo>
                    <a:pt x="595" y="1805"/>
                    <a:pt x="499" y="1821"/>
                    <a:pt x="403" y="1821"/>
                  </a:cubicBezTo>
                  <a:cubicBezTo>
                    <a:pt x="352" y="1821"/>
                    <a:pt x="301" y="1816"/>
                    <a:pt x="251" y="1806"/>
                  </a:cubicBezTo>
                  <a:cubicBezTo>
                    <a:pt x="164" y="1790"/>
                    <a:pt x="77" y="1758"/>
                    <a:pt x="1" y="1708"/>
                  </a:cubicBezTo>
                  <a:lnTo>
                    <a:pt x="1" y="1708"/>
                  </a:lnTo>
                  <a:cubicBezTo>
                    <a:pt x="205" y="1926"/>
                    <a:pt x="491" y="2047"/>
                    <a:pt x="783" y="2047"/>
                  </a:cubicBezTo>
                  <a:cubicBezTo>
                    <a:pt x="955" y="2047"/>
                    <a:pt x="1129" y="2006"/>
                    <a:pt x="1290" y="1918"/>
                  </a:cubicBezTo>
                  <a:cubicBezTo>
                    <a:pt x="1807" y="1636"/>
                    <a:pt x="2000" y="989"/>
                    <a:pt x="1718" y="472"/>
                  </a:cubicBezTo>
                  <a:cubicBezTo>
                    <a:pt x="1599" y="252"/>
                    <a:pt x="1416" y="92"/>
                    <a:pt x="1200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4"/>
            <p:cNvSpPr/>
            <p:nvPr/>
          </p:nvSpPr>
          <p:spPr>
            <a:xfrm>
              <a:off x="6070025" y="4120800"/>
              <a:ext cx="69000" cy="60425"/>
            </a:xfrm>
            <a:custGeom>
              <a:avLst/>
              <a:gdLst/>
              <a:ahLst/>
              <a:cxnLst/>
              <a:rect l="l" t="t" r="r" b="b"/>
              <a:pathLst>
                <a:path w="2760" h="2417" extrusionOk="0">
                  <a:moveTo>
                    <a:pt x="1379" y="1"/>
                  </a:moveTo>
                  <a:cubicBezTo>
                    <a:pt x="1185" y="1"/>
                    <a:pt x="987" y="48"/>
                    <a:pt x="804" y="148"/>
                  </a:cubicBezTo>
                  <a:cubicBezTo>
                    <a:pt x="218" y="466"/>
                    <a:pt x="0" y="1199"/>
                    <a:pt x="319" y="1785"/>
                  </a:cubicBezTo>
                  <a:cubicBezTo>
                    <a:pt x="537" y="2188"/>
                    <a:pt x="952" y="2416"/>
                    <a:pt x="1381" y="2416"/>
                  </a:cubicBezTo>
                  <a:cubicBezTo>
                    <a:pt x="1575" y="2416"/>
                    <a:pt x="1773" y="2369"/>
                    <a:pt x="1956" y="2270"/>
                  </a:cubicBezTo>
                  <a:cubicBezTo>
                    <a:pt x="2541" y="1953"/>
                    <a:pt x="2760" y="1219"/>
                    <a:pt x="2441" y="633"/>
                  </a:cubicBezTo>
                  <a:cubicBezTo>
                    <a:pt x="2222" y="229"/>
                    <a:pt x="1807" y="1"/>
                    <a:pt x="1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4"/>
            <p:cNvSpPr/>
            <p:nvPr/>
          </p:nvSpPr>
          <p:spPr>
            <a:xfrm>
              <a:off x="6074025" y="4124350"/>
              <a:ext cx="60925" cy="53350"/>
            </a:xfrm>
            <a:custGeom>
              <a:avLst/>
              <a:gdLst/>
              <a:ahLst/>
              <a:cxnLst/>
              <a:rect l="l" t="t" r="r" b="b"/>
              <a:pathLst>
                <a:path w="2437" h="2134" extrusionOk="0">
                  <a:moveTo>
                    <a:pt x="1217" y="1"/>
                  </a:moveTo>
                  <a:cubicBezTo>
                    <a:pt x="1045" y="1"/>
                    <a:pt x="871" y="42"/>
                    <a:pt x="709" y="130"/>
                  </a:cubicBezTo>
                  <a:cubicBezTo>
                    <a:pt x="192" y="411"/>
                    <a:pt x="0" y="1058"/>
                    <a:pt x="281" y="1575"/>
                  </a:cubicBezTo>
                  <a:cubicBezTo>
                    <a:pt x="325" y="1657"/>
                    <a:pt x="378" y="1732"/>
                    <a:pt x="439" y="1795"/>
                  </a:cubicBezTo>
                  <a:cubicBezTo>
                    <a:pt x="643" y="2013"/>
                    <a:pt x="928" y="2133"/>
                    <a:pt x="1220" y="2133"/>
                  </a:cubicBezTo>
                  <a:cubicBezTo>
                    <a:pt x="1391" y="2133"/>
                    <a:pt x="1565" y="2092"/>
                    <a:pt x="1727" y="2004"/>
                  </a:cubicBezTo>
                  <a:cubicBezTo>
                    <a:pt x="2245" y="1723"/>
                    <a:pt x="2437" y="1075"/>
                    <a:pt x="2156" y="558"/>
                  </a:cubicBezTo>
                  <a:cubicBezTo>
                    <a:pt x="2037" y="340"/>
                    <a:pt x="1854" y="179"/>
                    <a:pt x="1638" y="87"/>
                  </a:cubicBezTo>
                  <a:lnTo>
                    <a:pt x="1637" y="86"/>
                  </a:lnTo>
                  <a:cubicBezTo>
                    <a:pt x="1505" y="30"/>
                    <a:pt x="1362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4"/>
            <p:cNvSpPr/>
            <p:nvPr/>
          </p:nvSpPr>
          <p:spPr>
            <a:xfrm>
              <a:off x="6080625" y="4134500"/>
              <a:ext cx="14575" cy="23500"/>
            </a:xfrm>
            <a:custGeom>
              <a:avLst/>
              <a:gdLst/>
              <a:ahLst/>
              <a:cxnLst/>
              <a:rect l="l" t="t" r="r" b="b"/>
              <a:pathLst>
                <a:path w="583" h="940" extrusionOk="0">
                  <a:moveTo>
                    <a:pt x="371" y="0"/>
                  </a:moveTo>
                  <a:cubicBezTo>
                    <a:pt x="249" y="0"/>
                    <a:pt x="114" y="178"/>
                    <a:pt x="58" y="416"/>
                  </a:cubicBezTo>
                  <a:cubicBezTo>
                    <a:pt x="0" y="674"/>
                    <a:pt x="56" y="906"/>
                    <a:pt x="185" y="936"/>
                  </a:cubicBezTo>
                  <a:cubicBezTo>
                    <a:pt x="194" y="938"/>
                    <a:pt x="203" y="939"/>
                    <a:pt x="213" y="939"/>
                  </a:cubicBezTo>
                  <a:cubicBezTo>
                    <a:pt x="334" y="939"/>
                    <a:pt x="469" y="762"/>
                    <a:pt x="525" y="523"/>
                  </a:cubicBezTo>
                  <a:cubicBezTo>
                    <a:pt x="582" y="266"/>
                    <a:pt x="527" y="34"/>
                    <a:pt x="398" y="3"/>
                  </a:cubicBezTo>
                  <a:cubicBezTo>
                    <a:pt x="389" y="1"/>
                    <a:pt x="380" y="0"/>
                    <a:pt x="37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44"/>
            <p:cNvSpPr/>
            <p:nvPr/>
          </p:nvSpPr>
          <p:spPr>
            <a:xfrm>
              <a:off x="6084975" y="4126525"/>
              <a:ext cx="49975" cy="51175"/>
            </a:xfrm>
            <a:custGeom>
              <a:avLst/>
              <a:gdLst/>
              <a:ahLst/>
              <a:cxnLst/>
              <a:rect l="l" t="t" r="r" b="b"/>
              <a:pathLst>
                <a:path w="1999" h="2047" extrusionOk="0">
                  <a:moveTo>
                    <a:pt x="1200" y="0"/>
                  </a:moveTo>
                  <a:cubicBezTo>
                    <a:pt x="1338" y="94"/>
                    <a:pt x="1449" y="232"/>
                    <a:pt x="1513" y="387"/>
                  </a:cubicBezTo>
                  <a:cubicBezTo>
                    <a:pt x="1623" y="671"/>
                    <a:pt x="1578" y="1003"/>
                    <a:pt x="1416" y="1261"/>
                  </a:cubicBezTo>
                  <a:cubicBezTo>
                    <a:pt x="1252" y="1519"/>
                    <a:pt x="981" y="1700"/>
                    <a:pt x="687" y="1780"/>
                  </a:cubicBezTo>
                  <a:cubicBezTo>
                    <a:pt x="594" y="1805"/>
                    <a:pt x="497" y="1820"/>
                    <a:pt x="401" y="1820"/>
                  </a:cubicBezTo>
                  <a:cubicBezTo>
                    <a:pt x="350" y="1820"/>
                    <a:pt x="300" y="1816"/>
                    <a:pt x="251" y="1806"/>
                  </a:cubicBezTo>
                  <a:cubicBezTo>
                    <a:pt x="163" y="1790"/>
                    <a:pt x="76" y="1757"/>
                    <a:pt x="1" y="1708"/>
                  </a:cubicBezTo>
                  <a:lnTo>
                    <a:pt x="1" y="1708"/>
                  </a:lnTo>
                  <a:cubicBezTo>
                    <a:pt x="205" y="1926"/>
                    <a:pt x="490" y="2046"/>
                    <a:pt x="782" y="2046"/>
                  </a:cubicBezTo>
                  <a:cubicBezTo>
                    <a:pt x="953" y="2046"/>
                    <a:pt x="1127" y="2005"/>
                    <a:pt x="1289" y="1917"/>
                  </a:cubicBezTo>
                  <a:cubicBezTo>
                    <a:pt x="1807" y="1636"/>
                    <a:pt x="1999" y="988"/>
                    <a:pt x="1718" y="471"/>
                  </a:cubicBezTo>
                  <a:cubicBezTo>
                    <a:pt x="1599" y="253"/>
                    <a:pt x="1416" y="92"/>
                    <a:pt x="1200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44"/>
            <p:cNvSpPr/>
            <p:nvPr/>
          </p:nvSpPr>
          <p:spPr>
            <a:xfrm>
              <a:off x="6118575" y="4210275"/>
              <a:ext cx="69025" cy="60425"/>
            </a:xfrm>
            <a:custGeom>
              <a:avLst/>
              <a:gdLst/>
              <a:ahLst/>
              <a:cxnLst/>
              <a:rect l="l" t="t" r="r" b="b"/>
              <a:pathLst>
                <a:path w="2761" h="2417" extrusionOk="0">
                  <a:moveTo>
                    <a:pt x="1380" y="1"/>
                  </a:moveTo>
                  <a:cubicBezTo>
                    <a:pt x="1185" y="1"/>
                    <a:pt x="988" y="48"/>
                    <a:pt x="804" y="148"/>
                  </a:cubicBezTo>
                  <a:cubicBezTo>
                    <a:pt x="219" y="465"/>
                    <a:pt x="0" y="1198"/>
                    <a:pt x="319" y="1785"/>
                  </a:cubicBezTo>
                  <a:cubicBezTo>
                    <a:pt x="538" y="2187"/>
                    <a:pt x="954" y="2416"/>
                    <a:pt x="1382" y="2416"/>
                  </a:cubicBezTo>
                  <a:cubicBezTo>
                    <a:pt x="1576" y="2416"/>
                    <a:pt x="1774" y="2369"/>
                    <a:pt x="1956" y="2270"/>
                  </a:cubicBezTo>
                  <a:cubicBezTo>
                    <a:pt x="2542" y="1952"/>
                    <a:pt x="2760" y="1218"/>
                    <a:pt x="2441" y="633"/>
                  </a:cubicBezTo>
                  <a:cubicBezTo>
                    <a:pt x="2223" y="230"/>
                    <a:pt x="1808" y="1"/>
                    <a:pt x="1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44"/>
            <p:cNvSpPr/>
            <p:nvPr/>
          </p:nvSpPr>
          <p:spPr>
            <a:xfrm>
              <a:off x="6122575" y="4213850"/>
              <a:ext cx="60975" cy="53350"/>
            </a:xfrm>
            <a:custGeom>
              <a:avLst/>
              <a:gdLst/>
              <a:ahLst/>
              <a:cxnLst/>
              <a:rect l="l" t="t" r="r" b="b"/>
              <a:pathLst>
                <a:path w="2439" h="2134" extrusionOk="0">
                  <a:moveTo>
                    <a:pt x="1219" y="1"/>
                  </a:moveTo>
                  <a:cubicBezTo>
                    <a:pt x="1046" y="1"/>
                    <a:pt x="872" y="42"/>
                    <a:pt x="710" y="130"/>
                  </a:cubicBezTo>
                  <a:cubicBezTo>
                    <a:pt x="193" y="410"/>
                    <a:pt x="0" y="1058"/>
                    <a:pt x="282" y="1575"/>
                  </a:cubicBezTo>
                  <a:cubicBezTo>
                    <a:pt x="326" y="1657"/>
                    <a:pt x="378" y="1731"/>
                    <a:pt x="439" y="1795"/>
                  </a:cubicBezTo>
                  <a:cubicBezTo>
                    <a:pt x="643" y="2013"/>
                    <a:pt x="929" y="2133"/>
                    <a:pt x="1221" y="2133"/>
                  </a:cubicBezTo>
                  <a:cubicBezTo>
                    <a:pt x="1393" y="2133"/>
                    <a:pt x="1567" y="2092"/>
                    <a:pt x="1728" y="2004"/>
                  </a:cubicBezTo>
                  <a:cubicBezTo>
                    <a:pt x="2245" y="1723"/>
                    <a:pt x="2438" y="1075"/>
                    <a:pt x="2156" y="558"/>
                  </a:cubicBezTo>
                  <a:cubicBezTo>
                    <a:pt x="2038" y="338"/>
                    <a:pt x="1855" y="178"/>
                    <a:pt x="1639" y="87"/>
                  </a:cubicBezTo>
                  <a:lnTo>
                    <a:pt x="1638" y="85"/>
                  </a:lnTo>
                  <a:cubicBezTo>
                    <a:pt x="1506" y="30"/>
                    <a:pt x="1364" y="1"/>
                    <a:pt x="1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44"/>
            <p:cNvSpPr/>
            <p:nvPr/>
          </p:nvSpPr>
          <p:spPr>
            <a:xfrm>
              <a:off x="6129200" y="4224000"/>
              <a:ext cx="14550" cy="23500"/>
            </a:xfrm>
            <a:custGeom>
              <a:avLst/>
              <a:gdLst/>
              <a:ahLst/>
              <a:cxnLst/>
              <a:rect l="l" t="t" r="r" b="b"/>
              <a:pathLst>
                <a:path w="582" h="940" extrusionOk="0">
                  <a:moveTo>
                    <a:pt x="370" y="0"/>
                  </a:moveTo>
                  <a:cubicBezTo>
                    <a:pt x="249" y="0"/>
                    <a:pt x="113" y="177"/>
                    <a:pt x="58" y="416"/>
                  </a:cubicBezTo>
                  <a:cubicBezTo>
                    <a:pt x="1" y="674"/>
                    <a:pt x="55" y="906"/>
                    <a:pt x="184" y="936"/>
                  </a:cubicBezTo>
                  <a:cubicBezTo>
                    <a:pt x="193" y="938"/>
                    <a:pt x="203" y="939"/>
                    <a:pt x="212" y="939"/>
                  </a:cubicBezTo>
                  <a:cubicBezTo>
                    <a:pt x="334" y="939"/>
                    <a:pt x="469" y="762"/>
                    <a:pt x="524" y="523"/>
                  </a:cubicBezTo>
                  <a:cubicBezTo>
                    <a:pt x="582" y="265"/>
                    <a:pt x="527" y="33"/>
                    <a:pt x="398" y="3"/>
                  </a:cubicBezTo>
                  <a:cubicBezTo>
                    <a:pt x="389" y="1"/>
                    <a:pt x="380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44"/>
            <p:cNvSpPr/>
            <p:nvPr/>
          </p:nvSpPr>
          <p:spPr>
            <a:xfrm>
              <a:off x="6133550" y="4216025"/>
              <a:ext cx="50000" cy="51175"/>
            </a:xfrm>
            <a:custGeom>
              <a:avLst/>
              <a:gdLst/>
              <a:ahLst/>
              <a:cxnLst/>
              <a:rect l="l" t="t" r="r" b="b"/>
              <a:pathLst>
                <a:path w="2000" h="2047" extrusionOk="0">
                  <a:moveTo>
                    <a:pt x="1199" y="0"/>
                  </a:moveTo>
                  <a:lnTo>
                    <a:pt x="1199" y="0"/>
                  </a:lnTo>
                  <a:cubicBezTo>
                    <a:pt x="1338" y="94"/>
                    <a:pt x="1449" y="230"/>
                    <a:pt x="1512" y="387"/>
                  </a:cubicBezTo>
                  <a:cubicBezTo>
                    <a:pt x="1623" y="671"/>
                    <a:pt x="1578" y="1003"/>
                    <a:pt x="1415" y="1261"/>
                  </a:cubicBezTo>
                  <a:cubicBezTo>
                    <a:pt x="1252" y="1519"/>
                    <a:pt x="980" y="1700"/>
                    <a:pt x="686" y="1778"/>
                  </a:cubicBezTo>
                  <a:cubicBezTo>
                    <a:pt x="593" y="1804"/>
                    <a:pt x="497" y="1820"/>
                    <a:pt x="400" y="1820"/>
                  </a:cubicBezTo>
                  <a:cubicBezTo>
                    <a:pt x="350" y="1820"/>
                    <a:pt x="300" y="1816"/>
                    <a:pt x="251" y="1806"/>
                  </a:cubicBezTo>
                  <a:cubicBezTo>
                    <a:pt x="163" y="1789"/>
                    <a:pt x="76" y="1757"/>
                    <a:pt x="0" y="1708"/>
                  </a:cubicBezTo>
                  <a:lnTo>
                    <a:pt x="0" y="1708"/>
                  </a:lnTo>
                  <a:cubicBezTo>
                    <a:pt x="204" y="1926"/>
                    <a:pt x="490" y="2046"/>
                    <a:pt x="782" y="2046"/>
                  </a:cubicBezTo>
                  <a:cubicBezTo>
                    <a:pt x="954" y="2046"/>
                    <a:pt x="1128" y="2005"/>
                    <a:pt x="1289" y="1917"/>
                  </a:cubicBezTo>
                  <a:cubicBezTo>
                    <a:pt x="1806" y="1636"/>
                    <a:pt x="1999" y="988"/>
                    <a:pt x="1717" y="471"/>
                  </a:cubicBezTo>
                  <a:cubicBezTo>
                    <a:pt x="1599" y="251"/>
                    <a:pt x="1416" y="91"/>
                    <a:pt x="1199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44"/>
            <p:cNvSpPr/>
            <p:nvPr/>
          </p:nvSpPr>
          <p:spPr>
            <a:xfrm>
              <a:off x="6167150" y="4299750"/>
              <a:ext cx="69025" cy="60400"/>
            </a:xfrm>
            <a:custGeom>
              <a:avLst/>
              <a:gdLst/>
              <a:ahLst/>
              <a:cxnLst/>
              <a:rect l="l" t="t" r="r" b="b"/>
              <a:pathLst>
                <a:path w="2761" h="2416" extrusionOk="0">
                  <a:moveTo>
                    <a:pt x="1379" y="0"/>
                  </a:moveTo>
                  <a:cubicBezTo>
                    <a:pt x="1184" y="0"/>
                    <a:pt x="987" y="47"/>
                    <a:pt x="805" y="147"/>
                  </a:cubicBezTo>
                  <a:cubicBezTo>
                    <a:pt x="218" y="465"/>
                    <a:pt x="1" y="1198"/>
                    <a:pt x="320" y="1783"/>
                  </a:cubicBezTo>
                  <a:cubicBezTo>
                    <a:pt x="537" y="2187"/>
                    <a:pt x="952" y="2415"/>
                    <a:pt x="1381" y="2415"/>
                  </a:cubicBezTo>
                  <a:cubicBezTo>
                    <a:pt x="1576" y="2415"/>
                    <a:pt x="1773" y="2368"/>
                    <a:pt x="1956" y="2268"/>
                  </a:cubicBezTo>
                  <a:cubicBezTo>
                    <a:pt x="2542" y="1952"/>
                    <a:pt x="2760" y="1218"/>
                    <a:pt x="2441" y="632"/>
                  </a:cubicBezTo>
                  <a:cubicBezTo>
                    <a:pt x="2222" y="229"/>
                    <a:pt x="1807" y="0"/>
                    <a:pt x="1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44"/>
            <p:cNvSpPr/>
            <p:nvPr/>
          </p:nvSpPr>
          <p:spPr>
            <a:xfrm>
              <a:off x="6171150" y="4303300"/>
              <a:ext cx="60950" cy="53350"/>
            </a:xfrm>
            <a:custGeom>
              <a:avLst/>
              <a:gdLst/>
              <a:ahLst/>
              <a:cxnLst/>
              <a:rect l="l" t="t" r="r" b="b"/>
              <a:pathLst>
                <a:path w="2438" h="2134" extrusionOk="0">
                  <a:moveTo>
                    <a:pt x="1217" y="1"/>
                  </a:moveTo>
                  <a:cubicBezTo>
                    <a:pt x="1045" y="1"/>
                    <a:pt x="871" y="42"/>
                    <a:pt x="710" y="130"/>
                  </a:cubicBezTo>
                  <a:cubicBezTo>
                    <a:pt x="193" y="411"/>
                    <a:pt x="1" y="1058"/>
                    <a:pt x="281" y="1576"/>
                  </a:cubicBezTo>
                  <a:cubicBezTo>
                    <a:pt x="326" y="1657"/>
                    <a:pt x="378" y="1732"/>
                    <a:pt x="439" y="1795"/>
                  </a:cubicBezTo>
                  <a:cubicBezTo>
                    <a:pt x="644" y="2013"/>
                    <a:pt x="929" y="2134"/>
                    <a:pt x="1222" y="2134"/>
                  </a:cubicBezTo>
                  <a:cubicBezTo>
                    <a:pt x="1393" y="2134"/>
                    <a:pt x="1567" y="2092"/>
                    <a:pt x="1728" y="2005"/>
                  </a:cubicBezTo>
                  <a:cubicBezTo>
                    <a:pt x="2245" y="1723"/>
                    <a:pt x="2437" y="1076"/>
                    <a:pt x="2157" y="558"/>
                  </a:cubicBezTo>
                  <a:cubicBezTo>
                    <a:pt x="2038" y="339"/>
                    <a:pt x="1854" y="179"/>
                    <a:pt x="1638" y="87"/>
                  </a:cubicBezTo>
                  <a:lnTo>
                    <a:pt x="1637" y="86"/>
                  </a:lnTo>
                  <a:cubicBezTo>
                    <a:pt x="1505" y="30"/>
                    <a:pt x="1362" y="1"/>
                    <a:pt x="1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44"/>
            <p:cNvSpPr/>
            <p:nvPr/>
          </p:nvSpPr>
          <p:spPr>
            <a:xfrm>
              <a:off x="6177750" y="4313475"/>
              <a:ext cx="14600" cy="23475"/>
            </a:xfrm>
            <a:custGeom>
              <a:avLst/>
              <a:gdLst/>
              <a:ahLst/>
              <a:cxnLst/>
              <a:rect l="l" t="t" r="r" b="b"/>
              <a:pathLst>
                <a:path w="584" h="939" extrusionOk="0">
                  <a:moveTo>
                    <a:pt x="371" y="0"/>
                  </a:moveTo>
                  <a:cubicBezTo>
                    <a:pt x="249" y="0"/>
                    <a:pt x="114" y="177"/>
                    <a:pt x="59" y="416"/>
                  </a:cubicBezTo>
                  <a:cubicBezTo>
                    <a:pt x="1" y="674"/>
                    <a:pt x="57" y="906"/>
                    <a:pt x="186" y="935"/>
                  </a:cubicBezTo>
                  <a:cubicBezTo>
                    <a:pt x="195" y="937"/>
                    <a:pt x="204" y="938"/>
                    <a:pt x="213" y="938"/>
                  </a:cubicBezTo>
                  <a:cubicBezTo>
                    <a:pt x="335" y="938"/>
                    <a:pt x="470" y="761"/>
                    <a:pt x="525" y="522"/>
                  </a:cubicBezTo>
                  <a:cubicBezTo>
                    <a:pt x="584" y="264"/>
                    <a:pt x="527" y="32"/>
                    <a:pt x="398" y="3"/>
                  </a:cubicBezTo>
                  <a:cubicBezTo>
                    <a:pt x="389" y="1"/>
                    <a:pt x="380" y="0"/>
                    <a:pt x="37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44"/>
            <p:cNvSpPr/>
            <p:nvPr/>
          </p:nvSpPr>
          <p:spPr>
            <a:xfrm>
              <a:off x="6182125" y="4305475"/>
              <a:ext cx="49975" cy="51175"/>
            </a:xfrm>
            <a:custGeom>
              <a:avLst/>
              <a:gdLst/>
              <a:ahLst/>
              <a:cxnLst/>
              <a:rect l="l" t="t" r="r" b="b"/>
              <a:pathLst>
                <a:path w="1999" h="2047" extrusionOk="0">
                  <a:moveTo>
                    <a:pt x="1198" y="0"/>
                  </a:moveTo>
                  <a:cubicBezTo>
                    <a:pt x="1338" y="94"/>
                    <a:pt x="1449" y="231"/>
                    <a:pt x="1512" y="387"/>
                  </a:cubicBezTo>
                  <a:cubicBezTo>
                    <a:pt x="1623" y="671"/>
                    <a:pt x="1578" y="1004"/>
                    <a:pt x="1415" y="1262"/>
                  </a:cubicBezTo>
                  <a:cubicBezTo>
                    <a:pt x="1251" y="1520"/>
                    <a:pt x="981" y="1701"/>
                    <a:pt x="687" y="1779"/>
                  </a:cubicBezTo>
                  <a:cubicBezTo>
                    <a:pt x="593" y="1804"/>
                    <a:pt x="496" y="1820"/>
                    <a:pt x="400" y="1820"/>
                  </a:cubicBezTo>
                  <a:cubicBezTo>
                    <a:pt x="350" y="1820"/>
                    <a:pt x="299" y="1816"/>
                    <a:pt x="250" y="1806"/>
                  </a:cubicBezTo>
                  <a:cubicBezTo>
                    <a:pt x="162" y="1790"/>
                    <a:pt x="77" y="1758"/>
                    <a:pt x="0" y="1708"/>
                  </a:cubicBezTo>
                  <a:lnTo>
                    <a:pt x="0" y="1708"/>
                  </a:lnTo>
                  <a:cubicBezTo>
                    <a:pt x="205" y="1926"/>
                    <a:pt x="490" y="2047"/>
                    <a:pt x="783" y="2047"/>
                  </a:cubicBezTo>
                  <a:cubicBezTo>
                    <a:pt x="954" y="2047"/>
                    <a:pt x="1128" y="2005"/>
                    <a:pt x="1289" y="1918"/>
                  </a:cubicBezTo>
                  <a:cubicBezTo>
                    <a:pt x="1806" y="1636"/>
                    <a:pt x="1998" y="989"/>
                    <a:pt x="1718" y="471"/>
                  </a:cubicBezTo>
                  <a:cubicBezTo>
                    <a:pt x="1599" y="252"/>
                    <a:pt x="1415" y="92"/>
                    <a:pt x="1198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1" name="Google Shape;2351;p44"/>
          <p:cNvSpPr/>
          <p:nvPr/>
        </p:nvSpPr>
        <p:spPr>
          <a:xfrm>
            <a:off x="7319975" y="1238785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97;p44">
            <a:extLst>
              <a:ext uri="{FF2B5EF4-FFF2-40B4-BE49-F238E27FC236}">
                <a16:creationId xmlns:a16="http://schemas.microsoft.com/office/drawing/2014/main" id="{D4D7BE2E-DD0D-224B-4CAE-4EE1DFDCB558}"/>
              </a:ext>
            </a:extLst>
          </p:cNvPr>
          <p:cNvSpPr txBox="1">
            <a:spLocks/>
          </p:cNvSpPr>
          <p:nvPr/>
        </p:nvSpPr>
        <p:spPr>
          <a:xfrm>
            <a:off x="4407065" y="1891554"/>
            <a:ext cx="642600" cy="59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3000" b="0" i="0" u="none" strike="noStrike" cap="none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3" name="Google Shape;2297;p44">
            <a:extLst>
              <a:ext uri="{FF2B5EF4-FFF2-40B4-BE49-F238E27FC236}">
                <a16:creationId xmlns:a16="http://schemas.microsoft.com/office/drawing/2014/main" id="{90AC1D8A-87F8-C79B-97F6-ADA8C29B0AE3}"/>
              </a:ext>
            </a:extLst>
          </p:cNvPr>
          <p:cNvSpPr txBox="1">
            <a:spLocks/>
          </p:cNvSpPr>
          <p:nvPr/>
        </p:nvSpPr>
        <p:spPr>
          <a:xfrm>
            <a:off x="4411147" y="2685530"/>
            <a:ext cx="642600" cy="59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3000" b="0" i="0" u="none" strike="noStrike" cap="none">
                <a:solidFill>
                  <a:schemeClr val="accent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ssion One"/>
              <a:buNone/>
              <a:defRPr sz="24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rPr lang="en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DFEE9-CC52-F626-4F93-55D646CB9F29}"/>
              </a:ext>
            </a:extLst>
          </p:cNvPr>
          <p:cNvSpPr txBox="1"/>
          <p:nvPr/>
        </p:nvSpPr>
        <p:spPr>
          <a:xfrm>
            <a:off x="1521619" y="1943099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Google Shape;2305;p44">
            <a:extLst>
              <a:ext uri="{FF2B5EF4-FFF2-40B4-BE49-F238E27FC236}">
                <a16:creationId xmlns:a16="http://schemas.microsoft.com/office/drawing/2014/main" id="{7FDD887D-0338-ADF9-0D52-BB197D614D1A}"/>
              </a:ext>
            </a:extLst>
          </p:cNvPr>
          <p:cNvSpPr txBox="1">
            <a:spLocks/>
          </p:cNvSpPr>
          <p:nvPr/>
        </p:nvSpPr>
        <p:spPr>
          <a:xfrm>
            <a:off x="5241525" y="3559629"/>
            <a:ext cx="2734983" cy="47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BD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1E552E1-27B9-46A3-AB41-CEC0983C6DD0}"/>
              </a:ext>
            </a:extLst>
          </p:cNvPr>
          <p:cNvSpPr txBox="1"/>
          <p:nvPr/>
        </p:nvSpPr>
        <p:spPr>
          <a:xfrm>
            <a:off x="2564969" y="728419"/>
            <a:ext cx="335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Group Members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15FC9-51EE-8C7A-8E4F-FED9886BE7B0}"/>
              </a:ext>
            </a:extLst>
          </p:cNvPr>
          <p:cNvSpPr txBox="1"/>
          <p:nvPr/>
        </p:nvSpPr>
        <p:spPr>
          <a:xfrm>
            <a:off x="1698106" y="1887121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Minhajul Haque Shafin</a:t>
            </a:r>
          </a:p>
          <a:p>
            <a:r>
              <a:rPr lang="en-BD" sz="1800" b="1" dirty="0">
                <a:latin typeface="Times New Roman" panose="02020603050405020304" pitchFamily="18" charset="0"/>
              </a:rPr>
              <a:t>ID : </a:t>
            </a:r>
            <a:r>
              <a:rPr lang="en-BD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2022-2-60-054</a:t>
            </a:r>
            <a:r>
              <a:rPr lang="en-BD" dirty="0">
                <a:effectLst/>
              </a:rPr>
              <a:t> </a:t>
            </a:r>
            <a:endParaRPr lang="en-B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5F277-565F-EF55-4DEC-0D409D44217C}"/>
              </a:ext>
            </a:extLst>
          </p:cNvPr>
          <p:cNvSpPr txBox="1"/>
          <p:nvPr/>
        </p:nvSpPr>
        <p:spPr>
          <a:xfrm>
            <a:off x="4728460" y="1886419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Abrar Hossain Zahin</a:t>
            </a:r>
          </a:p>
          <a:p>
            <a:r>
              <a:rPr lang="en-BD" sz="1800" b="1" dirty="0">
                <a:latin typeface="Times New Roman" panose="02020603050405020304" pitchFamily="18" charset="0"/>
              </a:rPr>
              <a:t>ID : </a:t>
            </a:r>
            <a:r>
              <a:rPr lang="en-BD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2022-2-60-040</a:t>
            </a:r>
            <a:r>
              <a:rPr lang="en-BD" dirty="0">
                <a:effectLst/>
              </a:rPr>
              <a:t> </a:t>
            </a:r>
            <a:endParaRPr lang="en-B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9DA5A-DB1E-7D59-3968-A1EF32C470DA}"/>
              </a:ext>
            </a:extLst>
          </p:cNvPr>
          <p:cNvSpPr txBox="1"/>
          <p:nvPr/>
        </p:nvSpPr>
        <p:spPr>
          <a:xfrm>
            <a:off x="1728084" y="2816512"/>
            <a:ext cx="2326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Shafiqul Islam Fahim</a:t>
            </a:r>
          </a:p>
          <a:p>
            <a:r>
              <a:rPr lang="en-BD" sz="1800" b="1" dirty="0">
                <a:latin typeface="Times New Roman" panose="02020603050405020304" pitchFamily="18" charset="0"/>
              </a:rPr>
              <a:t>Id : </a:t>
            </a:r>
            <a:r>
              <a:rPr lang="en-BD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2022-2-60-085</a:t>
            </a:r>
            <a:r>
              <a:rPr lang="en-BD" dirty="0">
                <a:effectLst/>
              </a:rPr>
              <a:t> </a:t>
            </a:r>
            <a:endParaRPr lang="en-B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427EA-E687-0A3D-3DC3-141C44186D29}"/>
              </a:ext>
            </a:extLst>
          </p:cNvPr>
          <p:cNvSpPr txBox="1"/>
          <p:nvPr/>
        </p:nvSpPr>
        <p:spPr>
          <a:xfrm>
            <a:off x="4744153" y="2800115"/>
            <a:ext cx="2068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Jannatul Ferdose</a:t>
            </a:r>
          </a:p>
          <a:p>
            <a:r>
              <a:rPr lang="en-BD" sz="1800" b="1" dirty="0">
                <a:latin typeface="Times New Roman" panose="02020603050405020304" pitchFamily="18" charset="0"/>
              </a:rPr>
              <a:t>ID : </a:t>
            </a:r>
            <a:r>
              <a:rPr lang="en-BD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2023-2-77-066</a:t>
            </a:r>
            <a:r>
              <a:rPr lang="en-BD" dirty="0">
                <a:effectLst/>
              </a:rPr>
              <a:t> </a:t>
            </a:r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1020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8" name="Google Shape;2358;p45"/>
          <p:cNvGrpSpPr/>
          <p:nvPr/>
        </p:nvGrpSpPr>
        <p:grpSpPr>
          <a:xfrm rot="2730868">
            <a:off x="-431254" y="3936534"/>
            <a:ext cx="1910995" cy="1064378"/>
            <a:chOff x="4148050" y="2119775"/>
            <a:chExt cx="633825" cy="353025"/>
          </a:xfrm>
        </p:grpSpPr>
        <p:sp>
          <p:nvSpPr>
            <p:cNvPr id="2359" name="Google Shape;2359;p45"/>
            <p:cNvSpPr/>
            <p:nvPr/>
          </p:nvSpPr>
          <p:spPr>
            <a:xfrm>
              <a:off x="4148050" y="2119775"/>
              <a:ext cx="633825" cy="353025"/>
            </a:xfrm>
            <a:custGeom>
              <a:avLst/>
              <a:gdLst/>
              <a:ahLst/>
              <a:cxnLst/>
              <a:rect l="l" t="t" r="r" b="b"/>
              <a:pathLst>
                <a:path w="25353" h="14121" extrusionOk="0">
                  <a:moveTo>
                    <a:pt x="1016" y="1"/>
                  </a:moveTo>
                  <a:cubicBezTo>
                    <a:pt x="470" y="1"/>
                    <a:pt x="27" y="443"/>
                    <a:pt x="26" y="991"/>
                  </a:cubicBezTo>
                  <a:lnTo>
                    <a:pt x="2" y="13081"/>
                  </a:lnTo>
                  <a:cubicBezTo>
                    <a:pt x="1" y="13628"/>
                    <a:pt x="446" y="14074"/>
                    <a:pt x="993" y="14075"/>
                  </a:cubicBezTo>
                  <a:lnTo>
                    <a:pt x="24334" y="14120"/>
                  </a:lnTo>
                  <a:cubicBezTo>
                    <a:pt x="24335" y="14120"/>
                    <a:pt x="24335" y="14120"/>
                    <a:pt x="24336" y="14120"/>
                  </a:cubicBezTo>
                  <a:cubicBezTo>
                    <a:pt x="24882" y="14120"/>
                    <a:pt x="25327" y="13676"/>
                    <a:pt x="25328" y="13130"/>
                  </a:cubicBezTo>
                  <a:lnTo>
                    <a:pt x="25352" y="1040"/>
                  </a:lnTo>
                  <a:cubicBezTo>
                    <a:pt x="25353" y="491"/>
                    <a:pt x="24908" y="47"/>
                    <a:pt x="24361" y="45"/>
                  </a:cubicBezTo>
                  <a:lnTo>
                    <a:pt x="1019" y="1"/>
                  </a:lnTo>
                  <a:cubicBezTo>
                    <a:pt x="1018" y="1"/>
                    <a:pt x="1017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45"/>
            <p:cNvSpPr/>
            <p:nvPr/>
          </p:nvSpPr>
          <p:spPr>
            <a:xfrm>
              <a:off x="4148325" y="2231275"/>
              <a:ext cx="633075" cy="241500"/>
            </a:xfrm>
            <a:custGeom>
              <a:avLst/>
              <a:gdLst/>
              <a:ahLst/>
              <a:cxnLst/>
              <a:rect l="l" t="t" r="r" b="b"/>
              <a:pathLst>
                <a:path w="25323" h="9660" extrusionOk="0">
                  <a:moveTo>
                    <a:pt x="7" y="1"/>
                  </a:moveTo>
                  <a:lnTo>
                    <a:pt x="0" y="3629"/>
                  </a:lnTo>
                  <a:lnTo>
                    <a:pt x="24305" y="9659"/>
                  </a:lnTo>
                  <a:lnTo>
                    <a:pt x="24323" y="9659"/>
                  </a:lnTo>
                  <a:cubicBezTo>
                    <a:pt x="24324" y="9659"/>
                    <a:pt x="24324" y="9659"/>
                    <a:pt x="24325" y="9659"/>
                  </a:cubicBezTo>
                  <a:cubicBezTo>
                    <a:pt x="24871" y="9659"/>
                    <a:pt x="25316" y="9215"/>
                    <a:pt x="25317" y="8669"/>
                  </a:cubicBezTo>
                  <a:lnTo>
                    <a:pt x="25322" y="6282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45"/>
            <p:cNvSpPr/>
            <p:nvPr/>
          </p:nvSpPr>
          <p:spPr>
            <a:xfrm>
              <a:off x="4148575" y="2149325"/>
              <a:ext cx="633000" cy="202375"/>
            </a:xfrm>
            <a:custGeom>
              <a:avLst/>
              <a:gdLst/>
              <a:ahLst/>
              <a:cxnLst/>
              <a:rect l="l" t="t" r="r" b="b"/>
              <a:pathLst>
                <a:path w="25320" h="8095" extrusionOk="0">
                  <a:moveTo>
                    <a:pt x="2" y="0"/>
                  </a:moveTo>
                  <a:lnTo>
                    <a:pt x="0" y="1812"/>
                  </a:lnTo>
                  <a:lnTo>
                    <a:pt x="25315" y="8094"/>
                  </a:lnTo>
                  <a:lnTo>
                    <a:pt x="25319" y="628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5"/>
            <p:cNvSpPr/>
            <p:nvPr/>
          </p:nvSpPr>
          <p:spPr>
            <a:xfrm>
              <a:off x="4194225" y="2323625"/>
              <a:ext cx="47650" cy="100950"/>
            </a:xfrm>
            <a:custGeom>
              <a:avLst/>
              <a:gdLst/>
              <a:ahLst/>
              <a:cxnLst/>
              <a:rect l="l" t="t" r="r" b="b"/>
              <a:pathLst>
                <a:path w="1906" h="4038" extrusionOk="0">
                  <a:moveTo>
                    <a:pt x="957" y="0"/>
                  </a:moveTo>
                  <a:cubicBezTo>
                    <a:pt x="433" y="0"/>
                    <a:pt x="6" y="457"/>
                    <a:pt x="5" y="1021"/>
                  </a:cubicBezTo>
                  <a:lnTo>
                    <a:pt x="1" y="3015"/>
                  </a:lnTo>
                  <a:cubicBezTo>
                    <a:pt x="0" y="3284"/>
                    <a:pt x="98" y="3541"/>
                    <a:pt x="277" y="3737"/>
                  </a:cubicBezTo>
                  <a:cubicBezTo>
                    <a:pt x="454" y="3928"/>
                    <a:pt x="698" y="4038"/>
                    <a:pt x="947" y="4038"/>
                  </a:cubicBezTo>
                  <a:cubicBezTo>
                    <a:pt x="1472" y="4038"/>
                    <a:pt x="1899" y="3581"/>
                    <a:pt x="1900" y="3018"/>
                  </a:cubicBezTo>
                  <a:lnTo>
                    <a:pt x="1905" y="1023"/>
                  </a:lnTo>
                  <a:cubicBezTo>
                    <a:pt x="1905" y="754"/>
                    <a:pt x="1807" y="497"/>
                    <a:pt x="1627" y="301"/>
                  </a:cubicBezTo>
                  <a:cubicBezTo>
                    <a:pt x="1448" y="108"/>
                    <a:pt x="1211" y="0"/>
                    <a:pt x="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5"/>
            <p:cNvSpPr/>
            <p:nvPr/>
          </p:nvSpPr>
          <p:spPr>
            <a:xfrm>
              <a:off x="4197575" y="2326975"/>
              <a:ext cx="40950" cy="94225"/>
            </a:xfrm>
            <a:custGeom>
              <a:avLst/>
              <a:gdLst/>
              <a:ahLst/>
              <a:cxnLst/>
              <a:rect l="l" t="t" r="r" b="b"/>
              <a:pathLst>
                <a:path w="1638" h="3769" extrusionOk="0">
                  <a:moveTo>
                    <a:pt x="818" y="1"/>
                  </a:moveTo>
                  <a:cubicBezTo>
                    <a:pt x="576" y="1"/>
                    <a:pt x="358" y="109"/>
                    <a:pt x="208" y="279"/>
                  </a:cubicBezTo>
                  <a:cubicBezTo>
                    <a:pt x="81" y="423"/>
                    <a:pt x="3" y="609"/>
                    <a:pt x="3" y="816"/>
                  </a:cubicBezTo>
                  <a:lnTo>
                    <a:pt x="0" y="2951"/>
                  </a:lnTo>
                  <a:cubicBezTo>
                    <a:pt x="0" y="3176"/>
                    <a:pt x="91" y="3379"/>
                    <a:pt x="239" y="3529"/>
                  </a:cubicBezTo>
                  <a:cubicBezTo>
                    <a:pt x="385" y="3676"/>
                    <a:pt x="592" y="3768"/>
                    <a:pt x="816" y="3768"/>
                  </a:cubicBezTo>
                  <a:cubicBezTo>
                    <a:pt x="818" y="3768"/>
                    <a:pt x="819" y="3768"/>
                    <a:pt x="820" y="3768"/>
                  </a:cubicBezTo>
                  <a:cubicBezTo>
                    <a:pt x="1068" y="3768"/>
                    <a:pt x="1292" y="3657"/>
                    <a:pt x="1442" y="3479"/>
                  </a:cubicBezTo>
                  <a:cubicBezTo>
                    <a:pt x="1560" y="3338"/>
                    <a:pt x="1634" y="3155"/>
                    <a:pt x="1634" y="2953"/>
                  </a:cubicBezTo>
                  <a:lnTo>
                    <a:pt x="1638" y="818"/>
                  </a:lnTo>
                  <a:cubicBezTo>
                    <a:pt x="1638" y="593"/>
                    <a:pt x="1546" y="390"/>
                    <a:pt x="1400" y="240"/>
                  </a:cubicBezTo>
                  <a:cubicBezTo>
                    <a:pt x="1252" y="93"/>
                    <a:pt x="1048" y="1"/>
                    <a:pt x="822" y="1"/>
                  </a:cubicBezTo>
                  <a:cubicBezTo>
                    <a:pt x="820" y="1"/>
                    <a:pt x="819" y="1"/>
                    <a:pt x="8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5"/>
            <p:cNvSpPr/>
            <p:nvPr/>
          </p:nvSpPr>
          <p:spPr>
            <a:xfrm>
              <a:off x="4197600" y="2326975"/>
              <a:ext cx="40925" cy="47125"/>
            </a:xfrm>
            <a:custGeom>
              <a:avLst/>
              <a:gdLst/>
              <a:ahLst/>
              <a:cxnLst/>
              <a:rect l="l" t="t" r="r" b="b"/>
              <a:pathLst>
                <a:path w="1637" h="1885" extrusionOk="0">
                  <a:moveTo>
                    <a:pt x="819" y="1"/>
                  </a:moveTo>
                  <a:cubicBezTo>
                    <a:pt x="370" y="1"/>
                    <a:pt x="2" y="364"/>
                    <a:pt x="2" y="816"/>
                  </a:cubicBezTo>
                  <a:lnTo>
                    <a:pt x="0" y="1883"/>
                  </a:lnTo>
                  <a:lnTo>
                    <a:pt x="1634" y="1885"/>
                  </a:lnTo>
                  <a:lnTo>
                    <a:pt x="1637" y="818"/>
                  </a:lnTo>
                  <a:cubicBezTo>
                    <a:pt x="1637" y="593"/>
                    <a:pt x="1545" y="390"/>
                    <a:pt x="1399" y="240"/>
                  </a:cubicBezTo>
                  <a:cubicBezTo>
                    <a:pt x="1251" y="93"/>
                    <a:pt x="1047" y="1"/>
                    <a:pt x="821" y="1"/>
                  </a:cubicBezTo>
                  <a:cubicBezTo>
                    <a:pt x="820" y="1"/>
                    <a:pt x="819" y="1"/>
                    <a:pt x="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5"/>
            <p:cNvSpPr/>
            <p:nvPr/>
          </p:nvSpPr>
          <p:spPr>
            <a:xfrm>
              <a:off x="4199675" y="2392350"/>
              <a:ext cx="14700" cy="22250"/>
            </a:xfrm>
            <a:custGeom>
              <a:avLst/>
              <a:gdLst/>
              <a:ahLst/>
              <a:cxnLst/>
              <a:rect l="l" t="t" r="r" b="b"/>
              <a:pathLst>
                <a:path w="588" h="890" extrusionOk="0">
                  <a:moveTo>
                    <a:pt x="199" y="1"/>
                  </a:moveTo>
                  <a:cubicBezTo>
                    <a:pt x="188" y="1"/>
                    <a:pt x="176" y="3"/>
                    <a:pt x="165" y="6"/>
                  </a:cubicBezTo>
                  <a:cubicBezTo>
                    <a:pt x="42" y="42"/>
                    <a:pt x="1" y="269"/>
                    <a:pt x="72" y="511"/>
                  </a:cubicBezTo>
                  <a:cubicBezTo>
                    <a:pt x="138" y="732"/>
                    <a:pt x="273" y="890"/>
                    <a:pt x="389" y="890"/>
                  </a:cubicBezTo>
                  <a:cubicBezTo>
                    <a:pt x="401" y="890"/>
                    <a:pt x="413" y="888"/>
                    <a:pt x="424" y="885"/>
                  </a:cubicBezTo>
                  <a:cubicBezTo>
                    <a:pt x="547" y="849"/>
                    <a:pt x="588" y="622"/>
                    <a:pt x="517" y="379"/>
                  </a:cubicBezTo>
                  <a:cubicBezTo>
                    <a:pt x="451" y="159"/>
                    <a:pt x="316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5"/>
            <p:cNvSpPr/>
            <p:nvPr/>
          </p:nvSpPr>
          <p:spPr>
            <a:xfrm>
              <a:off x="4202700" y="2326975"/>
              <a:ext cx="35825" cy="87000"/>
            </a:xfrm>
            <a:custGeom>
              <a:avLst/>
              <a:gdLst/>
              <a:ahLst/>
              <a:cxnLst/>
              <a:rect l="l" t="t" r="r" b="b"/>
              <a:pathLst>
                <a:path w="1433" h="3480" extrusionOk="0">
                  <a:moveTo>
                    <a:pt x="613" y="1"/>
                  </a:moveTo>
                  <a:cubicBezTo>
                    <a:pt x="371" y="1"/>
                    <a:pt x="153" y="109"/>
                    <a:pt x="1" y="279"/>
                  </a:cubicBezTo>
                  <a:cubicBezTo>
                    <a:pt x="115" y="197"/>
                    <a:pt x="245" y="141"/>
                    <a:pt x="382" y="121"/>
                  </a:cubicBezTo>
                  <a:cubicBezTo>
                    <a:pt x="414" y="117"/>
                    <a:pt x="447" y="115"/>
                    <a:pt x="479" y="115"/>
                  </a:cubicBezTo>
                  <a:cubicBezTo>
                    <a:pt x="734" y="115"/>
                    <a:pt x="990" y="242"/>
                    <a:pt x="1126" y="459"/>
                  </a:cubicBezTo>
                  <a:cubicBezTo>
                    <a:pt x="1252" y="658"/>
                    <a:pt x="1271" y="908"/>
                    <a:pt x="1283" y="1145"/>
                  </a:cubicBezTo>
                  <a:cubicBezTo>
                    <a:pt x="1329" y="1922"/>
                    <a:pt x="1363" y="2711"/>
                    <a:pt x="1237" y="3479"/>
                  </a:cubicBezTo>
                  <a:cubicBezTo>
                    <a:pt x="1355" y="3338"/>
                    <a:pt x="1429" y="3155"/>
                    <a:pt x="1429" y="2953"/>
                  </a:cubicBezTo>
                  <a:lnTo>
                    <a:pt x="1433" y="818"/>
                  </a:lnTo>
                  <a:cubicBezTo>
                    <a:pt x="1433" y="593"/>
                    <a:pt x="1341" y="390"/>
                    <a:pt x="1195" y="240"/>
                  </a:cubicBezTo>
                  <a:cubicBezTo>
                    <a:pt x="1047" y="93"/>
                    <a:pt x="843" y="1"/>
                    <a:pt x="617" y="1"/>
                  </a:cubicBezTo>
                  <a:cubicBezTo>
                    <a:pt x="615" y="1"/>
                    <a:pt x="614" y="1"/>
                    <a:pt x="613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5"/>
            <p:cNvSpPr/>
            <p:nvPr/>
          </p:nvSpPr>
          <p:spPr>
            <a:xfrm>
              <a:off x="4292925" y="2323800"/>
              <a:ext cx="47650" cy="100975"/>
            </a:xfrm>
            <a:custGeom>
              <a:avLst/>
              <a:gdLst/>
              <a:ahLst/>
              <a:cxnLst/>
              <a:rect l="l" t="t" r="r" b="b"/>
              <a:pathLst>
                <a:path w="1906" h="4039" extrusionOk="0">
                  <a:moveTo>
                    <a:pt x="957" y="1"/>
                  </a:moveTo>
                  <a:cubicBezTo>
                    <a:pt x="434" y="1"/>
                    <a:pt x="7" y="458"/>
                    <a:pt x="6" y="1021"/>
                  </a:cubicBezTo>
                  <a:lnTo>
                    <a:pt x="1" y="3016"/>
                  </a:lnTo>
                  <a:cubicBezTo>
                    <a:pt x="0" y="3285"/>
                    <a:pt x="98" y="3542"/>
                    <a:pt x="278" y="3739"/>
                  </a:cubicBezTo>
                  <a:cubicBezTo>
                    <a:pt x="455" y="3929"/>
                    <a:pt x="698" y="4039"/>
                    <a:pt x="949" y="4039"/>
                  </a:cubicBezTo>
                  <a:cubicBezTo>
                    <a:pt x="1472" y="4039"/>
                    <a:pt x="1899" y="3582"/>
                    <a:pt x="1900" y="3018"/>
                  </a:cubicBezTo>
                  <a:lnTo>
                    <a:pt x="1905" y="1024"/>
                  </a:lnTo>
                  <a:cubicBezTo>
                    <a:pt x="1905" y="754"/>
                    <a:pt x="1807" y="497"/>
                    <a:pt x="1628" y="302"/>
                  </a:cubicBezTo>
                  <a:cubicBezTo>
                    <a:pt x="1449" y="108"/>
                    <a:pt x="1212" y="1"/>
                    <a:pt x="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5"/>
            <p:cNvSpPr/>
            <p:nvPr/>
          </p:nvSpPr>
          <p:spPr>
            <a:xfrm>
              <a:off x="4296275" y="2327150"/>
              <a:ext cx="40975" cy="94250"/>
            </a:xfrm>
            <a:custGeom>
              <a:avLst/>
              <a:gdLst/>
              <a:ahLst/>
              <a:cxnLst/>
              <a:rect l="l" t="t" r="r" b="b"/>
              <a:pathLst>
                <a:path w="1639" h="3770" extrusionOk="0">
                  <a:moveTo>
                    <a:pt x="819" y="1"/>
                  </a:moveTo>
                  <a:cubicBezTo>
                    <a:pt x="576" y="1"/>
                    <a:pt x="358" y="109"/>
                    <a:pt x="208" y="279"/>
                  </a:cubicBezTo>
                  <a:cubicBezTo>
                    <a:pt x="82" y="423"/>
                    <a:pt x="5" y="610"/>
                    <a:pt x="5" y="816"/>
                  </a:cubicBezTo>
                  <a:lnTo>
                    <a:pt x="1" y="2951"/>
                  </a:lnTo>
                  <a:cubicBezTo>
                    <a:pt x="1" y="3177"/>
                    <a:pt x="92" y="3380"/>
                    <a:pt x="239" y="3529"/>
                  </a:cubicBezTo>
                  <a:cubicBezTo>
                    <a:pt x="387" y="3677"/>
                    <a:pt x="593" y="3770"/>
                    <a:pt x="817" y="3770"/>
                  </a:cubicBezTo>
                  <a:cubicBezTo>
                    <a:pt x="818" y="3770"/>
                    <a:pt x="819" y="3770"/>
                    <a:pt x="820" y="3770"/>
                  </a:cubicBezTo>
                  <a:cubicBezTo>
                    <a:pt x="1070" y="3770"/>
                    <a:pt x="1292" y="3657"/>
                    <a:pt x="1442" y="3481"/>
                  </a:cubicBezTo>
                  <a:cubicBezTo>
                    <a:pt x="1560" y="3338"/>
                    <a:pt x="1635" y="3157"/>
                    <a:pt x="1635" y="2954"/>
                  </a:cubicBezTo>
                  <a:lnTo>
                    <a:pt x="1638" y="819"/>
                  </a:lnTo>
                  <a:cubicBezTo>
                    <a:pt x="1638" y="593"/>
                    <a:pt x="1547" y="391"/>
                    <a:pt x="1400" y="241"/>
                  </a:cubicBezTo>
                  <a:cubicBezTo>
                    <a:pt x="1253" y="94"/>
                    <a:pt x="1048" y="1"/>
                    <a:pt x="822" y="1"/>
                  </a:cubicBezTo>
                  <a:cubicBezTo>
                    <a:pt x="821" y="1"/>
                    <a:pt x="820" y="1"/>
                    <a:pt x="8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5"/>
            <p:cNvSpPr/>
            <p:nvPr/>
          </p:nvSpPr>
          <p:spPr>
            <a:xfrm>
              <a:off x="4296300" y="2327150"/>
              <a:ext cx="40950" cy="47175"/>
            </a:xfrm>
            <a:custGeom>
              <a:avLst/>
              <a:gdLst/>
              <a:ahLst/>
              <a:cxnLst/>
              <a:rect l="l" t="t" r="r" b="b"/>
              <a:pathLst>
                <a:path w="1638" h="1887" extrusionOk="0">
                  <a:moveTo>
                    <a:pt x="819" y="1"/>
                  </a:moveTo>
                  <a:cubicBezTo>
                    <a:pt x="370" y="1"/>
                    <a:pt x="4" y="366"/>
                    <a:pt x="3" y="816"/>
                  </a:cubicBezTo>
                  <a:lnTo>
                    <a:pt x="1" y="1883"/>
                  </a:lnTo>
                  <a:lnTo>
                    <a:pt x="1635" y="1886"/>
                  </a:lnTo>
                  <a:lnTo>
                    <a:pt x="1637" y="819"/>
                  </a:lnTo>
                  <a:cubicBezTo>
                    <a:pt x="1637" y="593"/>
                    <a:pt x="1546" y="391"/>
                    <a:pt x="1399" y="241"/>
                  </a:cubicBezTo>
                  <a:cubicBezTo>
                    <a:pt x="1252" y="94"/>
                    <a:pt x="1047" y="1"/>
                    <a:pt x="821" y="1"/>
                  </a:cubicBezTo>
                  <a:cubicBezTo>
                    <a:pt x="820" y="1"/>
                    <a:pt x="820" y="1"/>
                    <a:pt x="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5"/>
            <p:cNvSpPr/>
            <p:nvPr/>
          </p:nvSpPr>
          <p:spPr>
            <a:xfrm>
              <a:off x="4298400" y="2392550"/>
              <a:ext cx="14700" cy="22275"/>
            </a:xfrm>
            <a:custGeom>
              <a:avLst/>
              <a:gdLst/>
              <a:ahLst/>
              <a:cxnLst/>
              <a:rect l="l" t="t" r="r" b="b"/>
              <a:pathLst>
                <a:path w="588" h="891" extrusionOk="0">
                  <a:moveTo>
                    <a:pt x="199" y="0"/>
                  </a:moveTo>
                  <a:cubicBezTo>
                    <a:pt x="187" y="0"/>
                    <a:pt x="175" y="2"/>
                    <a:pt x="164" y="5"/>
                  </a:cubicBezTo>
                  <a:cubicBezTo>
                    <a:pt x="41" y="41"/>
                    <a:pt x="0" y="267"/>
                    <a:pt x="71" y="511"/>
                  </a:cubicBezTo>
                  <a:cubicBezTo>
                    <a:pt x="137" y="731"/>
                    <a:pt x="273" y="890"/>
                    <a:pt x="389" y="890"/>
                  </a:cubicBezTo>
                  <a:cubicBezTo>
                    <a:pt x="401" y="890"/>
                    <a:pt x="412" y="889"/>
                    <a:pt x="423" y="885"/>
                  </a:cubicBezTo>
                  <a:cubicBezTo>
                    <a:pt x="546" y="849"/>
                    <a:pt x="587" y="622"/>
                    <a:pt x="516" y="380"/>
                  </a:cubicBezTo>
                  <a:cubicBezTo>
                    <a:pt x="451" y="159"/>
                    <a:pt x="315" y="0"/>
                    <a:pt x="199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5"/>
            <p:cNvSpPr/>
            <p:nvPr/>
          </p:nvSpPr>
          <p:spPr>
            <a:xfrm>
              <a:off x="4301425" y="2327150"/>
              <a:ext cx="35825" cy="87025"/>
            </a:xfrm>
            <a:custGeom>
              <a:avLst/>
              <a:gdLst/>
              <a:ahLst/>
              <a:cxnLst/>
              <a:rect l="l" t="t" r="r" b="b"/>
              <a:pathLst>
                <a:path w="1433" h="3481" extrusionOk="0">
                  <a:moveTo>
                    <a:pt x="613" y="1"/>
                  </a:moveTo>
                  <a:cubicBezTo>
                    <a:pt x="370" y="1"/>
                    <a:pt x="152" y="109"/>
                    <a:pt x="1" y="279"/>
                  </a:cubicBezTo>
                  <a:cubicBezTo>
                    <a:pt x="115" y="197"/>
                    <a:pt x="245" y="143"/>
                    <a:pt x="383" y="123"/>
                  </a:cubicBezTo>
                  <a:cubicBezTo>
                    <a:pt x="415" y="118"/>
                    <a:pt x="447" y="116"/>
                    <a:pt x="480" y="116"/>
                  </a:cubicBezTo>
                  <a:cubicBezTo>
                    <a:pt x="734" y="116"/>
                    <a:pt x="989" y="243"/>
                    <a:pt x="1126" y="459"/>
                  </a:cubicBezTo>
                  <a:cubicBezTo>
                    <a:pt x="1252" y="659"/>
                    <a:pt x="1270" y="908"/>
                    <a:pt x="1283" y="1145"/>
                  </a:cubicBezTo>
                  <a:cubicBezTo>
                    <a:pt x="1328" y="1923"/>
                    <a:pt x="1363" y="2712"/>
                    <a:pt x="1236" y="3481"/>
                  </a:cubicBezTo>
                  <a:cubicBezTo>
                    <a:pt x="1354" y="3338"/>
                    <a:pt x="1429" y="3157"/>
                    <a:pt x="1429" y="2954"/>
                  </a:cubicBezTo>
                  <a:lnTo>
                    <a:pt x="1432" y="819"/>
                  </a:lnTo>
                  <a:cubicBezTo>
                    <a:pt x="1432" y="593"/>
                    <a:pt x="1341" y="391"/>
                    <a:pt x="1194" y="241"/>
                  </a:cubicBezTo>
                  <a:cubicBezTo>
                    <a:pt x="1047" y="94"/>
                    <a:pt x="842" y="1"/>
                    <a:pt x="616" y="1"/>
                  </a:cubicBezTo>
                  <a:cubicBezTo>
                    <a:pt x="615" y="1"/>
                    <a:pt x="614" y="1"/>
                    <a:pt x="613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5"/>
            <p:cNvSpPr/>
            <p:nvPr/>
          </p:nvSpPr>
          <p:spPr>
            <a:xfrm>
              <a:off x="4391625" y="2324000"/>
              <a:ext cx="47650" cy="100975"/>
            </a:xfrm>
            <a:custGeom>
              <a:avLst/>
              <a:gdLst/>
              <a:ahLst/>
              <a:cxnLst/>
              <a:rect l="l" t="t" r="r" b="b"/>
              <a:pathLst>
                <a:path w="1906" h="4039" extrusionOk="0">
                  <a:moveTo>
                    <a:pt x="958" y="1"/>
                  </a:moveTo>
                  <a:cubicBezTo>
                    <a:pt x="434" y="1"/>
                    <a:pt x="7" y="457"/>
                    <a:pt x="6" y="1022"/>
                  </a:cubicBezTo>
                  <a:lnTo>
                    <a:pt x="2" y="3015"/>
                  </a:lnTo>
                  <a:cubicBezTo>
                    <a:pt x="1" y="3285"/>
                    <a:pt x="99" y="3542"/>
                    <a:pt x="278" y="3738"/>
                  </a:cubicBezTo>
                  <a:cubicBezTo>
                    <a:pt x="455" y="3929"/>
                    <a:pt x="698" y="4038"/>
                    <a:pt x="949" y="4038"/>
                  </a:cubicBezTo>
                  <a:cubicBezTo>
                    <a:pt x="1472" y="4038"/>
                    <a:pt x="1900" y="3582"/>
                    <a:pt x="1901" y="3018"/>
                  </a:cubicBezTo>
                  <a:lnTo>
                    <a:pt x="1906" y="1024"/>
                  </a:lnTo>
                  <a:cubicBezTo>
                    <a:pt x="1906" y="754"/>
                    <a:pt x="1808" y="497"/>
                    <a:pt x="1628" y="301"/>
                  </a:cubicBezTo>
                  <a:cubicBezTo>
                    <a:pt x="1450" y="108"/>
                    <a:pt x="1212" y="1"/>
                    <a:pt x="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5"/>
            <p:cNvSpPr/>
            <p:nvPr/>
          </p:nvSpPr>
          <p:spPr>
            <a:xfrm>
              <a:off x="4395000" y="2327350"/>
              <a:ext cx="40975" cy="94200"/>
            </a:xfrm>
            <a:custGeom>
              <a:avLst/>
              <a:gdLst/>
              <a:ahLst/>
              <a:cxnLst/>
              <a:rect l="l" t="t" r="r" b="b"/>
              <a:pathLst>
                <a:path w="1639" h="3768" extrusionOk="0">
                  <a:moveTo>
                    <a:pt x="821" y="0"/>
                  </a:moveTo>
                  <a:cubicBezTo>
                    <a:pt x="578" y="0"/>
                    <a:pt x="359" y="108"/>
                    <a:pt x="207" y="278"/>
                  </a:cubicBezTo>
                  <a:cubicBezTo>
                    <a:pt x="82" y="421"/>
                    <a:pt x="4" y="609"/>
                    <a:pt x="4" y="815"/>
                  </a:cubicBezTo>
                  <a:lnTo>
                    <a:pt x="0" y="2949"/>
                  </a:lnTo>
                  <a:cubicBezTo>
                    <a:pt x="0" y="3175"/>
                    <a:pt x="92" y="3378"/>
                    <a:pt x="238" y="3527"/>
                  </a:cubicBezTo>
                  <a:cubicBezTo>
                    <a:pt x="386" y="3675"/>
                    <a:pt x="592" y="3768"/>
                    <a:pt x="816" y="3768"/>
                  </a:cubicBezTo>
                  <a:cubicBezTo>
                    <a:pt x="817" y="3768"/>
                    <a:pt x="819" y="3768"/>
                    <a:pt x="820" y="3768"/>
                  </a:cubicBezTo>
                  <a:cubicBezTo>
                    <a:pt x="1069" y="3768"/>
                    <a:pt x="1292" y="3656"/>
                    <a:pt x="1443" y="3479"/>
                  </a:cubicBezTo>
                  <a:cubicBezTo>
                    <a:pt x="1559" y="3336"/>
                    <a:pt x="1635" y="3155"/>
                    <a:pt x="1635" y="2953"/>
                  </a:cubicBezTo>
                  <a:lnTo>
                    <a:pt x="1639" y="817"/>
                  </a:lnTo>
                  <a:cubicBezTo>
                    <a:pt x="1639" y="591"/>
                    <a:pt x="1547" y="389"/>
                    <a:pt x="1399" y="239"/>
                  </a:cubicBezTo>
                  <a:cubicBezTo>
                    <a:pt x="1253" y="93"/>
                    <a:pt x="1047" y="0"/>
                    <a:pt x="8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5"/>
            <p:cNvSpPr/>
            <p:nvPr/>
          </p:nvSpPr>
          <p:spPr>
            <a:xfrm>
              <a:off x="4395025" y="2327350"/>
              <a:ext cx="40950" cy="47125"/>
            </a:xfrm>
            <a:custGeom>
              <a:avLst/>
              <a:gdLst/>
              <a:ahLst/>
              <a:cxnLst/>
              <a:rect l="l" t="t" r="r" b="b"/>
              <a:pathLst>
                <a:path w="1638" h="1885" extrusionOk="0">
                  <a:moveTo>
                    <a:pt x="820" y="0"/>
                  </a:moveTo>
                  <a:cubicBezTo>
                    <a:pt x="371" y="0"/>
                    <a:pt x="3" y="364"/>
                    <a:pt x="3" y="815"/>
                  </a:cubicBezTo>
                  <a:lnTo>
                    <a:pt x="0" y="1881"/>
                  </a:lnTo>
                  <a:lnTo>
                    <a:pt x="1635" y="1884"/>
                  </a:lnTo>
                  <a:lnTo>
                    <a:pt x="1638" y="817"/>
                  </a:lnTo>
                  <a:cubicBezTo>
                    <a:pt x="1638" y="591"/>
                    <a:pt x="1546" y="389"/>
                    <a:pt x="1398" y="239"/>
                  </a:cubicBezTo>
                  <a:cubicBezTo>
                    <a:pt x="1252" y="93"/>
                    <a:pt x="1046" y="0"/>
                    <a:pt x="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5"/>
            <p:cNvSpPr/>
            <p:nvPr/>
          </p:nvSpPr>
          <p:spPr>
            <a:xfrm>
              <a:off x="4397125" y="2392750"/>
              <a:ext cx="14675" cy="22250"/>
            </a:xfrm>
            <a:custGeom>
              <a:avLst/>
              <a:gdLst/>
              <a:ahLst/>
              <a:cxnLst/>
              <a:rect l="l" t="t" r="r" b="b"/>
              <a:pathLst>
                <a:path w="587" h="890" extrusionOk="0">
                  <a:moveTo>
                    <a:pt x="198" y="0"/>
                  </a:moveTo>
                  <a:cubicBezTo>
                    <a:pt x="186" y="0"/>
                    <a:pt x="175" y="2"/>
                    <a:pt x="164" y="5"/>
                  </a:cubicBezTo>
                  <a:cubicBezTo>
                    <a:pt x="42" y="41"/>
                    <a:pt x="1" y="266"/>
                    <a:pt x="71" y="511"/>
                  </a:cubicBezTo>
                  <a:cubicBezTo>
                    <a:pt x="136" y="731"/>
                    <a:pt x="273" y="889"/>
                    <a:pt x="389" y="889"/>
                  </a:cubicBezTo>
                  <a:cubicBezTo>
                    <a:pt x="400" y="889"/>
                    <a:pt x="412" y="888"/>
                    <a:pt x="423" y="885"/>
                  </a:cubicBezTo>
                  <a:cubicBezTo>
                    <a:pt x="546" y="848"/>
                    <a:pt x="587" y="621"/>
                    <a:pt x="517" y="379"/>
                  </a:cubicBezTo>
                  <a:cubicBezTo>
                    <a:pt x="451" y="159"/>
                    <a:pt x="315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5"/>
            <p:cNvSpPr/>
            <p:nvPr/>
          </p:nvSpPr>
          <p:spPr>
            <a:xfrm>
              <a:off x="4400150" y="2327350"/>
              <a:ext cx="35825" cy="86975"/>
            </a:xfrm>
            <a:custGeom>
              <a:avLst/>
              <a:gdLst/>
              <a:ahLst/>
              <a:cxnLst/>
              <a:rect l="l" t="t" r="r" b="b"/>
              <a:pathLst>
                <a:path w="1433" h="3479" extrusionOk="0">
                  <a:moveTo>
                    <a:pt x="615" y="0"/>
                  </a:moveTo>
                  <a:cubicBezTo>
                    <a:pt x="372" y="0"/>
                    <a:pt x="153" y="108"/>
                    <a:pt x="0" y="279"/>
                  </a:cubicBezTo>
                  <a:cubicBezTo>
                    <a:pt x="114" y="196"/>
                    <a:pt x="244" y="140"/>
                    <a:pt x="382" y="121"/>
                  </a:cubicBezTo>
                  <a:cubicBezTo>
                    <a:pt x="414" y="117"/>
                    <a:pt x="447" y="114"/>
                    <a:pt x="479" y="114"/>
                  </a:cubicBezTo>
                  <a:cubicBezTo>
                    <a:pt x="733" y="114"/>
                    <a:pt x="989" y="241"/>
                    <a:pt x="1125" y="457"/>
                  </a:cubicBezTo>
                  <a:cubicBezTo>
                    <a:pt x="1252" y="657"/>
                    <a:pt x="1270" y="906"/>
                    <a:pt x="1283" y="1143"/>
                  </a:cubicBezTo>
                  <a:cubicBezTo>
                    <a:pt x="1328" y="1922"/>
                    <a:pt x="1363" y="2710"/>
                    <a:pt x="1237" y="3479"/>
                  </a:cubicBezTo>
                  <a:cubicBezTo>
                    <a:pt x="1353" y="3336"/>
                    <a:pt x="1429" y="3155"/>
                    <a:pt x="1429" y="2953"/>
                  </a:cubicBezTo>
                  <a:lnTo>
                    <a:pt x="1433" y="817"/>
                  </a:lnTo>
                  <a:cubicBezTo>
                    <a:pt x="1433" y="591"/>
                    <a:pt x="1341" y="389"/>
                    <a:pt x="1193" y="239"/>
                  </a:cubicBezTo>
                  <a:cubicBezTo>
                    <a:pt x="1047" y="93"/>
                    <a:pt x="841" y="0"/>
                    <a:pt x="615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5"/>
            <p:cNvSpPr/>
            <p:nvPr/>
          </p:nvSpPr>
          <p:spPr>
            <a:xfrm>
              <a:off x="4490350" y="2324200"/>
              <a:ext cx="47650" cy="100975"/>
            </a:xfrm>
            <a:custGeom>
              <a:avLst/>
              <a:gdLst/>
              <a:ahLst/>
              <a:cxnLst/>
              <a:rect l="l" t="t" r="r" b="b"/>
              <a:pathLst>
                <a:path w="1906" h="4039" extrusionOk="0">
                  <a:moveTo>
                    <a:pt x="958" y="0"/>
                  </a:moveTo>
                  <a:cubicBezTo>
                    <a:pt x="434" y="0"/>
                    <a:pt x="7" y="457"/>
                    <a:pt x="5" y="1021"/>
                  </a:cubicBezTo>
                  <a:lnTo>
                    <a:pt x="2" y="3016"/>
                  </a:lnTo>
                  <a:cubicBezTo>
                    <a:pt x="0" y="3285"/>
                    <a:pt x="98" y="3542"/>
                    <a:pt x="278" y="3738"/>
                  </a:cubicBezTo>
                  <a:cubicBezTo>
                    <a:pt x="454" y="3929"/>
                    <a:pt x="699" y="4038"/>
                    <a:pt x="949" y="4038"/>
                  </a:cubicBezTo>
                  <a:cubicBezTo>
                    <a:pt x="1472" y="4038"/>
                    <a:pt x="1899" y="3581"/>
                    <a:pt x="1901" y="3018"/>
                  </a:cubicBezTo>
                  <a:lnTo>
                    <a:pt x="1905" y="1023"/>
                  </a:lnTo>
                  <a:cubicBezTo>
                    <a:pt x="1905" y="753"/>
                    <a:pt x="1807" y="497"/>
                    <a:pt x="1629" y="300"/>
                  </a:cubicBezTo>
                  <a:cubicBezTo>
                    <a:pt x="1449" y="107"/>
                    <a:pt x="1212" y="0"/>
                    <a:pt x="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5"/>
            <p:cNvSpPr/>
            <p:nvPr/>
          </p:nvSpPr>
          <p:spPr>
            <a:xfrm>
              <a:off x="4493700" y="2327525"/>
              <a:ext cx="41000" cy="94225"/>
            </a:xfrm>
            <a:custGeom>
              <a:avLst/>
              <a:gdLst/>
              <a:ahLst/>
              <a:cxnLst/>
              <a:rect l="l" t="t" r="r" b="b"/>
              <a:pathLst>
                <a:path w="1640" h="3769" extrusionOk="0">
                  <a:moveTo>
                    <a:pt x="823" y="0"/>
                  </a:moveTo>
                  <a:cubicBezTo>
                    <a:pt x="578" y="0"/>
                    <a:pt x="360" y="109"/>
                    <a:pt x="209" y="279"/>
                  </a:cubicBezTo>
                  <a:cubicBezTo>
                    <a:pt x="82" y="422"/>
                    <a:pt x="5" y="609"/>
                    <a:pt x="5" y="816"/>
                  </a:cubicBezTo>
                  <a:lnTo>
                    <a:pt x="0" y="2951"/>
                  </a:lnTo>
                  <a:cubicBezTo>
                    <a:pt x="0" y="3177"/>
                    <a:pt x="92" y="3379"/>
                    <a:pt x="240" y="3529"/>
                  </a:cubicBezTo>
                  <a:cubicBezTo>
                    <a:pt x="386" y="3675"/>
                    <a:pt x="593" y="3768"/>
                    <a:pt x="818" y="3768"/>
                  </a:cubicBezTo>
                  <a:cubicBezTo>
                    <a:pt x="820" y="3768"/>
                    <a:pt x="822" y="3768"/>
                    <a:pt x="825" y="3768"/>
                  </a:cubicBezTo>
                  <a:cubicBezTo>
                    <a:pt x="1072" y="3768"/>
                    <a:pt x="1294" y="3656"/>
                    <a:pt x="1443" y="3479"/>
                  </a:cubicBezTo>
                  <a:cubicBezTo>
                    <a:pt x="1561" y="3338"/>
                    <a:pt x="1635" y="3156"/>
                    <a:pt x="1635" y="2953"/>
                  </a:cubicBezTo>
                  <a:lnTo>
                    <a:pt x="1639" y="819"/>
                  </a:lnTo>
                  <a:cubicBezTo>
                    <a:pt x="1639" y="593"/>
                    <a:pt x="1547" y="390"/>
                    <a:pt x="1401" y="241"/>
                  </a:cubicBezTo>
                  <a:cubicBezTo>
                    <a:pt x="1253" y="93"/>
                    <a:pt x="1048" y="0"/>
                    <a:pt x="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5"/>
            <p:cNvSpPr/>
            <p:nvPr/>
          </p:nvSpPr>
          <p:spPr>
            <a:xfrm>
              <a:off x="4493725" y="2327525"/>
              <a:ext cx="40975" cy="47125"/>
            </a:xfrm>
            <a:custGeom>
              <a:avLst/>
              <a:gdLst/>
              <a:ahLst/>
              <a:cxnLst/>
              <a:rect l="l" t="t" r="r" b="b"/>
              <a:pathLst>
                <a:path w="1639" h="1885" extrusionOk="0">
                  <a:moveTo>
                    <a:pt x="822" y="0"/>
                  </a:moveTo>
                  <a:cubicBezTo>
                    <a:pt x="371" y="0"/>
                    <a:pt x="4" y="366"/>
                    <a:pt x="4" y="816"/>
                  </a:cubicBezTo>
                  <a:lnTo>
                    <a:pt x="0" y="1883"/>
                  </a:lnTo>
                  <a:lnTo>
                    <a:pt x="1635" y="1885"/>
                  </a:lnTo>
                  <a:lnTo>
                    <a:pt x="1638" y="819"/>
                  </a:lnTo>
                  <a:cubicBezTo>
                    <a:pt x="1638" y="593"/>
                    <a:pt x="1546" y="390"/>
                    <a:pt x="1400" y="241"/>
                  </a:cubicBezTo>
                  <a:cubicBezTo>
                    <a:pt x="1252" y="93"/>
                    <a:pt x="1047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5"/>
            <p:cNvSpPr/>
            <p:nvPr/>
          </p:nvSpPr>
          <p:spPr>
            <a:xfrm>
              <a:off x="4495850" y="2392925"/>
              <a:ext cx="14675" cy="22275"/>
            </a:xfrm>
            <a:custGeom>
              <a:avLst/>
              <a:gdLst/>
              <a:ahLst/>
              <a:cxnLst/>
              <a:rect l="l" t="t" r="r" b="b"/>
              <a:pathLst>
                <a:path w="587" h="891" extrusionOk="0">
                  <a:moveTo>
                    <a:pt x="197" y="1"/>
                  </a:moveTo>
                  <a:cubicBezTo>
                    <a:pt x="186" y="1"/>
                    <a:pt x="174" y="2"/>
                    <a:pt x="163" y="6"/>
                  </a:cubicBezTo>
                  <a:cubicBezTo>
                    <a:pt x="41" y="42"/>
                    <a:pt x="0" y="268"/>
                    <a:pt x="70" y="511"/>
                  </a:cubicBezTo>
                  <a:cubicBezTo>
                    <a:pt x="136" y="732"/>
                    <a:pt x="272" y="891"/>
                    <a:pt x="389" y="891"/>
                  </a:cubicBezTo>
                  <a:cubicBezTo>
                    <a:pt x="401" y="891"/>
                    <a:pt x="412" y="889"/>
                    <a:pt x="423" y="886"/>
                  </a:cubicBezTo>
                  <a:cubicBezTo>
                    <a:pt x="545" y="850"/>
                    <a:pt x="586" y="623"/>
                    <a:pt x="516" y="380"/>
                  </a:cubicBezTo>
                  <a:cubicBezTo>
                    <a:pt x="450" y="160"/>
                    <a:pt x="314" y="1"/>
                    <a:pt x="197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5"/>
            <p:cNvSpPr/>
            <p:nvPr/>
          </p:nvSpPr>
          <p:spPr>
            <a:xfrm>
              <a:off x="4498900" y="2327525"/>
              <a:ext cx="35800" cy="87000"/>
            </a:xfrm>
            <a:custGeom>
              <a:avLst/>
              <a:gdLst/>
              <a:ahLst/>
              <a:cxnLst/>
              <a:rect l="l" t="t" r="r" b="b"/>
              <a:pathLst>
                <a:path w="1432" h="3480" extrusionOk="0">
                  <a:moveTo>
                    <a:pt x="615" y="0"/>
                  </a:moveTo>
                  <a:cubicBezTo>
                    <a:pt x="370" y="0"/>
                    <a:pt x="152" y="109"/>
                    <a:pt x="1" y="279"/>
                  </a:cubicBezTo>
                  <a:cubicBezTo>
                    <a:pt x="112" y="196"/>
                    <a:pt x="243" y="141"/>
                    <a:pt x="381" y="122"/>
                  </a:cubicBezTo>
                  <a:cubicBezTo>
                    <a:pt x="413" y="118"/>
                    <a:pt x="446" y="115"/>
                    <a:pt x="479" y="115"/>
                  </a:cubicBezTo>
                  <a:cubicBezTo>
                    <a:pt x="733" y="115"/>
                    <a:pt x="989" y="243"/>
                    <a:pt x="1124" y="458"/>
                  </a:cubicBezTo>
                  <a:cubicBezTo>
                    <a:pt x="1251" y="659"/>
                    <a:pt x="1268" y="907"/>
                    <a:pt x="1282" y="1145"/>
                  </a:cubicBezTo>
                  <a:cubicBezTo>
                    <a:pt x="1327" y="1923"/>
                    <a:pt x="1361" y="2710"/>
                    <a:pt x="1235" y="3479"/>
                  </a:cubicBezTo>
                  <a:cubicBezTo>
                    <a:pt x="1353" y="3338"/>
                    <a:pt x="1427" y="3156"/>
                    <a:pt x="1427" y="2953"/>
                  </a:cubicBezTo>
                  <a:lnTo>
                    <a:pt x="1431" y="819"/>
                  </a:lnTo>
                  <a:cubicBezTo>
                    <a:pt x="1431" y="593"/>
                    <a:pt x="1339" y="390"/>
                    <a:pt x="1193" y="241"/>
                  </a:cubicBezTo>
                  <a:cubicBezTo>
                    <a:pt x="1045" y="93"/>
                    <a:pt x="840" y="0"/>
                    <a:pt x="615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5"/>
            <p:cNvSpPr/>
            <p:nvPr/>
          </p:nvSpPr>
          <p:spPr>
            <a:xfrm>
              <a:off x="4589075" y="2324350"/>
              <a:ext cx="47650" cy="100975"/>
            </a:xfrm>
            <a:custGeom>
              <a:avLst/>
              <a:gdLst/>
              <a:ahLst/>
              <a:cxnLst/>
              <a:rect l="l" t="t" r="r" b="b"/>
              <a:pathLst>
                <a:path w="1906" h="4039" extrusionOk="0">
                  <a:moveTo>
                    <a:pt x="957" y="0"/>
                  </a:moveTo>
                  <a:cubicBezTo>
                    <a:pt x="434" y="0"/>
                    <a:pt x="7" y="457"/>
                    <a:pt x="6" y="1021"/>
                  </a:cubicBezTo>
                  <a:lnTo>
                    <a:pt x="2" y="3016"/>
                  </a:lnTo>
                  <a:cubicBezTo>
                    <a:pt x="1" y="3285"/>
                    <a:pt x="99" y="3542"/>
                    <a:pt x="277" y="3738"/>
                  </a:cubicBezTo>
                  <a:cubicBezTo>
                    <a:pt x="455" y="3929"/>
                    <a:pt x="698" y="4039"/>
                    <a:pt x="948" y="4039"/>
                  </a:cubicBezTo>
                  <a:cubicBezTo>
                    <a:pt x="1472" y="4039"/>
                    <a:pt x="1900" y="3582"/>
                    <a:pt x="1901" y="3018"/>
                  </a:cubicBezTo>
                  <a:lnTo>
                    <a:pt x="1906" y="1024"/>
                  </a:lnTo>
                  <a:cubicBezTo>
                    <a:pt x="1906" y="755"/>
                    <a:pt x="1808" y="498"/>
                    <a:pt x="1628" y="302"/>
                  </a:cubicBezTo>
                  <a:cubicBezTo>
                    <a:pt x="1449" y="108"/>
                    <a:pt x="1211" y="0"/>
                    <a:pt x="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5"/>
            <p:cNvSpPr/>
            <p:nvPr/>
          </p:nvSpPr>
          <p:spPr>
            <a:xfrm>
              <a:off x="4592425" y="2327725"/>
              <a:ext cx="40975" cy="94225"/>
            </a:xfrm>
            <a:custGeom>
              <a:avLst/>
              <a:gdLst/>
              <a:ahLst/>
              <a:cxnLst/>
              <a:rect l="l" t="t" r="r" b="b"/>
              <a:pathLst>
                <a:path w="1639" h="3769" extrusionOk="0">
                  <a:moveTo>
                    <a:pt x="822" y="1"/>
                  </a:moveTo>
                  <a:cubicBezTo>
                    <a:pt x="579" y="1"/>
                    <a:pt x="359" y="109"/>
                    <a:pt x="208" y="278"/>
                  </a:cubicBezTo>
                  <a:cubicBezTo>
                    <a:pt x="81" y="422"/>
                    <a:pt x="4" y="609"/>
                    <a:pt x="4" y="816"/>
                  </a:cubicBezTo>
                  <a:lnTo>
                    <a:pt x="1" y="2950"/>
                  </a:lnTo>
                  <a:cubicBezTo>
                    <a:pt x="1" y="3176"/>
                    <a:pt x="92" y="3378"/>
                    <a:pt x="239" y="3528"/>
                  </a:cubicBezTo>
                  <a:cubicBezTo>
                    <a:pt x="386" y="3675"/>
                    <a:pt x="592" y="3768"/>
                    <a:pt x="817" y="3768"/>
                  </a:cubicBezTo>
                  <a:cubicBezTo>
                    <a:pt x="818" y="3768"/>
                    <a:pt x="819" y="3768"/>
                    <a:pt x="821" y="3768"/>
                  </a:cubicBezTo>
                  <a:cubicBezTo>
                    <a:pt x="1069" y="3768"/>
                    <a:pt x="1293" y="3656"/>
                    <a:pt x="1443" y="3479"/>
                  </a:cubicBezTo>
                  <a:cubicBezTo>
                    <a:pt x="1560" y="3337"/>
                    <a:pt x="1635" y="3155"/>
                    <a:pt x="1635" y="2953"/>
                  </a:cubicBezTo>
                  <a:lnTo>
                    <a:pt x="1639" y="818"/>
                  </a:lnTo>
                  <a:cubicBezTo>
                    <a:pt x="1639" y="592"/>
                    <a:pt x="1547" y="390"/>
                    <a:pt x="1400" y="240"/>
                  </a:cubicBezTo>
                  <a:cubicBezTo>
                    <a:pt x="1253" y="93"/>
                    <a:pt x="1048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5"/>
            <p:cNvSpPr/>
            <p:nvPr/>
          </p:nvSpPr>
          <p:spPr>
            <a:xfrm>
              <a:off x="4592450" y="2327725"/>
              <a:ext cx="40950" cy="47125"/>
            </a:xfrm>
            <a:custGeom>
              <a:avLst/>
              <a:gdLst/>
              <a:ahLst/>
              <a:cxnLst/>
              <a:rect l="l" t="t" r="r" b="b"/>
              <a:pathLst>
                <a:path w="1638" h="1885" extrusionOk="0">
                  <a:moveTo>
                    <a:pt x="821" y="1"/>
                  </a:moveTo>
                  <a:cubicBezTo>
                    <a:pt x="371" y="1"/>
                    <a:pt x="3" y="365"/>
                    <a:pt x="3" y="816"/>
                  </a:cubicBezTo>
                  <a:lnTo>
                    <a:pt x="1" y="1882"/>
                  </a:lnTo>
                  <a:lnTo>
                    <a:pt x="1635" y="1885"/>
                  </a:lnTo>
                  <a:lnTo>
                    <a:pt x="1638" y="818"/>
                  </a:lnTo>
                  <a:cubicBezTo>
                    <a:pt x="1638" y="592"/>
                    <a:pt x="1546" y="390"/>
                    <a:pt x="1399" y="240"/>
                  </a:cubicBezTo>
                  <a:cubicBezTo>
                    <a:pt x="1252" y="93"/>
                    <a:pt x="1047" y="1"/>
                    <a:pt x="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5"/>
            <p:cNvSpPr/>
            <p:nvPr/>
          </p:nvSpPr>
          <p:spPr>
            <a:xfrm>
              <a:off x="4594550" y="2393125"/>
              <a:ext cx="14700" cy="22250"/>
            </a:xfrm>
            <a:custGeom>
              <a:avLst/>
              <a:gdLst/>
              <a:ahLst/>
              <a:cxnLst/>
              <a:rect l="l" t="t" r="r" b="b"/>
              <a:pathLst>
                <a:path w="588" h="890" extrusionOk="0">
                  <a:moveTo>
                    <a:pt x="199" y="1"/>
                  </a:moveTo>
                  <a:cubicBezTo>
                    <a:pt x="187" y="1"/>
                    <a:pt x="176" y="2"/>
                    <a:pt x="165" y="6"/>
                  </a:cubicBezTo>
                  <a:cubicBezTo>
                    <a:pt x="42" y="42"/>
                    <a:pt x="0" y="267"/>
                    <a:pt x="72" y="511"/>
                  </a:cubicBezTo>
                  <a:cubicBezTo>
                    <a:pt x="137" y="732"/>
                    <a:pt x="273" y="890"/>
                    <a:pt x="389" y="890"/>
                  </a:cubicBezTo>
                  <a:cubicBezTo>
                    <a:pt x="401" y="890"/>
                    <a:pt x="412" y="888"/>
                    <a:pt x="424" y="885"/>
                  </a:cubicBezTo>
                  <a:cubicBezTo>
                    <a:pt x="546" y="849"/>
                    <a:pt x="588" y="622"/>
                    <a:pt x="516" y="379"/>
                  </a:cubicBezTo>
                  <a:cubicBezTo>
                    <a:pt x="451" y="159"/>
                    <a:pt x="315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5"/>
            <p:cNvSpPr/>
            <p:nvPr/>
          </p:nvSpPr>
          <p:spPr>
            <a:xfrm>
              <a:off x="4597575" y="2327725"/>
              <a:ext cx="35825" cy="87000"/>
            </a:xfrm>
            <a:custGeom>
              <a:avLst/>
              <a:gdLst/>
              <a:ahLst/>
              <a:cxnLst/>
              <a:rect l="l" t="t" r="r" b="b"/>
              <a:pathLst>
                <a:path w="1433" h="3480" extrusionOk="0">
                  <a:moveTo>
                    <a:pt x="616" y="1"/>
                  </a:moveTo>
                  <a:cubicBezTo>
                    <a:pt x="373" y="1"/>
                    <a:pt x="153" y="109"/>
                    <a:pt x="0" y="279"/>
                  </a:cubicBezTo>
                  <a:cubicBezTo>
                    <a:pt x="115" y="197"/>
                    <a:pt x="245" y="141"/>
                    <a:pt x="383" y="121"/>
                  </a:cubicBezTo>
                  <a:cubicBezTo>
                    <a:pt x="415" y="117"/>
                    <a:pt x="448" y="115"/>
                    <a:pt x="480" y="115"/>
                  </a:cubicBezTo>
                  <a:cubicBezTo>
                    <a:pt x="734" y="115"/>
                    <a:pt x="990" y="242"/>
                    <a:pt x="1126" y="458"/>
                  </a:cubicBezTo>
                  <a:cubicBezTo>
                    <a:pt x="1252" y="658"/>
                    <a:pt x="1271" y="907"/>
                    <a:pt x="1283" y="1144"/>
                  </a:cubicBezTo>
                  <a:cubicBezTo>
                    <a:pt x="1328" y="1922"/>
                    <a:pt x="1363" y="2711"/>
                    <a:pt x="1237" y="3479"/>
                  </a:cubicBezTo>
                  <a:cubicBezTo>
                    <a:pt x="1354" y="3337"/>
                    <a:pt x="1429" y="3155"/>
                    <a:pt x="1429" y="2953"/>
                  </a:cubicBezTo>
                  <a:lnTo>
                    <a:pt x="1433" y="818"/>
                  </a:lnTo>
                  <a:cubicBezTo>
                    <a:pt x="1433" y="592"/>
                    <a:pt x="1341" y="390"/>
                    <a:pt x="1194" y="240"/>
                  </a:cubicBezTo>
                  <a:cubicBezTo>
                    <a:pt x="1047" y="93"/>
                    <a:pt x="842" y="1"/>
                    <a:pt x="616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5"/>
            <p:cNvSpPr/>
            <p:nvPr/>
          </p:nvSpPr>
          <p:spPr>
            <a:xfrm>
              <a:off x="4687800" y="2324550"/>
              <a:ext cx="47650" cy="100975"/>
            </a:xfrm>
            <a:custGeom>
              <a:avLst/>
              <a:gdLst/>
              <a:ahLst/>
              <a:cxnLst/>
              <a:rect l="l" t="t" r="r" b="b"/>
              <a:pathLst>
                <a:path w="1906" h="4039" extrusionOk="0">
                  <a:moveTo>
                    <a:pt x="957" y="1"/>
                  </a:moveTo>
                  <a:cubicBezTo>
                    <a:pt x="434" y="1"/>
                    <a:pt x="6" y="458"/>
                    <a:pt x="5" y="1021"/>
                  </a:cubicBezTo>
                  <a:lnTo>
                    <a:pt x="1" y="3015"/>
                  </a:lnTo>
                  <a:cubicBezTo>
                    <a:pt x="0" y="3285"/>
                    <a:pt x="98" y="3541"/>
                    <a:pt x="278" y="3737"/>
                  </a:cubicBezTo>
                  <a:cubicBezTo>
                    <a:pt x="454" y="3928"/>
                    <a:pt x="698" y="4039"/>
                    <a:pt x="949" y="4039"/>
                  </a:cubicBezTo>
                  <a:cubicBezTo>
                    <a:pt x="1472" y="4039"/>
                    <a:pt x="1899" y="3582"/>
                    <a:pt x="1900" y="3018"/>
                  </a:cubicBezTo>
                  <a:lnTo>
                    <a:pt x="1905" y="1023"/>
                  </a:lnTo>
                  <a:cubicBezTo>
                    <a:pt x="1905" y="754"/>
                    <a:pt x="1807" y="497"/>
                    <a:pt x="1628" y="301"/>
                  </a:cubicBezTo>
                  <a:cubicBezTo>
                    <a:pt x="1449" y="108"/>
                    <a:pt x="1212" y="1"/>
                    <a:pt x="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5"/>
            <p:cNvSpPr/>
            <p:nvPr/>
          </p:nvSpPr>
          <p:spPr>
            <a:xfrm>
              <a:off x="4691150" y="2327900"/>
              <a:ext cx="40975" cy="94225"/>
            </a:xfrm>
            <a:custGeom>
              <a:avLst/>
              <a:gdLst/>
              <a:ahLst/>
              <a:cxnLst/>
              <a:rect l="l" t="t" r="r" b="b"/>
              <a:pathLst>
                <a:path w="1639" h="3769" extrusionOk="0">
                  <a:moveTo>
                    <a:pt x="822" y="1"/>
                  </a:moveTo>
                  <a:cubicBezTo>
                    <a:pt x="578" y="1"/>
                    <a:pt x="358" y="109"/>
                    <a:pt x="208" y="279"/>
                  </a:cubicBezTo>
                  <a:cubicBezTo>
                    <a:pt x="82" y="423"/>
                    <a:pt x="4" y="610"/>
                    <a:pt x="4" y="816"/>
                  </a:cubicBezTo>
                  <a:lnTo>
                    <a:pt x="0" y="2951"/>
                  </a:lnTo>
                  <a:cubicBezTo>
                    <a:pt x="0" y="3177"/>
                    <a:pt x="92" y="3379"/>
                    <a:pt x="239" y="3529"/>
                  </a:cubicBezTo>
                  <a:cubicBezTo>
                    <a:pt x="386" y="3676"/>
                    <a:pt x="593" y="3769"/>
                    <a:pt x="817" y="3769"/>
                  </a:cubicBezTo>
                  <a:cubicBezTo>
                    <a:pt x="819" y="3769"/>
                    <a:pt x="821" y="3769"/>
                    <a:pt x="823" y="3769"/>
                  </a:cubicBezTo>
                  <a:cubicBezTo>
                    <a:pt x="1071" y="3769"/>
                    <a:pt x="1293" y="3657"/>
                    <a:pt x="1442" y="3480"/>
                  </a:cubicBezTo>
                  <a:cubicBezTo>
                    <a:pt x="1560" y="3338"/>
                    <a:pt x="1635" y="3157"/>
                    <a:pt x="1635" y="2953"/>
                  </a:cubicBezTo>
                  <a:lnTo>
                    <a:pt x="1638" y="819"/>
                  </a:lnTo>
                  <a:cubicBezTo>
                    <a:pt x="1638" y="593"/>
                    <a:pt x="1546" y="391"/>
                    <a:pt x="1400" y="241"/>
                  </a:cubicBezTo>
                  <a:cubicBezTo>
                    <a:pt x="1253" y="94"/>
                    <a:pt x="1048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5"/>
            <p:cNvSpPr/>
            <p:nvPr/>
          </p:nvSpPr>
          <p:spPr>
            <a:xfrm>
              <a:off x="4691175" y="2327900"/>
              <a:ext cx="40950" cy="47150"/>
            </a:xfrm>
            <a:custGeom>
              <a:avLst/>
              <a:gdLst/>
              <a:ahLst/>
              <a:cxnLst/>
              <a:rect l="l" t="t" r="r" b="b"/>
              <a:pathLst>
                <a:path w="1638" h="1886" extrusionOk="0">
                  <a:moveTo>
                    <a:pt x="819" y="1"/>
                  </a:moveTo>
                  <a:cubicBezTo>
                    <a:pt x="370" y="1"/>
                    <a:pt x="3" y="367"/>
                    <a:pt x="2" y="816"/>
                  </a:cubicBezTo>
                  <a:lnTo>
                    <a:pt x="0" y="1883"/>
                  </a:lnTo>
                  <a:lnTo>
                    <a:pt x="1635" y="1885"/>
                  </a:lnTo>
                  <a:lnTo>
                    <a:pt x="1637" y="819"/>
                  </a:lnTo>
                  <a:cubicBezTo>
                    <a:pt x="1637" y="593"/>
                    <a:pt x="1545" y="391"/>
                    <a:pt x="1399" y="241"/>
                  </a:cubicBezTo>
                  <a:cubicBezTo>
                    <a:pt x="1252" y="94"/>
                    <a:pt x="1047" y="1"/>
                    <a:pt x="821" y="1"/>
                  </a:cubicBezTo>
                  <a:cubicBezTo>
                    <a:pt x="820" y="1"/>
                    <a:pt x="819" y="1"/>
                    <a:pt x="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5"/>
            <p:cNvSpPr/>
            <p:nvPr/>
          </p:nvSpPr>
          <p:spPr>
            <a:xfrm>
              <a:off x="4693250" y="2393325"/>
              <a:ext cx="14725" cy="22275"/>
            </a:xfrm>
            <a:custGeom>
              <a:avLst/>
              <a:gdLst/>
              <a:ahLst/>
              <a:cxnLst/>
              <a:rect l="l" t="t" r="r" b="b"/>
              <a:pathLst>
                <a:path w="589" h="891" extrusionOk="0">
                  <a:moveTo>
                    <a:pt x="199" y="0"/>
                  </a:moveTo>
                  <a:cubicBezTo>
                    <a:pt x="188" y="0"/>
                    <a:pt x="176" y="2"/>
                    <a:pt x="165" y="5"/>
                  </a:cubicBezTo>
                  <a:cubicBezTo>
                    <a:pt x="42" y="41"/>
                    <a:pt x="1" y="267"/>
                    <a:pt x="72" y="511"/>
                  </a:cubicBezTo>
                  <a:cubicBezTo>
                    <a:pt x="138" y="731"/>
                    <a:pt x="273" y="890"/>
                    <a:pt x="390" y="890"/>
                  </a:cubicBezTo>
                  <a:cubicBezTo>
                    <a:pt x="401" y="890"/>
                    <a:pt x="413" y="889"/>
                    <a:pt x="424" y="885"/>
                  </a:cubicBezTo>
                  <a:cubicBezTo>
                    <a:pt x="547" y="849"/>
                    <a:pt x="588" y="622"/>
                    <a:pt x="517" y="380"/>
                  </a:cubicBezTo>
                  <a:cubicBezTo>
                    <a:pt x="451" y="159"/>
                    <a:pt x="316" y="0"/>
                    <a:pt x="199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5"/>
            <p:cNvSpPr/>
            <p:nvPr/>
          </p:nvSpPr>
          <p:spPr>
            <a:xfrm>
              <a:off x="4696325" y="2327900"/>
              <a:ext cx="35800" cy="87000"/>
            </a:xfrm>
            <a:custGeom>
              <a:avLst/>
              <a:gdLst/>
              <a:ahLst/>
              <a:cxnLst/>
              <a:rect l="l" t="t" r="r" b="b"/>
              <a:pathLst>
                <a:path w="1432" h="3480" extrusionOk="0">
                  <a:moveTo>
                    <a:pt x="615" y="1"/>
                  </a:moveTo>
                  <a:cubicBezTo>
                    <a:pt x="371" y="1"/>
                    <a:pt x="151" y="109"/>
                    <a:pt x="1" y="279"/>
                  </a:cubicBezTo>
                  <a:cubicBezTo>
                    <a:pt x="113" y="197"/>
                    <a:pt x="243" y="141"/>
                    <a:pt x="382" y="123"/>
                  </a:cubicBezTo>
                  <a:cubicBezTo>
                    <a:pt x="414" y="118"/>
                    <a:pt x="447" y="116"/>
                    <a:pt x="480" y="116"/>
                  </a:cubicBezTo>
                  <a:cubicBezTo>
                    <a:pt x="734" y="116"/>
                    <a:pt x="988" y="243"/>
                    <a:pt x="1125" y="459"/>
                  </a:cubicBezTo>
                  <a:cubicBezTo>
                    <a:pt x="1250" y="659"/>
                    <a:pt x="1269" y="908"/>
                    <a:pt x="1281" y="1145"/>
                  </a:cubicBezTo>
                  <a:cubicBezTo>
                    <a:pt x="1327" y="1923"/>
                    <a:pt x="1362" y="2711"/>
                    <a:pt x="1235" y="3480"/>
                  </a:cubicBezTo>
                  <a:cubicBezTo>
                    <a:pt x="1353" y="3338"/>
                    <a:pt x="1428" y="3157"/>
                    <a:pt x="1428" y="2953"/>
                  </a:cubicBezTo>
                  <a:lnTo>
                    <a:pt x="1431" y="819"/>
                  </a:lnTo>
                  <a:cubicBezTo>
                    <a:pt x="1431" y="593"/>
                    <a:pt x="1339" y="391"/>
                    <a:pt x="1193" y="241"/>
                  </a:cubicBezTo>
                  <a:cubicBezTo>
                    <a:pt x="1046" y="94"/>
                    <a:pt x="841" y="1"/>
                    <a:pt x="615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5"/>
            <p:cNvSpPr/>
            <p:nvPr/>
          </p:nvSpPr>
          <p:spPr>
            <a:xfrm>
              <a:off x="4194500" y="2167025"/>
              <a:ext cx="47650" cy="100950"/>
            </a:xfrm>
            <a:custGeom>
              <a:avLst/>
              <a:gdLst/>
              <a:ahLst/>
              <a:cxnLst/>
              <a:rect l="l" t="t" r="r" b="b"/>
              <a:pathLst>
                <a:path w="1906" h="4038" extrusionOk="0">
                  <a:moveTo>
                    <a:pt x="957" y="0"/>
                  </a:moveTo>
                  <a:cubicBezTo>
                    <a:pt x="434" y="0"/>
                    <a:pt x="7" y="456"/>
                    <a:pt x="6" y="1021"/>
                  </a:cubicBezTo>
                  <a:lnTo>
                    <a:pt x="1" y="3015"/>
                  </a:lnTo>
                  <a:cubicBezTo>
                    <a:pt x="0" y="3284"/>
                    <a:pt x="98" y="3541"/>
                    <a:pt x="278" y="3737"/>
                  </a:cubicBezTo>
                  <a:cubicBezTo>
                    <a:pt x="454" y="3928"/>
                    <a:pt x="698" y="4037"/>
                    <a:pt x="949" y="4037"/>
                  </a:cubicBezTo>
                  <a:cubicBezTo>
                    <a:pt x="1472" y="4037"/>
                    <a:pt x="1899" y="3581"/>
                    <a:pt x="1900" y="3018"/>
                  </a:cubicBezTo>
                  <a:lnTo>
                    <a:pt x="1905" y="1023"/>
                  </a:lnTo>
                  <a:cubicBezTo>
                    <a:pt x="1905" y="754"/>
                    <a:pt x="1807" y="497"/>
                    <a:pt x="1628" y="301"/>
                  </a:cubicBezTo>
                  <a:cubicBezTo>
                    <a:pt x="1449" y="108"/>
                    <a:pt x="1212" y="0"/>
                    <a:pt x="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5"/>
            <p:cNvSpPr/>
            <p:nvPr/>
          </p:nvSpPr>
          <p:spPr>
            <a:xfrm>
              <a:off x="4197875" y="2170350"/>
              <a:ext cx="40975" cy="94225"/>
            </a:xfrm>
            <a:custGeom>
              <a:avLst/>
              <a:gdLst/>
              <a:ahLst/>
              <a:cxnLst/>
              <a:rect l="l" t="t" r="r" b="b"/>
              <a:pathLst>
                <a:path w="1639" h="3769" extrusionOk="0">
                  <a:moveTo>
                    <a:pt x="822" y="0"/>
                  </a:moveTo>
                  <a:cubicBezTo>
                    <a:pt x="577" y="0"/>
                    <a:pt x="358" y="109"/>
                    <a:pt x="208" y="278"/>
                  </a:cubicBezTo>
                  <a:cubicBezTo>
                    <a:pt x="82" y="421"/>
                    <a:pt x="5" y="609"/>
                    <a:pt x="5" y="816"/>
                  </a:cubicBezTo>
                  <a:lnTo>
                    <a:pt x="1" y="2950"/>
                  </a:lnTo>
                  <a:cubicBezTo>
                    <a:pt x="1" y="3176"/>
                    <a:pt x="92" y="3378"/>
                    <a:pt x="239" y="3528"/>
                  </a:cubicBezTo>
                  <a:cubicBezTo>
                    <a:pt x="387" y="3675"/>
                    <a:pt x="593" y="3768"/>
                    <a:pt x="817" y="3768"/>
                  </a:cubicBezTo>
                  <a:cubicBezTo>
                    <a:pt x="818" y="3768"/>
                    <a:pt x="819" y="3768"/>
                    <a:pt x="820" y="3768"/>
                  </a:cubicBezTo>
                  <a:cubicBezTo>
                    <a:pt x="1070" y="3768"/>
                    <a:pt x="1292" y="3656"/>
                    <a:pt x="1443" y="3479"/>
                  </a:cubicBezTo>
                  <a:cubicBezTo>
                    <a:pt x="1560" y="3337"/>
                    <a:pt x="1635" y="3155"/>
                    <a:pt x="1635" y="2953"/>
                  </a:cubicBezTo>
                  <a:lnTo>
                    <a:pt x="1638" y="818"/>
                  </a:lnTo>
                  <a:cubicBezTo>
                    <a:pt x="1638" y="592"/>
                    <a:pt x="1548" y="389"/>
                    <a:pt x="1400" y="240"/>
                  </a:cubicBezTo>
                  <a:cubicBezTo>
                    <a:pt x="1253" y="93"/>
                    <a:pt x="1048" y="0"/>
                    <a:pt x="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5"/>
            <p:cNvSpPr/>
            <p:nvPr/>
          </p:nvSpPr>
          <p:spPr>
            <a:xfrm>
              <a:off x="4197900" y="2170350"/>
              <a:ext cx="40950" cy="47125"/>
            </a:xfrm>
            <a:custGeom>
              <a:avLst/>
              <a:gdLst/>
              <a:ahLst/>
              <a:cxnLst/>
              <a:rect l="l" t="t" r="r" b="b"/>
              <a:pathLst>
                <a:path w="1638" h="1885" extrusionOk="0">
                  <a:moveTo>
                    <a:pt x="821" y="0"/>
                  </a:moveTo>
                  <a:cubicBezTo>
                    <a:pt x="370" y="0"/>
                    <a:pt x="4" y="365"/>
                    <a:pt x="4" y="816"/>
                  </a:cubicBezTo>
                  <a:lnTo>
                    <a:pt x="1" y="1882"/>
                  </a:lnTo>
                  <a:lnTo>
                    <a:pt x="1635" y="1885"/>
                  </a:lnTo>
                  <a:lnTo>
                    <a:pt x="1637" y="818"/>
                  </a:lnTo>
                  <a:cubicBezTo>
                    <a:pt x="1637" y="592"/>
                    <a:pt x="1547" y="389"/>
                    <a:pt x="1399" y="240"/>
                  </a:cubicBezTo>
                  <a:cubicBezTo>
                    <a:pt x="1252" y="93"/>
                    <a:pt x="104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5"/>
            <p:cNvSpPr/>
            <p:nvPr/>
          </p:nvSpPr>
          <p:spPr>
            <a:xfrm>
              <a:off x="4199975" y="2235750"/>
              <a:ext cx="14700" cy="22250"/>
            </a:xfrm>
            <a:custGeom>
              <a:avLst/>
              <a:gdLst/>
              <a:ahLst/>
              <a:cxnLst/>
              <a:rect l="l" t="t" r="r" b="b"/>
              <a:pathLst>
                <a:path w="588" h="890" extrusionOk="0">
                  <a:moveTo>
                    <a:pt x="199" y="1"/>
                  </a:moveTo>
                  <a:cubicBezTo>
                    <a:pt x="187" y="1"/>
                    <a:pt x="175" y="2"/>
                    <a:pt x="164" y="6"/>
                  </a:cubicBezTo>
                  <a:cubicBezTo>
                    <a:pt x="41" y="42"/>
                    <a:pt x="0" y="267"/>
                    <a:pt x="71" y="511"/>
                  </a:cubicBezTo>
                  <a:cubicBezTo>
                    <a:pt x="137" y="732"/>
                    <a:pt x="272" y="890"/>
                    <a:pt x="389" y="890"/>
                  </a:cubicBezTo>
                  <a:cubicBezTo>
                    <a:pt x="401" y="890"/>
                    <a:pt x="412" y="888"/>
                    <a:pt x="423" y="885"/>
                  </a:cubicBezTo>
                  <a:cubicBezTo>
                    <a:pt x="546" y="849"/>
                    <a:pt x="587" y="622"/>
                    <a:pt x="516" y="379"/>
                  </a:cubicBezTo>
                  <a:cubicBezTo>
                    <a:pt x="451" y="159"/>
                    <a:pt x="315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5"/>
            <p:cNvSpPr/>
            <p:nvPr/>
          </p:nvSpPr>
          <p:spPr>
            <a:xfrm>
              <a:off x="4203050" y="2170350"/>
              <a:ext cx="35800" cy="87000"/>
            </a:xfrm>
            <a:custGeom>
              <a:avLst/>
              <a:gdLst/>
              <a:ahLst/>
              <a:cxnLst/>
              <a:rect l="l" t="t" r="r" b="b"/>
              <a:pathLst>
                <a:path w="1432" h="3480" extrusionOk="0">
                  <a:moveTo>
                    <a:pt x="615" y="0"/>
                  </a:moveTo>
                  <a:cubicBezTo>
                    <a:pt x="370" y="0"/>
                    <a:pt x="151" y="109"/>
                    <a:pt x="1" y="279"/>
                  </a:cubicBezTo>
                  <a:cubicBezTo>
                    <a:pt x="113" y="196"/>
                    <a:pt x="244" y="141"/>
                    <a:pt x="382" y="121"/>
                  </a:cubicBezTo>
                  <a:cubicBezTo>
                    <a:pt x="414" y="117"/>
                    <a:pt x="446" y="115"/>
                    <a:pt x="479" y="115"/>
                  </a:cubicBezTo>
                  <a:cubicBezTo>
                    <a:pt x="733" y="115"/>
                    <a:pt x="988" y="242"/>
                    <a:pt x="1125" y="457"/>
                  </a:cubicBezTo>
                  <a:cubicBezTo>
                    <a:pt x="1252" y="658"/>
                    <a:pt x="1269" y="906"/>
                    <a:pt x="1283" y="1144"/>
                  </a:cubicBezTo>
                  <a:cubicBezTo>
                    <a:pt x="1327" y="1922"/>
                    <a:pt x="1362" y="2710"/>
                    <a:pt x="1236" y="3479"/>
                  </a:cubicBezTo>
                  <a:cubicBezTo>
                    <a:pt x="1353" y="3337"/>
                    <a:pt x="1428" y="3155"/>
                    <a:pt x="1428" y="2953"/>
                  </a:cubicBezTo>
                  <a:lnTo>
                    <a:pt x="1431" y="818"/>
                  </a:lnTo>
                  <a:cubicBezTo>
                    <a:pt x="1431" y="592"/>
                    <a:pt x="1341" y="389"/>
                    <a:pt x="1193" y="240"/>
                  </a:cubicBezTo>
                  <a:cubicBezTo>
                    <a:pt x="1046" y="93"/>
                    <a:pt x="841" y="0"/>
                    <a:pt x="615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5"/>
            <p:cNvSpPr/>
            <p:nvPr/>
          </p:nvSpPr>
          <p:spPr>
            <a:xfrm>
              <a:off x="4293200" y="2167200"/>
              <a:ext cx="47650" cy="100975"/>
            </a:xfrm>
            <a:custGeom>
              <a:avLst/>
              <a:gdLst/>
              <a:ahLst/>
              <a:cxnLst/>
              <a:rect l="l" t="t" r="r" b="b"/>
              <a:pathLst>
                <a:path w="1906" h="4039" extrusionOk="0">
                  <a:moveTo>
                    <a:pt x="958" y="0"/>
                  </a:moveTo>
                  <a:cubicBezTo>
                    <a:pt x="434" y="0"/>
                    <a:pt x="7" y="458"/>
                    <a:pt x="6" y="1021"/>
                  </a:cubicBezTo>
                  <a:lnTo>
                    <a:pt x="2" y="3016"/>
                  </a:lnTo>
                  <a:cubicBezTo>
                    <a:pt x="1" y="3285"/>
                    <a:pt x="99" y="3542"/>
                    <a:pt x="278" y="3738"/>
                  </a:cubicBezTo>
                  <a:cubicBezTo>
                    <a:pt x="455" y="3929"/>
                    <a:pt x="698" y="4039"/>
                    <a:pt x="949" y="4039"/>
                  </a:cubicBezTo>
                  <a:cubicBezTo>
                    <a:pt x="1472" y="4039"/>
                    <a:pt x="1900" y="3581"/>
                    <a:pt x="1901" y="3018"/>
                  </a:cubicBezTo>
                  <a:lnTo>
                    <a:pt x="1906" y="1024"/>
                  </a:lnTo>
                  <a:cubicBezTo>
                    <a:pt x="1906" y="754"/>
                    <a:pt x="1808" y="498"/>
                    <a:pt x="1629" y="302"/>
                  </a:cubicBezTo>
                  <a:cubicBezTo>
                    <a:pt x="1450" y="108"/>
                    <a:pt x="1212" y="0"/>
                    <a:pt x="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5"/>
            <p:cNvSpPr/>
            <p:nvPr/>
          </p:nvSpPr>
          <p:spPr>
            <a:xfrm>
              <a:off x="4296575" y="2170525"/>
              <a:ext cx="41000" cy="94225"/>
            </a:xfrm>
            <a:custGeom>
              <a:avLst/>
              <a:gdLst/>
              <a:ahLst/>
              <a:cxnLst/>
              <a:rect l="l" t="t" r="r" b="b"/>
              <a:pathLst>
                <a:path w="1640" h="3769" extrusionOk="0">
                  <a:moveTo>
                    <a:pt x="823" y="1"/>
                  </a:moveTo>
                  <a:cubicBezTo>
                    <a:pt x="578" y="1"/>
                    <a:pt x="359" y="109"/>
                    <a:pt x="209" y="279"/>
                  </a:cubicBezTo>
                  <a:cubicBezTo>
                    <a:pt x="83" y="423"/>
                    <a:pt x="5" y="609"/>
                    <a:pt x="5" y="816"/>
                  </a:cubicBezTo>
                  <a:lnTo>
                    <a:pt x="1" y="2951"/>
                  </a:lnTo>
                  <a:cubicBezTo>
                    <a:pt x="1" y="3177"/>
                    <a:pt x="93" y="3379"/>
                    <a:pt x="240" y="3529"/>
                  </a:cubicBezTo>
                  <a:cubicBezTo>
                    <a:pt x="387" y="3675"/>
                    <a:pt x="593" y="3768"/>
                    <a:pt x="818" y="3768"/>
                  </a:cubicBezTo>
                  <a:cubicBezTo>
                    <a:pt x="821" y="3768"/>
                    <a:pt x="823" y="3768"/>
                    <a:pt x="825" y="3768"/>
                  </a:cubicBezTo>
                  <a:cubicBezTo>
                    <a:pt x="1072" y="3768"/>
                    <a:pt x="1294" y="3656"/>
                    <a:pt x="1444" y="3479"/>
                  </a:cubicBezTo>
                  <a:cubicBezTo>
                    <a:pt x="1561" y="3338"/>
                    <a:pt x="1636" y="3156"/>
                    <a:pt x="1636" y="2953"/>
                  </a:cubicBezTo>
                  <a:lnTo>
                    <a:pt x="1640" y="819"/>
                  </a:lnTo>
                  <a:cubicBezTo>
                    <a:pt x="1640" y="593"/>
                    <a:pt x="1548" y="391"/>
                    <a:pt x="1400" y="241"/>
                  </a:cubicBezTo>
                  <a:cubicBezTo>
                    <a:pt x="1254" y="93"/>
                    <a:pt x="1048" y="1"/>
                    <a:pt x="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5"/>
            <p:cNvSpPr/>
            <p:nvPr/>
          </p:nvSpPr>
          <p:spPr>
            <a:xfrm>
              <a:off x="4296625" y="2170525"/>
              <a:ext cx="40950" cy="47125"/>
            </a:xfrm>
            <a:custGeom>
              <a:avLst/>
              <a:gdLst/>
              <a:ahLst/>
              <a:cxnLst/>
              <a:rect l="l" t="t" r="r" b="b"/>
              <a:pathLst>
                <a:path w="1638" h="1885" extrusionOk="0">
                  <a:moveTo>
                    <a:pt x="821" y="1"/>
                  </a:moveTo>
                  <a:cubicBezTo>
                    <a:pt x="369" y="1"/>
                    <a:pt x="3" y="366"/>
                    <a:pt x="3" y="816"/>
                  </a:cubicBezTo>
                  <a:lnTo>
                    <a:pt x="0" y="1883"/>
                  </a:lnTo>
                  <a:lnTo>
                    <a:pt x="1635" y="1885"/>
                  </a:lnTo>
                  <a:lnTo>
                    <a:pt x="1638" y="819"/>
                  </a:lnTo>
                  <a:cubicBezTo>
                    <a:pt x="1638" y="593"/>
                    <a:pt x="1546" y="391"/>
                    <a:pt x="1398" y="241"/>
                  </a:cubicBezTo>
                  <a:cubicBezTo>
                    <a:pt x="1252" y="93"/>
                    <a:pt x="1046" y="1"/>
                    <a:pt x="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5"/>
            <p:cNvSpPr/>
            <p:nvPr/>
          </p:nvSpPr>
          <p:spPr>
            <a:xfrm>
              <a:off x="4298675" y="2235925"/>
              <a:ext cx="14700" cy="22275"/>
            </a:xfrm>
            <a:custGeom>
              <a:avLst/>
              <a:gdLst/>
              <a:ahLst/>
              <a:cxnLst/>
              <a:rect l="l" t="t" r="r" b="b"/>
              <a:pathLst>
                <a:path w="588" h="891" extrusionOk="0">
                  <a:moveTo>
                    <a:pt x="199" y="1"/>
                  </a:moveTo>
                  <a:cubicBezTo>
                    <a:pt x="187" y="1"/>
                    <a:pt x="176" y="3"/>
                    <a:pt x="165" y="6"/>
                  </a:cubicBezTo>
                  <a:cubicBezTo>
                    <a:pt x="43" y="42"/>
                    <a:pt x="1" y="268"/>
                    <a:pt x="72" y="511"/>
                  </a:cubicBezTo>
                  <a:cubicBezTo>
                    <a:pt x="137" y="732"/>
                    <a:pt x="274" y="891"/>
                    <a:pt x="390" y="891"/>
                  </a:cubicBezTo>
                  <a:cubicBezTo>
                    <a:pt x="401" y="891"/>
                    <a:pt x="413" y="889"/>
                    <a:pt x="424" y="886"/>
                  </a:cubicBezTo>
                  <a:cubicBezTo>
                    <a:pt x="546" y="850"/>
                    <a:pt x="588" y="623"/>
                    <a:pt x="517" y="380"/>
                  </a:cubicBezTo>
                  <a:cubicBezTo>
                    <a:pt x="452" y="160"/>
                    <a:pt x="315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5"/>
            <p:cNvSpPr/>
            <p:nvPr/>
          </p:nvSpPr>
          <p:spPr>
            <a:xfrm>
              <a:off x="4301800" y="2170525"/>
              <a:ext cx="35775" cy="87000"/>
            </a:xfrm>
            <a:custGeom>
              <a:avLst/>
              <a:gdLst/>
              <a:ahLst/>
              <a:cxnLst/>
              <a:rect l="l" t="t" r="r" b="b"/>
              <a:pathLst>
                <a:path w="1431" h="3480" extrusionOk="0">
                  <a:moveTo>
                    <a:pt x="614" y="1"/>
                  </a:moveTo>
                  <a:cubicBezTo>
                    <a:pt x="369" y="1"/>
                    <a:pt x="150" y="109"/>
                    <a:pt x="0" y="279"/>
                  </a:cubicBezTo>
                  <a:cubicBezTo>
                    <a:pt x="112" y="197"/>
                    <a:pt x="242" y="141"/>
                    <a:pt x="380" y="122"/>
                  </a:cubicBezTo>
                  <a:cubicBezTo>
                    <a:pt x="413" y="118"/>
                    <a:pt x="446" y="116"/>
                    <a:pt x="479" y="116"/>
                  </a:cubicBezTo>
                  <a:cubicBezTo>
                    <a:pt x="732" y="116"/>
                    <a:pt x="988" y="243"/>
                    <a:pt x="1123" y="459"/>
                  </a:cubicBezTo>
                  <a:cubicBezTo>
                    <a:pt x="1250" y="659"/>
                    <a:pt x="1268" y="908"/>
                    <a:pt x="1281" y="1145"/>
                  </a:cubicBezTo>
                  <a:cubicBezTo>
                    <a:pt x="1327" y="1923"/>
                    <a:pt x="1361" y="2711"/>
                    <a:pt x="1235" y="3479"/>
                  </a:cubicBezTo>
                  <a:cubicBezTo>
                    <a:pt x="1352" y="3338"/>
                    <a:pt x="1427" y="3156"/>
                    <a:pt x="1427" y="2953"/>
                  </a:cubicBezTo>
                  <a:lnTo>
                    <a:pt x="1431" y="819"/>
                  </a:lnTo>
                  <a:cubicBezTo>
                    <a:pt x="1431" y="593"/>
                    <a:pt x="1339" y="391"/>
                    <a:pt x="1191" y="241"/>
                  </a:cubicBezTo>
                  <a:cubicBezTo>
                    <a:pt x="1045" y="93"/>
                    <a:pt x="839" y="1"/>
                    <a:pt x="614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5"/>
            <p:cNvSpPr/>
            <p:nvPr/>
          </p:nvSpPr>
          <p:spPr>
            <a:xfrm>
              <a:off x="4391925" y="2167375"/>
              <a:ext cx="47675" cy="100950"/>
            </a:xfrm>
            <a:custGeom>
              <a:avLst/>
              <a:gdLst/>
              <a:ahLst/>
              <a:cxnLst/>
              <a:rect l="l" t="t" r="r" b="b"/>
              <a:pathLst>
                <a:path w="1907" h="4038" extrusionOk="0">
                  <a:moveTo>
                    <a:pt x="958" y="1"/>
                  </a:moveTo>
                  <a:cubicBezTo>
                    <a:pt x="434" y="1"/>
                    <a:pt x="7" y="457"/>
                    <a:pt x="5" y="1020"/>
                  </a:cubicBezTo>
                  <a:lnTo>
                    <a:pt x="2" y="3015"/>
                  </a:lnTo>
                  <a:cubicBezTo>
                    <a:pt x="0" y="3284"/>
                    <a:pt x="98" y="3541"/>
                    <a:pt x="278" y="3738"/>
                  </a:cubicBezTo>
                  <a:cubicBezTo>
                    <a:pt x="454" y="3928"/>
                    <a:pt x="699" y="4038"/>
                    <a:pt x="949" y="4038"/>
                  </a:cubicBezTo>
                  <a:cubicBezTo>
                    <a:pt x="1473" y="4038"/>
                    <a:pt x="1899" y="3582"/>
                    <a:pt x="1901" y="3017"/>
                  </a:cubicBezTo>
                  <a:lnTo>
                    <a:pt x="1906" y="1023"/>
                  </a:lnTo>
                  <a:cubicBezTo>
                    <a:pt x="1906" y="754"/>
                    <a:pt x="1808" y="497"/>
                    <a:pt x="1629" y="301"/>
                  </a:cubicBezTo>
                  <a:cubicBezTo>
                    <a:pt x="1449" y="107"/>
                    <a:pt x="1212" y="1"/>
                    <a:pt x="9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5"/>
            <p:cNvSpPr/>
            <p:nvPr/>
          </p:nvSpPr>
          <p:spPr>
            <a:xfrm>
              <a:off x="4395325" y="2170725"/>
              <a:ext cx="40975" cy="94225"/>
            </a:xfrm>
            <a:custGeom>
              <a:avLst/>
              <a:gdLst/>
              <a:ahLst/>
              <a:cxnLst/>
              <a:rect l="l" t="t" r="r" b="b"/>
              <a:pathLst>
                <a:path w="1639" h="3769" extrusionOk="0">
                  <a:moveTo>
                    <a:pt x="822" y="1"/>
                  </a:moveTo>
                  <a:cubicBezTo>
                    <a:pt x="576" y="1"/>
                    <a:pt x="357" y="109"/>
                    <a:pt x="208" y="279"/>
                  </a:cubicBezTo>
                  <a:cubicBezTo>
                    <a:pt x="81" y="422"/>
                    <a:pt x="4" y="610"/>
                    <a:pt x="4" y="816"/>
                  </a:cubicBezTo>
                  <a:lnTo>
                    <a:pt x="0" y="2950"/>
                  </a:lnTo>
                  <a:cubicBezTo>
                    <a:pt x="0" y="3176"/>
                    <a:pt x="91" y="3379"/>
                    <a:pt x="239" y="3528"/>
                  </a:cubicBezTo>
                  <a:cubicBezTo>
                    <a:pt x="385" y="3676"/>
                    <a:pt x="592" y="3769"/>
                    <a:pt x="817" y="3769"/>
                  </a:cubicBezTo>
                  <a:cubicBezTo>
                    <a:pt x="818" y="3769"/>
                    <a:pt x="819" y="3769"/>
                    <a:pt x="820" y="3769"/>
                  </a:cubicBezTo>
                  <a:cubicBezTo>
                    <a:pt x="1069" y="3769"/>
                    <a:pt x="1292" y="3656"/>
                    <a:pt x="1442" y="3480"/>
                  </a:cubicBezTo>
                  <a:cubicBezTo>
                    <a:pt x="1560" y="3337"/>
                    <a:pt x="1634" y="3156"/>
                    <a:pt x="1634" y="2953"/>
                  </a:cubicBezTo>
                  <a:lnTo>
                    <a:pt x="1638" y="818"/>
                  </a:lnTo>
                  <a:cubicBezTo>
                    <a:pt x="1638" y="592"/>
                    <a:pt x="1546" y="390"/>
                    <a:pt x="1400" y="240"/>
                  </a:cubicBezTo>
                  <a:cubicBezTo>
                    <a:pt x="1252" y="94"/>
                    <a:pt x="1048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5"/>
            <p:cNvSpPr/>
            <p:nvPr/>
          </p:nvSpPr>
          <p:spPr>
            <a:xfrm>
              <a:off x="4395350" y="2170725"/>
              <a:ext cx="40950" cy="47150"/>
            </a:xfrm>
            <a:custGeom>
              <a:avLst/>
              <a:gdLst/>
              <a:ahLst/>
              <a:cxnLst/>
              <a:rect l="l" t="t" r="r" b="b"/>
              <a:pathLst>
                <a:path w="1638" h="1886" extrusionOk="0">
                  <a:moveTo>
                    <a:pt x="821" y="1"/>
                  </a:moveTo>
                  <a:cubicBezTo>
                    <a:pt x="369" y="1"/>
                    <a:pt x="3" y="365"/>
                    <a:pt x="3" y="816"/>
                  </a:cubicBezTo>
                  <a:lnTo>
                    <a:pt x="0" y="1882"/>
                  </a:lnTo>
                  <a:lnTo>
                    <a:pt x="1634" y="1885"/>
                  </a:lnTo>
                  <a:lnTo>
                    <a:pt x="1637" y="818"/>
                  </a:lnTo>
                  <a:cubicBezTo>
                    <a:pt x="1637" y="592"/>
                    <a:pt x="1545" y="390"/>
                    <a:pt x="1399" y="240"/>
                  </a:cubicBezTo>
                  <a:cubicBezTo>
                    <a:pt x="1251" y="94"/>
                    <a:pt x="1047" y="1"/>
                    <a:pt x="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5"/>
            <p:cNvSpPr/>
            <p:nvPr/>
          </p:nvSpPr>
          <p:spPr>
            <a:xfrm>
              <a:off x="4397425" y="2236150"/>
              <a:ext cx="14700" cy="22250"/>
            </a:xfrm>
            <a:custGeom>
              <a:avLst/>
              <a:gdLst/>
              <a:ahLst/>
              <a:cxnLst/>
              <a:rect l="l" t="t" r="r" b="b"/>
              <a:pathLst>
                <a:path w="588" h="890" extrusionOk="0">
                  <a:moveTo>
                    <a:pt x="198" y="0"/>
                  </a:moveTo>
                  <a:cubicBezTo>
                    <a:pt x="187" y="0"/>
                    <a:pt x="175" y="2"/>
                    <a:pt x="164" y="5"/>
                  </a:cubicBezTo>
                  <a:cubicBezTo>
                    <a:pt x="41" y="41"/>
                    <a:pt x="0" y="266"/>
                    <a:pt x="71" y="511"/>
                  </a:cubicBezTo>
                  <a:cubicBezTo>
                    <a:pt x="136" y="731"/>
                    <a:pt x="272" y="889"/>
                    <a:pt x="389" y="889"/>
                  </a:cubicBezTo>
                  <a:cubicBezTo>
                    <a:pt x="400" y="889"/>
                    <a:pt x="412" y="888"/>
                    <a:pt x="423" y="884"/>
                  </a:cubicBezTo>
                  <a:cubicBezTo>
                    <a:pt x="545" y="848"/>
                    <a:pt x="587" y="621"/>
                    <a:pt x="516" y="379"/>
                  </a:cubicBezTo>
                  <a:cubicBezTo>
                    <a:pt x="450" y="158"/>
                    <a:pt x="314" y="0"/>
                    <a:pt x="198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5"/>
            <p:cNvSpPr/>
            <p:nvPr/>
          </p:nvSpPr>
          <p:spPr>
            <a:xfrm>
              <a:off x="4400475" y="2170725"/>
              <a:ext cx="35825" cy="87000"/>
            </a:xfrm>
            <a:custGeom>
              <a:avLst/>
              <a:gdLst/>
              <a:ahLst/>
              <a:cxnLst/>
              <a:rect l="l" t="t" r="r" b="b"/>
              <a:pathLst>
                <a:path w="1433" h="3480" extrusionOk="0">
                  <a:moveTo>
                    <a:pt x="616" y="1"/>
                  </a:moveTo>
                  <a:cubicBezTo>
                    <a:pt x="370" y="1"/>
                    <a:pt x="151" y="109"/>
                    <a:pt x="1" y="279"/>
                  </a:cubicBezTo>
                  <a:cubicBezTo>
                    <a:pt x="114" y="197"/>
                    <a:pt x="244" y="142"/>
                    <a:pt x="383" y="122"/>
                  </a:cubicBezTo>
                  <a:cubicBezTo>
                    <a:pt x="415" y="117"/>
                    <a:pt x="447" y="115"/>
                    <a:pt x="480" y="115"/>
                  </a:cubicBezTo>
                  <a:cubicBezTo>
                    <a:pt x="734" y="115"/>
                    <a:pt x="989" y="242"/>
                    <a:pt x="1126" y="458"/>
                  </a:cubicBezTo>
                  <a:cubicBezTo>
                    <a:pt x="1252" y="658"/>
                    <a:pt x="1270" y="907"/>
                    <a:pt x="1283" y="1144"/>
                  </a:cubicBezTo>
                  <a:cubicBezTo>
                    <a:pt x="1328" y="1922"/>
                    <a:pt x="1363" y="2711"/>
                    <a:pt x="1236" y="3480"/>
                  </a:cubicBezTo>
                  <a:cubicBezTo>
                    <a:pt x="1354" y="3337"/>
                    <a:pt x="1428" y="3156"/>
                    <a:pt x="1428" y="2953"/>
                  </a:cubicBezTo>
                  <a:lnTo>
                    <a:pt x="1432" y="818"/>
                  </a:lnTo>
                  <a:cubicBezTo>
                    <a:pt x="1432" y="592"/>
                    <a:pt x="1340" y="390"/>
                    <a:pt x="1194" y="240"/>
                  </a:cubicBezTo>
                  <a:cubicBezTo>
                    <a:pt x="1046" y="94"/>
                    <a:pt x="842" y="1"/>
                    <a:pt x="616" y="1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5"/>
            <p:cNvSpPr/>
            <p:nvPr/>
          </p:nvSpPr>
          <p:spPr>
            <a:xfrm>
              <a:off x="4490650" y="2167550"/>
              <a:ext cx="47650" cy="101000"/>
            </a:xfrm>
            <a:custGeom>
              <a:avLst/>
              <a:gdLst/>
              <a:ahLst/>
              <a:cxnLst/>
              <a:rect l="l" t="t" r="r" b="b"/>
              <a:pathLst>
                <a:path w="1906" h="4040" extrusionOk="0">
                  <a:moveTo>
                    <a:pt x="957" y="1"/>
                  </a:moveTo>
                  <a:cubicBezTo>
                    <a:pt x="434" y="1"/>
                    <a:pt x="7" y="458"/>
                    <a:pt x="6" y="1022"/>
                  </a:cubicBezTo>
                  <a:lnTo>
                    <a:pt x="2" y="3015"/>
                  </a:lnTo>
                  <a:cubicBezTo>
                    <a:pt x="1" y="3286"/>
                    <a:pt x="99" y="3542"/>
                    <a:pt x="277" y="3738"/>
                  </a:cubicBezTo>
                  <a:cubicBezTo>
                    <a:pt x="455" y="3929"/>
                    <a:pt x="698" y="4039"/>
                    <a:pt x="948" y="4039"/>
                  </a:cubicBezTo>
                  <a:cubicBezTo>
                    <a:pt x="1472" y="4039"/>
                    <a:pt x="1898" y="3582"/>
                    <a:pt x="1901" y="3018"/>
                  </a:cubicBezTo>
                  <a:lnTo>
                    <a:pt x="1906" y="1024"/>
                  </a:lnTo>
                  <a:cubicBezTo>
                    <a:pt x="1906" y="754"/>
                    <a:pt x="1808" y="497"/>
                    <a:pt x="1628" y="301"/>
                  </a:cubicBezTo>
                  <a:cubicBezTo>
                    <a:pt x="1449" y="108"/>
                    <a:pt x="1211" y="1"/>
                    <a:pt x="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5"/>
            <p:cNvSpPr/>
            <p:nvPr/>
          </p:nvSpPr>
          <p:spPr>
            <a:xfrm>
              <a:off x="4494025" y="2170925"/>
              <a:ext cx="40975" cy="94200"/>
            </a:xfrm>
            <a:custGeom>
              <a:avLst/>
              <a:gdLst/>
              <a:ahLst/>
              <a:cxnLst/>
              <a:rect l="l" t="t" r="r" b="b"/>
              <a:pathLst>
                <a:path w="1639" h="3768" extrusionOk="0">
                  <a:moveTo>
                    <a:pt x="822" y="0"/>
                  </a:moveTo>
                  <a:cubicBezTo>
                    <a:pt x="578" y="0"/>
                    <a:pt x="358" y="108"/>
                    <a:pt x="208" y="279"/>
                  </a:cubicBezTo>
                  <a:cubicBezTo>
                    <a:pt x="82" y="422"/>
                    <a:pt x="5" y="609"/>
                    <a:pt x="5" y="815"/>
                  </a:cubicBezTo>
                  <a:lnTo>
                    <a:pt x="1" y="2951"/>
                  </a:lnTo>
                  <a:cubicBezTo>
                    <a:pt x="1" y="3177"/>
                    <a:pt x="93" y="3379"/>
                    <a:pt x="239" y="3528"/>
                  </a:cubicBezTo>
                  <a:cubicBezTo>
                    <a:pt x="387" y="3675"/>
                    <a:pt x="593" y="3768"/>
                    <a:pt x="817" y="3768"/>
                  </a:cubicBezTo>
                  <a:cubicBezTo>
                    <a:pt x="819" y="3768"/>
                    <a:pt x="822" y="3768"/>
                    <a:pt x="824" y="3768"/>
                  </a:cubicBezTo>
                  <a:cubicBezTo>
                    <a:pt x="1072" y="3768"/>
                    <a:pt x="1293" y="3656"/>
                    <a:pt x="1443" y="3479"/>
                  </a:cubicBezTo>
                  <a:cubicBezTo>
                    <a:pt x="1560" y="3338"/>
                    <a:pt x="1636" y="3156"/>
                    <a:pt x="1636" y="2953"/>
                  </a:cubicBezTo>
                  <a:lnTo>
                    <a:pt x="1639" y="818"/>
                  </a:lnTo>
                  <a:cubicBezTo>
                    <a:pt x="1639" y="592"/>
                    <a:pt x="1548" y="390"/>
                    <a:pt x="1400" y="240"/>
                  </a:cubicBezTo>
                  <a:cubicBezTo>
                    <a:pt x="1254" y="93"/>
                    <a:pt x="1048" y="0"/>
                    <a:pt x="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5"/>
            <p:cNvSpPr/>
            <p:nvPr/>
          </p:nvSpPr>
          <p:spPr>
            <a:xfrm>
              <a:off x="4494050" y="2170925"/>
              <a:ext cx="40950" cy="47125"/>
            </a:xfrm>
            <a:custGeom>
              <a:avLst/>
              <a:gdLst/>
              <a:ahLst/>
              <a:cxnLst/>
              <a:rect l="l" t="t" r="r" b="b"/>
              <a:pathLst>
                <a:path w="1638" h="1885" extrusionOk="0">
                  <a:moveTo>
                    <a:pt x="819" y="0"/>
                  </a:moveTo>
                  <a:cubicBezTo>
                    <a:pt x="369" y="0"/>
                    <a:pt x="3" y="366"/>
                    <a:pt x="3" y="815"/>
                  </a:cubicBezTo>
                  <a:lnTo>
                    <a:pt x="1" y="1882"/>
                  </a:lnTo>
                  <a:lnTo>
                    <a:pt x="1636" y="1884"/>
                  </a:lnTo>
                  <a:lnTo>
                    <a:pt x="1638" y="818"/>
                  </a:lnTo>
                  <a:cubicBezTo>
                    <a:pt x="1638" y="592"/>
                    <a:pt x="1547" y="390"/>
                    <a:pt x="1399" y="240"/>
                  </a:cubicBezTo>
                  <a:cubicBezTo>
                    <a:pt x="1253" y="93"/>
                    <a:pt x="1047" y="0"/>
                    <a:pt x="821" y="0"/>
                  </a:cubicBezTo>
                  <a:cubicBezTo>
                    <a:pt x="821" y="0"/>
                    <a:pt x="820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5"/>
            <p:cNvSpPr/>
            <p:nvPr/>
          </p:nvSpPr>
          <p:spPr>
            <a:xfrm>
              <a:off x="4496125" y="2236325"/>
              <a:ext cx="14700" cy="22275"/>
            </a:xfrm>
            <a:custGeom>
              <a:avLst/>
              <a:gdLst/>
              <a:ahLst/>
              <a:cxnLst/>
              <a:rect l="l" t="t" r="r" b="b"/>
              <a:pathLst>
                <a:path w="588" h="891" extrusionOk="0">
                  <a:moveTo>
                    <a:pt x="199" y="0"/>
                  </a:moveTo>
                  <a:cubicBezTo>
                    <a:pt x="187" y="0"/>
                    <a:pt x="176" y="2"/>
                    <a:pt x="165" y="5"/>
                  </a:cubicBezTo>
                  <a:cubicBezTo>
                    <a:pt x="42" y="41"/>
                    <a:pt x="0" y="267"/>
                    <a:pt x="72" y="511"/>
                  </a:cubicBezTo>
                  <a:cubicBezTo>
                    <a:pt x="137" y="731"/>
                    <a:pt x="273" y="890"/>
                    <a:pt x="389" y="890"/>
                  </a:cubicBezTo>
                  <a:cubicBezTo>
                    <a:pt x="401" y="890"/>
                    <a:pt x="412" y="889"/>
                    <a:pt x="424" y="886"/>
                  </a:cubicBezTo>
                  <a:cubicBezTo>
                    <a:pt x="546" y="848"/>
                    <a:pt x="588" y="622"/>
                    <a:pt x="516" y="380"/>
                  </a:cubicBezTo>
                  <a:cubicBezTo>
                    <a:pt x="451" y="159"/>
                    <a:pt x="315" y="0"/>
                    <a:pt x="199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5"/>
            <p:cNvSpPr/>
            <p:nvPr/>
          </p:nvSpPr>
          <p:spPr>
            <a:xfrm>
              <a:off x="4499225" y="2170925"/>
              <a:ext cx="35775" cy="86975"/>
            </a:xfrm>
            <a:custGeom>
              <a:avLst/>
              <a:gdLst/>
              <a:ahLst/>
              <a:cxnLst/>
              <a:rect l="l" t="t" r="r" b="b"/>
              <a:pathLst>
                <a:path w="1431" h="3479" extrusionOk="0">
                  <a:moveTo>
                    <a:pt x="614" y="0"/>
                  </a:moveTo>
                  <a:cubicBezTo>
                    <a:pt x="370" y="0"/>
                    <a:pt x="150" y="108"/>
                    <a:pt x="0" y="279"/>
                  </a:cubicBezTo>
                  <a:cubicBezTo>
                    <a:pt x="113" y="196"/>
                    <a:pt x="243" y="140"/>
                    <a:pt x="381" y="122"/>
                  </a:cubicBezTo>
                  <a:cubicBezTo>
                    <a:pt x="414" y="117"/>
                    <a:pt x="447" y="115"/>
                    <a:pt x="480" y="115"/>
                  </a:cubicBezTo>
                  <a:cubicBezTo>
                    <a:pt x="733" y="115"/>
                    <a:pt x="988" y="243"/>
                    <a:pt x="1124" y="458"/>
                  </a:cubicBezTo>
                  <a:cubicBezTo>
                    <a:pt x="1250" y="658"/>
                    <a:pt x="1269" y="907"/>
                    <a:pt x="1281" y="1145"/>
                  </a:cubicBezTo>
                  <a:cubicBezTo>
                    <a:pt x="1326" y="1923"/>
                    <a:pt x="1361" y="2710"/>
                    <a:pt x="1235" y="3479"/>
                  </a:cubicBezTo>
                  <a:cubicBezTo>
                    <a:pt x="1352" y="3338"/>
                    <a:pt x="1428" y="3156"/>
                    <a:pt x="1428" y="2953"/>
                  </a:cubicBezTo>
                  <a:lnTo>
                    <a:pt x="1431" y="818"/>
                  </a:lnTo>
                  <a:cubicBezTo>
                    <a:pt x="1431" y="592"/>
                    <a:pt x="1340" y="390"/>
                    <a:pt x="1192" y="240"/>
                  </a:cubicBezTo>
                  <a:cubicBezTo>
                    <a:pt x="1046" y="93"/>
                    <a:pt x="840" y="0"/>
                    <a:pt x="614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5"/>
            <p:cNvSpPr/>
            <p:nvPr/>
          </p:nvSpPr>
          <p:spPr>
            <a:xfrm>
              <a:off x="4589375" y="2167775"/>
              <a:ext cx="47650" cy="100950"/>
            </a:xfrm>
            <a:custGeom>
              <a:avLst/>
              <a:gdLst/>
              <a:ahLst/>
              <a:cxnLst/>
              <a:rect l="l" t="t" r="r" b="b"/>
              <a:pathLst>
                <a:path w="1906" h="4038" extrusionOk="0">
                  <a:moveTo>
                    <a:pt x="957" y="0"/>
                  </a:moveTo>
                  <a:cubicBezTo>
                    <a:pt x="433" y="0"/>
                    <a:pt x="6" y="456"/>
                    <a:pt x="5" y="1020"/>
                  </a:cubicBezTo>
                  <a:lnTo>
                    <a:pt x="1" y="3015"/>
                  </a:lnTo>
                  <a:cubicBezTo>
                    <a:pt x="0" y="3284"/>
                    <a:pt x="98" y="3541"/>
                    <a:pt x="278" y="3737"/>
                  </a:cubicBezTo>
                  <a:cubicBezTo>
                    <a:pt x="454" y="3928"/>
                    <a:pt x="698" y="4037"/>
                    <a:pt x="948" y="4037"/>
                  </a:cubicBezTo>
                  <a:cubicBezTo>
                    <a:pt x="1472" y="4037"/>
                    <a:pt x="1899" y="3581"/>
                    <a:pt x="1900" y="3017"/>
                  </a:cubicBezTo>
                  <a:lnTo>
                    <a:pt x="1905" y="1023"/>
                  </a:lnTo>
                  <a:cubicBezTo>
                    <a:pt x="1905" y="753"/>
                    <a:pt x="1807" y="497"/>
                    <a:pt x="1628" y="300"/>
                  </a:cubicBezTo>
                  <a:cubicBezTo>
                    <a:pt x="1449" y="106"/>
                    <a:pt x="1212" y="0"/>
                    <a:pt x="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5"/>
            <p:cNvSpPr/>
            <p:nvPr/>
          </p:nvSpPr>
          <p:spPr>
            <a:xfrm>
              <a:off x="4592750" y="2171125"/>
              <a:ext cx="40975" cy="94225"/>
            </a:xfrm>
            <a:custGeom>
              <a:avLst/>
              <a:gdLst/>
              <a:ahLst/>
              <a:cxnLst/>
              <a:rect l="l" t="t" r="r" b="b"/>
              <a:pathLst>
                <a:path w="1639" h="3769" extrusionOk="0">
                  <a:moveTo>
                    <a:pt x="822" y="0"/>
                  </a:moveTo>
                  <a:cubicBezTo>
                    <a:pt x="577" y="0"/>
                    <a:pt x="357" y="107"/>
                    <a:pt x="208" y="279"/>
                  </a:cubicBezTo>
                  <a:cubicBezTo>
                    <a:pt x="83" y="421"/>
                    <a:pt x="4" y="609"/>
                    <a:pt x="4" y="816"/>
                  </a:cubicBezTo>
                  <a:lnTo>
                    <a:pt x="0" y="2950"/>
                  </a:lnTo>
                  <a:cubicBezTo>
                    <a:pt x="0" y="3176"/>
                    <a:pt x="92" y="3378"/>
                    <a:pt x="239" y="3528"/>
                  </a:cubicBezTo>
                  <a:cubicBezTo>
                    <a:pt x="386" y="3675"/>
                    <a:pt x="593" y="3768"/>
                    <a:pt x="817" y="3768"/>
                  </a:cubicBezTo>
                  <a:cubicBezTo>
                    <a:pt x="818" y="3768"/>
                    <a:pt x="819" y="3768"/>
                    <a:pt x="820" y="3768"/>
                  </a:cubicBezTo>
                  <a:cubicBezTo>
                    <a:pt x="1069" y="3768"/>
                    <a:pt x="1292" y="3656"/>
                    <a:pt x="1443" y="3479"/>
                  </a:cubicBezTo>
                  <a:cubicBezTo>
                    <a:pt x="1560" y="3337"/>
                    <a:pt x="1635" y="3155"/>
                    <a:pt x="1635" y="2953"/>
                  </a:cubicBezTo>
                  <a:lnTo>
                    <a:pt x="1638" y="818"/>
                  </a:lnTo>
                  <a:cubicBezTo>
                    <a:pt x="1638" y="592"/>
                    <a:pt x="1547" y="389"/>
                    <a:pt x="1400" y="240"/>
                  </a:cubicBezTo>
                  <a:cubicBezTo>
                    <a:pt x="1253" y="93"/>
                    <a:pt x="1048" y="0"/>
                    <a:pt x="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5"/>
            <p:cNvSpPr/>
            <p:nvPr/>
          </p:nvSpPr>
          <p:spPr>
            <a:xfrm>
              <a:off x="4592775" y="2171125"/>
              <a:ext cx="40950" cy="47125"/>
            </a:xfrm>
            <a:custGeom>
              <a:avLst/>
              <a:gdLst/>
              <a:ahLst/>
              <a:cxnLst/>
              <a:rect l="l" t="t" r="r" b="b"/>
              <a:pathLst>
                <a:path w="1638" h="1885" extrusionOk="0">
                  <a:moveTo>
                    <a:pt x="817" y="0"/>
                  </a:moveTo>
                  <a:cubicBezTo>
                    <a:pt x="368" y="0"/>
                    <a:pt x="3" y="366"/>
                    <a:pt x="3" y="816"/>
                  </a:cubicBezTo>
                  <a:lnTo>
                    <a:pt x="0" y="1882"/>
                  </a:lnTo>
                  <a:lnTo>
                    <a:pt x="1635" y="1885"/>
                  </a:lnTo>
                  <a:lnTo>
                    <a:pt x="1637" y="818"/>
                  </a:lnTo>
                  <a:cubicBezTo>
                    <a:pt x="1637" y="592"/>
                    <a:pt x="1546" y="389"/>
                    <a:pt x="1399" y="240"/>
                  </a:cubicBezTo>
                  <a:cubicBezTo>
                    <a:pt x="1252" y="93"/>
                    <a:pt x="1047" y="0"/>
                    <a:pt x="821" y="0"/>
                  </a:cubicBezTo>
                  <a:cubicBezTo>
                    <a:pt x="819" y="0"/>
                    <a:pt x="818" y="0"/>
                    <a:pt x="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5"/>
            <p:cNvSpPr/>
            <p:nvPr/>
          </p:nvSpPr>
          <p:spPr>
            <a:xfrm>
              <a:off x="4594825" y="2236475"/>
              <a:ext cx="14725" cy="22275"/>
            </a:xfrm>
            <a:custGeom>
              <a:avLst/>
              <a:gdLst/>
              <a:ahLst/>
              <a:cxnLst/>
              <a:rect l="l" t="t" r="r" b="b"/>
              <a:pathLst>
                <a:path w="589" h="891" extrusionOk="0">
                  <a:moveTo>
                    <a:pt x="199" y="1"/>
                  </a:moveTo>
                  <a:cubicBezTo>
                    <a:pt x="188" y="1"/>
                    <a:pt x="176" y="2"/>
                    <a:pt x="165" y="5"/>
                  </a:cubicBezTo>
                  <a:cubicBezTo>
                    <a:pt x="42" y="42"/>
                    <a:pt x="1" y="269"/>
                    <a:pt x="72" y="511"/>
                  </a:cubicBezTo>
                  <a:cubicBezTo>
                    <a:pt x="138" y="732"/>
                    <a:pt x="273" y="891"/>
                    <a:pt x="390" y="891"/>
                  </a:cubicBezTo>
                  <a:cubicBezTo>
                    <a:pt x="401" y="891"/>
                    <a:pt x="413" y="889"/>
                    <a:pt x="424" y="886"/>
                  </a:cubicBezTo>
                  <a:cubicBezTo>
                    <a:pt x="547" y="850"/>
                    <a:pt x="588" y="623"/>
                    <a:pt x="517" y="380"/>
                  </a:cubicBezTo>
                  <a:cubicBezTo>
                    <a:pt x="451" y="160"/>
                    <a:pt x="316" y="1"/>
                    <a:pt x="199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5"/>
            <p:cNvSpPr/>
            <p:nvPr/>
          </p:nvSpPr>
          <p:spPr>
            <a:xfrm>
              <a:off x="4597900" y="2171125"/>
              <a:ext cx="35825" cy="87000"/>
            </a:xfrm>
            <a:custGeom>
              <a:avLst/>
              <a:gdLst/>
              <a:ahLst/>
              <a:cxnLst/>
              <a:rect l="l" t="t" r="r" b="b"/>
              <a:pathLst>
                <a:path w="1433" h="3480" extrusionOk="0">
                  <a:moveTo>
                    <a:pt x="616" y="0"/>
                  </a:moveTo>
                  <a:cubicBezTo>
                    <a:pt x="371" y="0"/>
                    <a:pt x="151" y="107"/>
                    <a:pt x="1" y="279"/>
                  </a:cubicBezTo>
                  <a:cubicBezTo>
                    <a:pt x="114" y="196"/>
                    <a:pt x="244" y="141"/>
                    <a:pt x="382" y="121"/>
                  </a:cubicBezTo>
                  <a:cubicBezTo>
                    <a:pt x="415" y="117"/>
                    <a:pt x="447" y="115"/>
                    <a:pt x="479" y="115"/>
                  </a:cubicBezTo>
                  <a:cubicBezTo>
                    <a:pt x="733" y="115"/>
                    <a:pt x="989" y="241"/>
                    <a:pt x="1126" y="457"/>
                  </a:cubicBezTo>
                  <a:cubicBezTo>
                    <a:pt x="1252" y="658"/>
                    <a:pt x="1270" y="906"/>
                    <a:pt x="1283" y="1144"/>
                  </a:cubicBezTo>
                  <a:cubicBezTo>
                    <a:pt x="1328" y="1922"/>
                    <a:pt x="1363" y="2710"/>
                    <a:pt x="1237" y="3479"/>
                  </a:cubicBezTo>
                  <a:cubicBezTo>
                    <a:pt x="1354" y="3337"/>
                    <a:pt x="1429" y="3155"/>
                    <a:pt x="1429" y="2953"/>
                  </a:cubicBezTo>
                  <a:lnTo>
                    <a:pt x="1432" y="818"/>
                  </a:lnTo>
                  <a:cubicBezTo>
                    <a:pt x="1432" y="592"/>
                    <a:pt x="1341" y="389"/>
                    <a:pt x="1194" y="240"/>
                  </a:cubicBezTo>
                  <a:cubicBezTo>
                    <a:pt x="1047" y="93"/>
                    <a:pt x="842" y="0"/>
                    <a:pt x="616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5"/>
            <p:cNvSpPr/>
            <p:nvPr/>
          </p:nvSpPr>
          <p:spPr>
            <a:xfrm>
              <a:off x="4688075" y="2167950"/>
              <a:ext cx="47650" cy="100975"/>
            </a:xfrm>
            <a:custGeom>
              <a:avLst/>
              <a:gdLst/>
              <a:ahLst/>
              <a:cxnLst/>
              <a:rect l="l" t="t" r="r" b="b"/>
              <a:pathLst>
                <a:path w="1906" h="4039" extrusionOk="0">
                  <a:moveTo>
                    <a:pt x="958" y="0"/>
                  </a:moveTo>
                  <a:cubicBezTo>
                    <a:pt x="434" y="0"/>
                    <a:pt x="7" y="458"/>
                    <a:pt x="6" y="1021"/>
                  </a:cubicBezTo>
                  <a:lnTo>
                    <a:pt x="2" y="3015"/>
                  </a:lnTo>
                  <a:cubicBezTo>
                    <a:pt x="0" y="3285"/>
                    <a:pt x="99" y="3541"/>
                    <a:pt x="278" y="3737"/>
                  </a:cubicBezTo>
                  <a:cubicBezTo>
                    <a:pt x="455" y="3928"/>
                    <a:pt x="698" y="4039"/>
                    <a:pt x="949" y="4039"/>
                  </a:cubicBezTo>
                  <a:cubicBezTo>
                    <a:pt x="1472" y="4039"/>
                    <a:pt x="1899" y="3581"/>
                    <a:pt x="1900" y="3018"/>
                  </a:cubicBezTo>
                  <a:lnTo>
                    <a:pt x="1906" y="1023"/>
                  </a:lnTo>
                  <a:cubicBezTo>
                    <a:pt x="1906" y="754"/>
                    <a:pt x="1807" y="497"/>
                    <a:pt x="1629" y="301"/>
                  </a:cubicBezTo>
                  <a:cubicBezTo>
                    <a:pt x="1449" y="108"/>
                    <a:pt x="1212" y="0"/>
                    <a:pt x="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5"/>
            <p:cNvSpPr/>
            <p:nvPr/>
          </p:nvSpPr>
          <p:spPr>
            <a:xfrm>
              <a:off x="4691450" y="2171300"/>
              <a:ext cx="41000" cy="94225"/>
            </a:xfrm>
            <a:custGeom>
              <a:avLst/>
              <a:gdLst/>
              <a:ahLst/>
              <a:cxnLst/>
              <a:rect l="l" t="t" r="r" b="b"/>
              <a:pathLst>
                <a:path w="1640" h="3769" extrusionOk="0">
                  <a:moveTo>
                    <a:pt x="820" y="0"/>
                  </a:moveTo>
                  <a:cubicBezTo>
                    <a:pt x="575" y="0"/>
                    <a:pt x="358" y="109"/>
                    <a:pt x="209" y="279"/>
                  </a:cubicBezTo>
                  <a:cubicBezTo>
                    <a:pt x="82" y="423"/>
                    <a:pt x="5" y="609"/>
                    <a:pt x="5" y="816"/>
                  </a:cubicBezTo>
                  <a:lnTo>
                    <a:pt x="1" y="2951"/>
                  </a:lnTo>
                  <a:cubicBezTo>
                    <a:pt x="1" y="3177"/>
                    <a:pt x="93" y="3379"/>
                    <a:pt x="240" y="3529"/>
                  </a:cubicBezTo>
                  <a:cubicBezTo>
                    <a:pt x="387" y="3675"/>
                    <a:pt x="593" y="3768"/>
                    <a:pt x="818" y="3768"/>
                  </a:cubicBezTo>
                  <a:cubicBezTo>
                    <a:pt x="820" y="3768"/>
                    <a:pt x="823" y="3768"/>
                    <a:pt x="825" y="3768"/>
                  </a:cubicBezTo>
                  <a:cubicBezTo>
                    <a:pt x="1072" y="3768"/>
                    <a:pt x="1294" y="3656"/>
                    <a:pt x="1443" y="3479"/>
                  </a:cubicBezTo>
                  <a:cubicBezTo>
                    <a:pt x="1561" y="3338"/>
                    <a:pt x="1635" y="3156"/>
                    <a:pt x="1635" y="2953"/>
                  </a:cubicBezTo>
                  <a:lnTo>
                    <a:pt x="1639" y="819"/>
                  </a:lnTo>
                  <a:cubicBezTo>
                    <a:pt x="1639" y="593"/>
                    <a:pt x="1548" y="391"/>
                    <a:pt x="1401" y="241"/>
                  </a:cubicBezTo>
                  <a:cubicBezTo>
                    <a:pt x="1254" y="93"/>
                    <a:pt x="1048" y="1"/>
                    <a:pt x="823" y="1"/>
                  </a:cubicBezTo>
                  <a:cubicBezTo>
                    <a:pt x="822" y="1"/>
                    <a:pt x="821" y="0"/>
                    <a:pt x="8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5"/>
            <p:cNvSpPr/>
            <p:nvPr/>
          </p:nvSpPr>
          <p:spPr>
            <a:xfrm>
              <a:off x="4691475" y="2171300"/>
              <a:ext cx="40975" cy="47125"/>
            </a:xfrm>
            <a:custGeom>
              <a:avLst/>
              <a:gdLst/>
              <a:ahLst/>
              <a:cxnLst/>
              <a:rect l="l" t="t" r="r" b="b"/>
              <a:pathLst>
                <a:path w="1639" h="1885" extrusionOk="0">
                  <a:moveTo>
                    <a:pt x="820" y="1"/>
                  </a:moveTo>
                  <a:cubicBezTo>
                    <a:pt x="369" y="1"/>
                    <a:pt x="4" y="365"/>
                    <a:pt x="4" y="816"/>
                  </a:cubicBezTo>
                  <a:lnTo>
                    <a:pt x="1" y="1883"/>
                  </a:lnTo>
                  <a:lnTo>
                    <a:pt x="1635" y="1885"/>
                  </a:lnTo>
                  <a:lnTo>
                    <a:pt x="1638" y="819"/>
                  </a:lnTo>
                  <a:cubicBezTo>
                    <a:pt x="1638" y="593"/>
                    <a:pt x="1547" y="391"/>
                    <a:pt x="1400" y="241"/>
                  </a:cubicBezTo>
                  <a:cubicBezTo>
                    <a:pt x="1253" y="93"/>
                    <a:pt x="1047" y="1"/>
                    <a:pt x="822" y="1"/>
                  </a:cubicBezTo>
                  <a:cubicBezTo>
                    <a:pt x="822" y="1"/>
                    <a:pt x="821" y="1"/>
                    <a:pt x="8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5"/>
            <p:cNvSpPr/>
            <p:nvPr/>
          </p:nvSpPr>
          <p:spPr>
            <a:xfrm>
              <a:off x="4693575" y="2236675"/>
              <a:ext cx="14675" cy="22250"/>
            </a:xfrm>
            <a:custGeom>
              <a:avLst/>
              <a:gdLst/>
              <a:ahLst/>
              <a:cxnLst/>
              <a:rect l="l" t="t" r="r" b="b"/>
              <a:pathLst>
                <a:path w="587" h="890" extrusionOk="0">
                  <a:moveTo>
                    <a:pt x="198" y="1"/>
                  </a:moveTo>
                  <a:cubicBezTo>
                    <a:pt x="186" y="1"/>
                    <a:pt x="175" y="2"/>
                    <a:pt x="163" y="6"/>
                  </a:cubicBezTo>
                  <a:cubicBezTo>
                    <a:pt x="42" y="42"/>
                    <a:pt x="0" y="269"/>
                    <a:pt x="70" y="511"/>
                  </a:cubicBezTo>
                  <a:cubicBezTo>
                    <a:pt x="136" y="732"/>
                    <a:pt x="272" y="890"/>
                    <a:pt x="388" y="890"/>
                  </a:cubicBezTo>
                  <a:cubicBezTo>
                    <a:pt x="400" y="890"/>
                    <a:pt x="411" y="888"/>
                    <a:pt x="422" y="885"/>
                  </a:cubicBezTo>
                  <a:cubicBezTo>
                    <a:pt x="545" y="849"/>
                    <a:pt x="586" y="622"/>
                    <a:pt x="516" y="379"/>
                  </a:cubicBezTo>
                  <a:cubicBezTo>
                    <a:pt x="451" y="159"/>
                    <a:pt x="314" y="1"/>
                    <a:pt x="198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5"/>
            <p:cNvSpPr/>
            <p:nvPr/>
          </p:nvSpPr>
          <p:spPr>
            <a:xfrm>
              <a:off x="4696675" y="2171300"/>
              <a:ext cx="35775" cy="87000"/>
            </a:xfrm>
            <a:custGeom>
              <a:avLst/>
              <a:gdLst/>
              <a:ahLst/>
              <a:cxnLst/>
              <a:rect l="l" t="t" r="r" b="b"/>
              <a:pathLst>
                <a:path w="1431" h="3480" extrusionOk="0">
                  <a:moveTo>
                    <a:pt x="611" y="0"/>
                  </a:moveTo>
                  <a:cubicBezTo>
                    <a:pt x="366" y="0"/>
                    <a:pt x="149" y="109"/>
                    <a:pt x="0" y="279"/>
                  </a:cubicBezTo>
                  <a:cubicBezTo>
                    <a:pt x="112" y="197"/>
                    <a:pt x="242" y="143"/>
                    <a:pt x="380" y="122"/>
                  </a:cubicBezTo>
                  <a:cubicBezTo>
                    <a:pt x="413" y="118"/>
                    <a:pt x="445" y="116"/>
                    <a:pt x="478" y="116"/>
                  </a:cubicBezTo>
                  <a:cubicBezTo>
                    <a:pt x="732" y="116"/>
                    <a:pt x="988" y="243"/>
                    <a:pt x="1123" y="459"/>
                  </a:cubicBezTo>
                  <a:cubicBezTo>
                    <a:pt x="1250" y="659"/>
                    <a:pt x="1267" y="908"/>
                    <a:pt x="1281" y="1145"/>
                  </a:cubicBezTo>
                  <a:cubicBezTo>
                    <a:pt x="1326" y="1923"/>
                    <a:pt x="1360" y="2711"/>
                    <a:pt x="1234" y="3479"/>
                  </a:cubicBezTo>
                  <a:cubicBezTo>
                    <a:pt x="1352" y="3338"/>
                    <a:pt x="1426" y="3156"/>
                    <a:pt x="1426" y="2953"/>
                  </a:cubicBezTo>
                  <a:lnTo>
                    <a:pt x="1430" y="819"/>
                  </a:lnTo>
                  <a:cubicBezTo>
                    <a:pt x="1430" y="593"/>
                    <a:pt x="1339" y="391"/>
                    <a:pt x="1192" y="241"/>
                  </a:cubicBezTo>
                  <a:cubicBezTo>
                    <a:pt x="1045" y="93"/>
                    <a:pt x="839" y="1"/>
                    <a:pt x="614" y="1"/>
                  </a:cubicBezTo>
                  <a:cubicBezTo>
                    <a:pt x="613" y="1"/>
                    <a:pt x="612" y="0"/>
                    <a:pt x="611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45"/>
          <p:cNvGrpSpPr/>
          <p:nvPr/>
        </p:nvGrpSpPr>
        <p:grpSpPr>
          <a:xfrm>
            <a:off x="5837310" y="4355507"/>
            <a:ext cx="219681" cy="219775"/>
            <a:chOff x="3331975" y="2330200"/>
            <a:chExt cx="63125" cy="63150"/>
          </a:xfrm>
        </p:grpSpPr>
        <p:sp>
          <p:nvSpPr>
            <p:cNvPr id="2445" name="Google Shape;2445;p45"/>
            <p:cNvSpPr/>
            <p:nvPr/>
          </p:nvSpPr>
          <p:spPr>
            <a:xfrm>
              <a:off x="3331975" y="2330200"/>
              <a:ext cx="63125" cy="63150"/>
            </a:xfrm>
            <a:custGeom>
              <a:avLst/>
              <a:gdLst/>
              <a:ahLst/>
              <a:cxnLst/>
              <a:rect l="l" t="t" r="r" b="b"/>
              <a:pathLst>
                <a:path w="2525" h="2526" extrusionOk="0">
                  <a:moveTo>
                    <a:pt x="1263" y="1"/>
                  </a:moveTo>
                  <a:cubicBezTo>
                    <a:pt x="565" y="1"/>
                    <a:pt x="1" y="566"/>
                    <a:pt x="1" y="1263"/>
                  </a:cubicBezTo>
                  <a:cubicBezTo>
                    <a:pt x="1" y="1373"/>
                    <a:pt x="13" y="1479"/>
                    <a:pt x="40" y="1581"/>
                  </a:cubicBezTo>
                  <a:cubicBezTo>
                    <a:pt x="181" y="2123"/>
                    <a:pt x="674" y="2526"/>
                    <a:pt x="1262" y="2526"/>
                  </a:cubicBezTo>
                  <a:cubicBezTo>
                    <a:pt x="1959" y="2526"/>
                    <a:pt x="2525" y="1960"/>
                    <a:pt x="2525" y="1264"/>
                  </a:cubicBezTo>
                  <a:cubicBezTo>
                    <a:pt x="2525" y="970"/>
                    <a:pt x="2424" y="698"/>
                    <a:pt x="2253" y="481"/>
                  </a:cubicBezTo>
                  <a:lnTo>
                    <a:pt x="2253" y="479"/>
                  </a:lnTo>
                  <a:cubicBezTo>
                    <a:pt x="2020" y="187"/>
                    <a:pt x="1663" y="1"/>
                    <a:pt x="12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5"/>
            <p:cNvSpPr/>
            <p:nvPr/>
          </p:nvSpPr>
          <p:spPr>
            <a:xfrm>
              <a:off x="3336650" y="2335850"/>
              <a:ext cx="24575" cy="23225"/>
            </a:xfrm>
            <a:custGeom>
              <a:avLst/>
              <a:gdLst/>
              <a:ahLst/>
              <a:cxnLst/>
              <a:rect l="l" t="t" r="r" b="b"/>
              <a:pathLst>
                <a:path w="983" h="929" extrusionOk="0">
                  <a:moveTo>
                    <a:pt x="750" y="0"/>
                  </a:moveTo>
                  <a:cubicBezTo>
                    <a:pt x="617" y="0"/>
                    <a:pt x="433" y="104"/>
                    <a:pt x="280" y="277"/>
                  </a:cubicBezTo>
                  <a:cubicBezTo>
                    <a:pt x="73" y="512"/>
                    <a:pt x="1" y="786"/>
                    <a:pt x="118" y="889"/>
                  </a:cubicBezTo>
                  <a:cubicBezTo>
                    <a:pt x="148" y="916"/>
                    <a:pt x="189" y="929"/>
                    <a:pt x="235" y="929"/>
                  </a:cubicBezTo>
                  <a:cubicBezTo>
                    <a:pt x="367" y="929"/>
                    <a:pt x="551" y="825"/>
                    <a:pt x="704" y="652"/>
                  </a:cubicBezTo>
                  <a:cubicBezTo>
                    <a:pt x="911" y="416"/>
                    <a:pt x="983" y="143"/>
                    <a:pt x="867" y="40"/>
                  </a:cubicBezTo>
                  <a:cubicBezTo>
                    <a:pt x="837" y="13"/>
                    <a:pt x="797" y="0"/>
                    <a:pt x="7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5"/>
            <p:cNvSpPr/>
            <p:nvPr/>
          </p:nvSpPr>
          <p:spPr>
            <a:xfrm>
              <a:off x="3332950" y="2342225"/>
              <a:ext cx="62150" cy="51125"/>
            </a:xfrm>
            <a:custGeom>
              <a:avLst/>
              <a:gdLst/>
              <a:ahLst/>
              <a:cxnLst/>
              <a:rect l="l" t="t" r="r" b="b"/>
              <a:pathLst>
                <a:path w="2486" h="2045" extrusionOk="0">
                  <a:moveTo>
                    <a:pt x="2214" y="0"/>
                  </a:moveTo>
                  <a:lnTo>
                    <a:pt x="2214" y="0"/>
                  </a:lnTo>
                  <a:cubicBezTo>
                    <a:pt x="2305" y="177"/>
                    <a:pt x="2343" y="381"/>
                    <a:pt x="2321" y="579"/>
                  </a:cubicBezTo>
                  <a:cubicBezTo>
                    <a:pt x="2275" y="937"/>
                    <a:pt x="2040" y="1258"/>
                    <a:pt x="1725" y="1435"/>
                  </a:cubicBezTo>
                  <a:cubicBezTo>
                    <a:pt x="1519" y="1551"/>
                    <a:pt x="1281" y="1607"/>
                    <a:pt x="1043" y="1607"/>
                  </a:cubicBezTo>
                  <a:cubicBezTo>
                    <a:pt x="919" y="1607"/>
                    <a:pt x="796" y="1592"/>
                    <a:pt x="676" y="1563"/>
                  </a:cubicBezTo>
                  <a:cubicBezTo>
                    <a:pt x="506" y="1523"/>
                    <a:pt x="340" y="1453"/>
                    <a:pt x="206" y="1343"/>
                  </a:cubicBezTo>
                  <a:cubicBezTo>
                    <a:pt x="124" y="1276"/>
                    <a:pt x="53" y="1193"/>
                    <a:pt x="1" y="1100"/>
                  </a:cubicBezTo>
                  <a:lnTo>
                    <a:pt x="1" y="1100"/>
                  </a:lnTo>
                  <a:cubicBezTo>
                    <a:pt x="142" y="1642"/>
                    <a:pt x="635" y="2045"/>
                    <a:pt x="1223" y="2045"/>
                  </a:cubicBezTo>
                  <a:cubicBezTo>
                    <a:pt x="1920" y="2045"/>
                    <a:pt x="2486" y="1479"/>
                    <a:pt x="2486" y="783"/>
                  </a:cubicBezTo>
                  <a:cubicBezTo>
                    <a:pt x="2486" y="489"/>
                    <a:pt x="2385" y="217"/>
                    <a:pt x="2214" y="0"/>
                  </a:cubicBezTo>
                  <a:close/>
                </a:path>
              </a:pathLst>
            </a:custGeom>
            <a:solidFill>
              <a:srgbClr val="F6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BB1357-2562-30E2-4F4B-305080C73DE5}"/>
              </a:ext>
            </a:extLst>
          </p:cNvPr>
          <p:cNvSpPr txBox="1"/>
          <p:nvPr/>
        </p:nvSpPr>
        <p:spPr>
          <a:xfrm>
            <a:off x="514350" y="730787"/>
            <a:ext cx="6200775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700" b="1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Advanced Chemical Industries, or ACI Pharmaceuticals aims to improve the health and quality of life for people in Bangladesh and globally by providing high-quality, affordable, and innovative pharmaceutical products. The company is committed to customer satisfaction and is, therefore, strongly oriented toward collaboration with clients in the tailoring of products in response to customers' needs. </a:t>
            </a:r>
          </a:p>
          <a:p>
            <a:pPr algn="just"/>
            <a:endParaRPr lang="en-US" sz="1800" b="1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Google Shape;2625;p48">
            <a:extLst>
              <a:ext uri="{FF2B5EF4-FFF2-40B4-BE49-F238E27FC236}">
                <a16:creationId xmlns:a16="http://schemas.microsoft.com/office/drawing/2014/main" id="{90E7637A-4E6C-5A0C-B693-F7E8FF0F1A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554" r="11796"/>
          <a:stretch/>
        </p:blipFill>
        <p:spPr>
          <a:xfrm>
            <a:off x="6686550" y="1"/>
            <a:ext cx="2457450" cy="240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2" name="Google Shape;2452;p46"/>
          <p:cNvGrpSpPr/>
          <p:nvPr/>
        </p:nvGrpSpPr>
        <p:grpSpPr>
          <a:xfrm rot="14478484">
            <a:off x="7483763" y="4451858"/>
            <a:ext cx="1039558" cy="872706"/>
            <a:chOff x="4980800" y="405075"/>
            <a:chExt cx="402725" cy="338050"/>
          </a:xfrm>
        </p:grpSpPr>
        <p:sp>
          <p:nvSpPr>
            <p:cNvPr id="2453" name="Google Shape;2453;p46"/>
            <p:cNvSpPr/>
            <p:nvPr/>
          </p:nvSpPr>
          <p:spPr>
            <a:xfrm>
              <a:off x="4980800" y="405075"/>
              <a:ext cx="402675" cy="338050"/>
            </a:xfrm>
            <a:custGeom>
              <a:avLst/>
              <a:gdLst/>
              <a:ahLst/>
              <a:cxnLst/>
              <a:rect l="l" t="t" r="r" b="b"/>
              <a:pathLst>
                <a:path w="16107" h="13522" extrusionOk="0">
                  <a:moveTo>
                    <a:pt x="16107" y="0"/>
                  </a:moveTo>
                  <a:cubicBezTo>
                    <a:pt x="16106" y="1"/>
                    <a:pt x="16106" y="1"/>
                    <a:pt x="16106" y="2"/>
                  </a:cubicBezTo>
                  <a:lnTo>
                    <a:pt x="16107" y="2"/>
                  </a:lnTo>
                  <a:lnTo>
                    <a:pt x="16107" y="0"/>
                  </a:lnTo>
                  <a:close/>
                  <a:moveTo>
                    <a:pt x="16050" y="2"/>
                  </a:moveTo>
                  <a:cubicBezTo>
                    <a:pt x="14593" y="3"/>
                    <a:pt x="13150" y="181"/>
                    <a:pt x="11745" y="518"/>
                  </a:cubicBezTo>
                  <a:cubicBezTo>
                    <a:pt x="11685" y="532"/>
                    <a:pt x="11624" y="547"/>
                    <a:pt x="11564" y="562"/>
                  </a:cubicBezTo>
                  <a:cubicBezTo>
                    <a:pt x="10597" y="803"/>
                    <a:pt x="9648" y="1122"/>
                    <a:pt x="8726" y="1511"/>
                  </a:cubicBezTo>
                  <a:cubicBezTo>
                    <a:pt x="8669" y="1536"/>
                    <a:pt x="8615" y="1560"/>
                    <a:pt x="8558" y="1584"/>
                  </a:cubicBezTo>
                  <a:cubicBezTo>
                    <a:pt x="7598" y="1999"/>
                    <a:pt x="6667" y="2491"/>
                    <a:pt x="5779" y="3057"/>
                  </a:cubicBezTo>
                  <a:cubicBezTo>
                    <a:pt x="5867" y="2636"/>
                    <a:pt x="5955" y="2233"/>
                    <a:pt x="6046" y="1813"/>
                  </a:cubicBezTo>
                  <a:lnTo>
                    <a:pt x="6046" y="1813"/>
                  </a:lnTo>
                  <a:cubicBezTo>
                    <a:pt x="5611" y="2054"/>
                    <a:pt x="5205" y="2334"/>
                    <a:pt x="4830" y="2649"/>
                  </a:cubicBezTo>
                  <a:cubicBezTo>
                    <a:pt x="4773" y="2696"/>
                    <a:pt x="4717" y="2745"/>
                    <a:pt x="4662" y="2795"/>
                  </a:cubicBezTo>
                  <a:cubicBezTo>
                    <a:pt x="3828" y="3537"/>
                    <a:pt x="3168" y="4458"/>
                    <a:pt x="2723" y="5505"/>
                  </a:cubicBezTo>
                  <a:cubicBezTo>
                    <a:pt x="2745" y="5085"/>
                    <a:pt x="2756" y="4657"/>
                    <a:pt x="2779" y="4238"/>
                  </a:cubicBezTo>
                  <a:lnTo>
                    <a:pt x="2779" y="4238"/>
                  </a:lnTo>
                  <a:cubicBezTo>
                    <a:pt x="2223" y="5036"/>
                    <a:pt x="1750" y="5890"/>
                    <a:pt x="1362" y="6779"/>
                  </a:cubicBezTo>
                  <a:cubicBezTo>
                    <a:pt x="1308" y="6904"/>
                    <a:pt x="1253" y="7031"/>
                    <a:pt x="1205" y="7157"/>
                  </a:cubicBezTo>
                  <a:cubicBezTo>
                    <a:pt x="386" y="9167"/>
                    <a:pt x="0" y="11352"/>
                    <a:pt x="93" y="13521"/>
                  </a:cubicBezTo>
                  <a:cubicBezTo>
                    <a:pt x="119" y="13518"/>
                    <a:pt x="145" y="13514"/>
                    <a:pt x="171" y="13511"/>
                  </a:cubicBezTo>
                  <a:cubicBezTo>
                    <a:pt x="235" y="13503"/>
                    <a:pt x="299" y="13495"/>
                    <a:pt x="364" y="13487"/>
                  </a:cubicBezTo>
                  <a:cubicBezTo>
                    <a:pt x="3759" y="13048"/>
                    <a:pt x="7245" y="12167"/>
                    <a:pt x="10197" y="10444"/>
                  </a:cubicBezTo>
                  <a:cubicBezTo>
                    <a:pt x="10279" y="10396"/>
                    <a:pt x="10364" y="10348"/>
                    <a:pt x="10446" y="10296"/>
                  </a:cubicBezTo>
                  <a:cubicBezTo>
                    <a:pt x="10866" y="10041"/>
                    <a:pt x="11274" y="9771"/>
                    <a:pt x="11669" y="9481"/>
                  </a:cubicBezTo>
                  <a:lnTo>
                    <a:pt x="11669" y="9481"/>
                  </a:lnTo>
                  <a:cubicBezTo>
                    <a:pt x="11150" y="9553"/>
                    <a:pt x="10752" y="9610"/>
                    <a:pt x="10276" y="9612"/>
                  </a:cubicBezTo>
                  <a:cubicBezTo>
                    <a:pt x="11363" y="8880"/>
                    <a:pt x="12304" y="7935"/>
                    <a:pt x="13035" y="6850"/>
                  </a:cubicBezTo>
                  <a:cubicBezTo>
                    <a:pt x="13070" y="6799"/>
                    <a:pt x="13105" y="6748"/>
                    <a:pt x="13137" y="6697"/>
                  </a:cubicBezTo>
                  <a:cubicBezTo>
                    <a:pt x="13437" y="6232"/>
                    <a:pt x="13699" y="5745"/>
                    <a:pt x="13921" y="5239"/>
                  </a:cubicBezTo>
                  <a:lnTo>
                    <a:pt x="13921" y="5239"/>
                  </a:lnTo>
                  <a:cubicBezTo>
                    <a:pt x="13568" y="5439"/>
                    <a:pt x="13238" y="5583"/>
                    <a:pt x="12884" y="5783"/>
                  </a:cubicBezTo>
                  <a:cubicBezTo>
                    <a:pt x="13256" y="5110"/>
                    <a:pt x="13630" y="4443"/>
                    <a:pt x="14000" y="3777"/>
                  </a:cubicBezTo>
                  <a:cubicBezTo>
                    <a:pt x="14029" y="3726"/>
                    <a:pt x="14059" y="3676"/>
                    <a:pt x="14086" y="3624"/>
                  </a:cubicBezTo>
                  <a:cubicBezTo>
                    <a:pt x="14725" y="2479"/>
                    <a:pt x="15362" y="1340"/>
                    <a:pt x="16006" y="183"/>
                  </a:cubicBezTo>
                  <a:cubicBezTo>
                    <a:pt x="16039" y="124"/>
                    <a:pt x="16072" y="63"/>
                    <a:pt x="16106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4" name="Google Shape;2454;p46"/>
            <p:cNvSpPr/>
            <p:nvPr/>
          </p:nvSpPr>
          <p:spPr>
            <a:xfrm>
              <a:off x="4985050" y="405075"/>
              <a:ext cx="398475" cy="337775"/>
            </a:xfrm>
            <a:custGeom>
              <a:avLst/>
              <a:gdLst/>
              <a:ahLst/>
              <a:cxnLst/>
              <a:rect l="l" t="t" r="r" b="b"/>
              <a:pathLst>
                <a:path w="15939" h="13511" extrusionOk="0">
                  <a:moveTo>
                    <a:pt x="15883" y="0"/>
                  </a:moveTo>
                  <a:cubicBezTo>
                    <a:pt x="15071" y="373"/>
                    <a:pt x="14271" y="775"/>
                    <a:pt x="13487" y="1206"/>
                  </a:cubicBezTo>
                  <a:cubicBezTo>
                    <a:pt x="12543" y="1723"/>
                    <a:pt x="11624" y="2285"/>
                    <a:pt x="10726" y="2878"/>
                  </a:cubicBezTo>
                  <a:cubicBezTo>
                    <a:pt x="10953" y="2072"/>
                    <a:pt x="11237" y="1283"/>
                    <a:pt x="11578" y="516"/>
                  </a:cubicBezTo>
                  <a:lnTo>
                    <a:pt x="11578" y="516"/>
                  </a:lnTo>
                  <a:cubicBezTo>
                    <a:pt x="11517" y="530"/>
                    <a:pt x="11456" y="546"/>
                    <a:pt x="11397" y="561"/>
                  </a:cubicBezTo>
                  <a:cubicBezTo>
                    <a:pt x="11061" y="1331"/>
                    <a:pt x="10780" y="2125"/>
                    <a:pt x="10557" y="2936"/>
                  </a:cubicBezTo>
                  <a:cubicBezTo>
                    <a:pt x="10552" y="2955"/>
                    <a:pt x="10555" y="2971"/>
                    <a:pt x="10561" y="2985"/>
                  </a:cubicBezTo>
                  <a:cubicBezTo>
                    <a:pt x="10242" y="3198"/>
                    <a:pt x="9927" y="3418"/>
                    <a:pt x="9614" y="3641"/>
                  </a:cubicBezTo>
                  <a:cubicBezTo>
                    <a:pt x="8992" y="4086"/>
                    <a:pt x="8384" y="4549"/>
                    <a:pt x="7786" y="5030"/>
                  </a:cubicBezTo>
                  <a:cubicBezTo>
                    <a:pt x="7998" y="3847"/>
                    <a:pt x="8256" y="2672"/>
                    <a:pt x="8559" y="1510"/>
                  </a:cubicBezTo>
                  <a:lnTo>
                    <a:pt x="8559" y="1510"/>
                  </a:lnTo>
                  <a:cubicBezTo>
                    <a:pt x="8502" y="1535"/>
                    <a:pt x="8447" y="1558"/>
                    <a:pt x="8390" y="1583"/>
                  </a:cubicBezTo>
                  <a:cubicBezTo>
                    <a:pt x="8192" y="2347"/>
                    <a:pt x="8013" y="3115"/>
                    <a:pt x="7856" y="3888"/>
                  </a:cubicBezTo>
                  <a:cubicBezTo>
                    <a:pt x="7776" y="4281"/>
                    <a:pt x="7699" y="4677"/>
                    <a:pt x="7630" y="5071"/>
                  </a:cubicBezTo>
                  <a:cubicBezTo>
                    <a:pt x="7625" y="5100"/>
                    <a:pt x="7637" y="5124"/>
                    <a:pt x="7655" y="5139"/>
                  </a:cubicBezTo>
                  <a:cubicBezTo>
                    <a:pt x="7104" y="5587"/>
                    <a:pt x="6566" y="6048"/>
                    <a:pt x="6041" y="6525"/>
                  </a:cubicBezTo>
                  <a:cubicBezTo>
                    <a:pt x="5582" y="6944"/>
                    <a:pt x="5133" y="7377"/>
                    <a:pt x="4694" y="7815"/>
                  </a:cubicBezTo>
                  <a:cubicBezTo>
                    <a:pt x="4410" y="6155"/>
                    <a:pt x="4391" y="4448"/>
                    <a:pt x="4640" y="2781"/>
                  </a:cubicBezTo>
                  <a:cubicBezTo>
                    <a:pt x="4648" y="2737"/>
                    <a:pt x="4653" y="2693"/>
                    <a:pt x="4662" y="2647"/>
                  </a:cubicBezTo>
                  <a:lnTo>
                    <a:pt x="4662" y="2647"/>
                  </a:lnTo>
                  <a:cubicBezTo>
                    <a:pt x="4606" y="2694"/>
                    <a:pt x="4548" y="2744"/>
                    <a:pt x="4493" y="2794"/>
                  </a:cubicBezTo>
                  <a:cubicBezTo>
                    <a:pt x="4313" y="4011"/>
                    <a:pt x="4273" y="5252"/>
                    <a:pt x="4376" y="6480"/>
                  </a:cubicBezTo>
                  <a:cubicBezTo>
                    <a:pt x="4418" y="6965"/>
                    <a:pt x="4482" y="7446"/>
                    <a:pt x="4566" y="7926"/>
                  </a:cubicBezTo>
                  <a:cubicBezTo>
                    <a:pt x="4566" y="7930"/>
                    <a:pt x="4569" y="7935"/>
                    <a:pt x="4570" y="7939"/>
                  </a:cubicBezTo>
                  <a:cubicBezTo>
                    <a:pt x="3977" y="8540"/>
                    <a:pt x="3399" y="9158"/>
                    <a:pt x="2844" y="9797"/>
                  </a:cubicBezTo>
                  <a:cubicBezTo>
                    <a:pt x="2400" y="10309"/>
                    <a:pt x="1971" y="10834"/>
                    <a:pt x="1556" y="11370"/>
                  </a:cubicBezTo>
                  <a:cubicBezTo>
                    <a:pt x="1247" y="9861"/>
                    <a:pt x="1125" y="8316"/>
                    <a:pt x="1192" y="6779"/>
                  </a:cubicBezTo>
                  <a:lnTo>
                    <a:pt x="1192" y="6779"/>
                  </a:lnTo>
                  <a:cubicBezTo>
                    <a:pt x="1138" y="6904"/>
                    <a:pt x="1083" y="7031"/>
                    <a:pt x="1035" y="7157"/>
                  </a:cubicBezTo>
                  <a:cubicBezTo>
                    <a:pt x="1012" y="8068"/>
                    <a:pt x="1057" y="8978"/>
                    <a:pt x="1166" y="9883"/>
                  </a:cubicBezTo>
                  <a:cubicBezTo>
                    <a:pt x="1232" y="10428"/>
                    <a:pt x="1322" y="10972"/>
                    <a:pt x="1434" y="11510"/>
                  </a:cubicBezTo>
                  <a:cubicBezTo>
                    <a:pt x="1434" y="11515"/>
                    <a:pt x="1437" y="11516"/>
                    <a:pt x="1437" y="11519"/>
                  </a:cubicBezTo>
                  <a:cubicBezTo>
                    <a:pt x="958" y="12141"/>
                    <a:pt x="496" y="12778"/>
                    <a:pt x="58" y="13428"/>
                  </a:cubicBezTo>
                  <a:lnTo>
                    <a:pt x="1" y="13511"/>
                  </a:lnTo>
                  <a:cubicBezTo>
                    <a:pt x="65" y="13503"/>
                    <a:pt x="129" y="13495"/>
                    <a:pt x="194" y="13487"/>
                  </a:cubicBezTo>
                  <a:cubicBezTo>
                    <a:pt x="938" y="12386"/>
                    <a:pt x="1740" y="11325"/>
                    <a:pt x="2596" y="10310"/>
                  </a:cubicBezTo>
                  <a:cubicBezTo>
                    <a:pt x="2658" y="10237"/>
                    <a:pt x="2722" y="10168"/>
                    <a:pt x="2784" y="10095"/>
                  </a:cubicBezTo>
                  <a:cubicBezTo>
                    <a:pt x="2790" y="10100"/>
                    <a:pt x="2799" y="10102"/>
                    <a:pt x="2808" y="10103"/>
                  </a:cubicBezTo>
                  <a:cubicBezTo>
                    <a:pt x="4195" y="10234"/>
                    <a:pt x="5586" y="10327"/>
                    <a:pt x="6977" y="10382"/>
                  </a:cubicBezTo>
                  <a:cubicBezTo>
                    <a:pt x="7993" y="10422"/>
                    <a:pt x="9010" y="10444"/>
                    <a:pt x="10027" y="10446"/>
                  </a:cubicBezTo>
                  <a:cubicBezTo>
                    <a:pt x="10109" y="10397"/>
                    <a:pt x="10194" y="10349"/>
                    <a:pt x="10275" y="10297"/>
                  </a:cubicBezTo>
                  <a:lnTo>
                    <a:pt x="10275" y="10297"/>
                  </a:lnTo>
                  <a:cubicBezTo>
                    <a:pt x="10155" y="10298"/>
                    <a:pt x="10034" y="10298"/>
                    <a:pt x="9913" y="10298"/>
                  </a:cubicBezTo>
                  <a:cubicBezTo>
                    <a:pt x="9718" y="10298"/>
                    <a:pt x="9523" y="10298"/>
                    <a:pt x="9328" y="10296"/>
                  </a:cubicBezTo>
                  <a:cubicBezTo>
                    <a:pt x="7935" y="10283"/>
                    <a:pt x="6543" y="10231"/>
                    <a:pt x="5151" y="10143"/>
                  </a:cubicBezTo>
                  <a:cubicBezTo>
                    <a:pt x="4400" y="10095"/>
                    <a:pt x="3648" y="10035"/>
                    <a:pt x="2897" y="9966"/>
                  </a:cubicBezTo>
                  <a:cubicBezTo>
                    <a:pt x="3791" y="8930"/>
                    <a:pt x="4737" y="7940"/>
                    <a:pt x="5737" y="7005"/>
                  </a:cubicBezTo>
                  <a:cubicBezTo>
                    <a:pt x="5868" y="6882"/>
                    <a:pt x="6002" y="6763"/>
                    <a:pt x="6136" y="6641"/>
                  </a:cubicBezTo>
                  <a:cubicBezTo>
                    <a:pt x="6147" y="6658"/>
                    <a:pt x="6166" y="6671"/>
                    <a:pt x="6190" y="6674"/>
                  </a:cubicBezTo>
                  <a:cubicBezTo>
                    <a:pt x="7591" y="6851"/>
                    <a:pt x="9003" y="6941"/>
                    <a:pt x="10415" y="6941"/>
                  </a:cubicBezTo>
                  <a:cubicBezTo>
                    <a:pt x="11232" y="6941"/>
                    <a:pt x="12049" y="6911"/>
                    <a:pt x="12865" y="6850"/>
                  </a:cubicBezTo>
                  <a:cubicBezTo>
                    <a:pt x="12900" y="6799"/>
                    <a:pt x="12935" y="6748"/>
                    <a:pt x="12967" y="6697"/>
                  </a:cubicBezTo>
                  <a:lnTo>
                    <a:pt x="12967" y="6697"/>
                  </a:lnTo>
                  <a:cubicBezTo>
                    <a:pt x="12115" y="6762"/>
                    <a:pt x="11261" y="6795"/>
                    <a:pt x="10407" y="6795"/>
                  </a:cubicBezTo>
                  <a:cubicBezTo>
                    <a:pt x="9642" y="6795"/>
                    <a:pt x="8876" y="6768"/>
                    <a:pt x="8112" y="6716"/>
                  </a:cubicBezTo>
                  <a:cubicBezTo>
                    <a:pt x="7491" y="6674"/>
                    <a:pt x="6872" y="6613"/>
                    <a:pt x="6253" y="6536"/>
                  </a:cubicBezTo>
                  <a:cubicBezTo>
                    <a:pt x="7208" y="5674"/>
                    <a:pt x="8202" y="4856"/>
                    <a:pt x="9237" y="4094"/>
                  </a:cubicBezTo>
                  <a:cubicBezTo>
                    <a:pt x="9367" y="3999"/>
                    <a:pt x="9498" y="3908"/>
                    <a:pt x="9628" y="3815"/>
                  </a:cubicBezTo>
                  <a:cubicBezTo>
                    <a:pt x="9639" y="3821"/>
                    <a:pt x="9649" y="3826"/>
                    <a:pt x="9663" y="3827"/>
                  </a:cubicBezTo>
                  <a:cubicBezTo>
                    <a:pt x="10225" y="3853"/>
                    <a:pt x="10786" y="3867"/>
                    <a:pt x="11347" y="3867"/>
                  </a:cubicBezTo>
                  <a:cubicBezTo>
                    <a:pt x="12175" y="3867"/>
                    <a:pt x="13002" y="3838"/>
                    <a:pt x="13830" y="3779"/>
                  </a:cubicBezTo>
                  <a:cubicBezTo>
                    <a:pt x="13859" y="3728"/>
                    <a:pt x="13889" y="3677"/>
                    <a:pt x="13916" y="3625"/>
                  </a:cubicBezTo>
                  <a:lnTo>
                    <a:pt x="13916" y="3625"/>
                  </a:lnTo>
                  <a:cubicBezTo>
                    <a:pt x="13047" y="3689"/>
                    <a:pt x="12176" y="3720"/>
                    <a:pt x="11305" y="3720"/>
                  </a:cubicBezTo>
                  <a:cubicBezTo>
                    <a:pt x="11167" y="3720"/>
                    <a:pt x="11029" y="3719"/>
                    <a:pt x="10890" y="3717"/>
                  </a:cubicBezTo>
                  <a:cubicBezTo>
                    <a:pt x="10530" y="3712"/>
                    <a:pt x="10169" y="3700"/>
                    <a:pt x="9809" y="3686"/>
                  </a:cubicBezTo>
                  <a:cubicBezTo>
                    <a:pt x="10857" y="2941"/>
                    <a:pt x="11944" y="2247"/>
                    <a:pt x="13061" y="1612"/>
                  </a:cubicBezTo>
                  <a:cubicBezTo>
                    <a:pt x="13966" y="1098"/>
                    <a:pt x="14891" y="619"/>
                    <a:pt x="15839" y="182"/>
                  </a:cubicBezTo>
                  <a:cubicBezTo>
                    <a:pt x="15872" y="123"/>
                    <a:pt x="15906" y="62"/>
                    <a:pt x="15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5" name="Google Shape;2455;p46"/>
          <p:cNvGrpSpPr/>
          <p:nvPr/>
        </p:nvGrpSpPr>
        <p:grpSpPr>
          <a:xfrm rot="4418122">
            <a:off x="1303536" y="3930652"/>
            <a:ext cx="1080208" cy="1337972"/>
            <a:chOff x="4463600" y="387275"/>
            <a:chExt cx="449175" cy="556425"/>
          </a:xfrm>
        </p:grpSpPr>
        <p:sp>
          <p:nvSpPr>
            <p:cNvPr id="2456" name="Google Shape;2456;p46"/>
            <p:cNvSpPr/>
            <p:nvPr/>
          </p:nvSpPr>
          <p:spPr>
            <a:xfrm>
              <a:off x="4463900" y="396050"/>
              <a:ext cx="159475" cy="126800"/>
            </a:xfrm>
            <a:custGeom>
              <a:avLst/>
              <a:gdLst/>
              <a:ahLst/>
              <a:cxnLst/>
              <a:rect l="l" t="t" r="r" b="b"/>
              <a:pathLst>
                <a:path w="6379" h="5072" extrusionOk="0">
                  <a:moveTo>
                    <a:pt x="1655" y="0"/>
                  </a:moveTo>
                  <a:cubicBezTo>
                    <a:pt x="1640" y="0"/>
                    <a:pt x="1625" y="0"/>
                    <a:pt x="1610" y="1"/>
                  </a:cubicBezTo>
                  <a:cubicBezTo>
                    <a:pt x="1087" y="16"/>
                    <a:pt x="588" y="329"/>
                    <a:pt x="320" y="780"/>
                  </a:cubicBezTo>
                  <a:cubicBezTo>
                    <a:pt x="303" y="810"/>
                    <a:pt x="286" y="841"/>
                    <a:pt x="271" y="872"/>
                  </a:cubicBezTo>
                  <a:cubicBezTo>
                    <a:pt x="256" y="897"/>
                    <a:pt x="245" y="925"/>
                    <a:pt x="233" y="950"/>
                  </a:cubicBezTo>
                  <a:cubicBezTo>
                    <a:pt x="0" y="1491"/>
                    <a:pt x="92" y="2155"/>
                    <a:pt x="448" y="2624"/>
                  </a:cubicBezTo>
                  <a:cubicBezTo>
                    <a:pt x="851" y="3155"/>
                    <a:pt x="1511" y="3405"/>
                    <a:pt x="2139" y="3631"/>
                  </a:cubicBezTo>
                  <a:lnTo>
                    <a:pt x="4786" y="4587"/>
                  </a:lnTo>
                  <a:cubicBezTo>
                    <a:pt x="5142" y="4715"/>
                    <a:pt x="5736" y="5025"/>
                    <a:pt x="6112" y="5067"/>
                  </a:cubicBezTo>
                  <a:cubicBezTo>
                    <a:pt x="6136" y="5070"/>
                    <a:pt x="6158" y="5071"/>
                    <a:pt x="6178" y="5071"/>
                  </a:cubicBezTo>
                  <a:cubicBezTo>
                    <a:pt x="6223" y="5071"/>
                    <a:pt x="6258" y="5064"/>
                    <a:pt x="6283" y="5051"/>
                  </a:cubicBezTo>
                  <a:cubicBezTo>
                    <a:pt x="6320" y="5035"/>
                    <a:pt x="6341" y="5005"/>
                    <a:pt x="6347" y="4969"/>
                  </a:cubicBezTo>
                  <a:cubicBezTo>
                    <a:pt x="6378" y="4818"/>
                    <a:pt x="6200" y="4533"/>
                    <a:pt x="6096" y="4318"/>
                  </a:cubicBezTo>
                  <a:cubicBezTo>
                    <a:pt x="5442" y="2926"/>
                    <a:pt x="4468" y="1683"/>
                    <a:pt x="3269" y="722"/>
                  </a:cubicBezTo>
                  <a:cubicBezTo>
                    <a:pt x="2799" y="346"/>
                    <a:pt x="2253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6"/>
            <p:cNvSpPr/>
            <p:nvPr/>
          </p:nvSpPr>
          <p:spPr>
            <a:xfrm>
              <a:off x="4470650" y="415525"/>
              <a:ext cx="401775" cy="528175"/>
            </a:xfrm>
            <a:custGeom>
              <a:avLst/>
              <a:gdLst/>
              <a:ahLst/>
              <a:cxnLst/>
              <a:rect l="l" t="t" r="r" b="b"/>
              <a:pathLst>
                <a:path w="16071" h="21127" extrusionOk="0">
                  <a:moveTo>
                    <a:pt x="50" y="0"/>
                  </a:moveTo>
                  <a:cubicBezTo>
                    <a:pt x="33" y="30"/>
                    <a:pt x="16" y="61"/>
                    <a:pt x="1" y="92"/>
                  </a:cubicBezTo>
                  <a:cubicBezTo>
                    <a:pt x="1015" y="637"/>
                    <a:pt x="2002" y="1235"/>
                    <a:pt x="2953" y="1888"/>
                  </a:cubicBezTo>
                  <a:cubicBezTo>
                    <a:pt x="4020" y="2620"/>
                    <a:pt x="5042" y="3416"/>
                    <a:pt x="6013" y="4271"/>
                  </a:cubicBezTo>
                  <a:cubicBezTo>
                    <a:pt x="6435" y="4646"/>
                    <a:pt x="6849" y="5029"/>
                    <a:pt x="7252" y="5423"/>
                  </a:cubicBezTo>
                  <a:cubicBezTo>
                    <a:pt x="8611" y="6758"/>
                    <a:pt x="9848" y="8214"/>
                    <a:pt x="10943" y="9771"/>
                  </a:cubicBezTo>
                  <a:cubicBezTo>
                    <a:pt x="12071" y="11373"/>
                    <a:pt x="13050" y="13080"/>
                    <a:pt x="13863" y="14861"/>
                  </a:cubicBezTo>
                  <a:cubicBezTo>
                    <a:pt x="14677" y="16640"/>
                    <a:pt x="15327" y="18495"/>
                    <a:pt x="15798" y="20394"/>
                  </a:cubicBezTo>
                  <a:cubicBezTo>
                    <a:pt x="15855" y="20624"/>
                    <a:pt x="15911" y="20859"/>
                    <a:pt x="15963" y="21092"/>
                  </a:cubicBezTo>
                  <a:cubicBezTo>
                    <a:pt x="15968" y="21116"/>
                    <a:pt x="15985" y="21126"/>
                    <a:pt x="16004" y="21126"/>
                  </a:cubicBezTo>
                  <a:cubicBezTo>
                    <a:pt x="16035" y="21126"/>
                    <a:pt x="16071" y="21096"/>
                    <a:pt x="16062" y="21056"/>
                  </a:cubicBezTo>
                  <a:cubicBezTo>
                    <a:pt x="15628" y="19132"/>
                    <a:pt x="15017" y="17252"/>
                    <a:pt x="14235" y="15443"/>
                  </a:cubicBezTo>
                  <a:cubicBezTo>
                    <a:pt x="13459" y="13643"/>
                    <a:pt x="12517" y="11913"/>
                    <a:pt x="11425" y="10286"/>
                  </a:cubicBezTo>
                  <a:cubicBezTo>
                    <a:pt x="10359" y="8699"/>
                    <a:pt x="9147" y="7211"/>
                    <a:pt x="7814" y="5841"/>
                  </a:cubicBezTo>
                  <a:cubicBezTo>
                    <a:pt x="7257" y="5268"/>
                    <a:pt x="6676" y="4718"/>
                    <a:pt x="6076" y="4190"/>
                  </a:cubicBezTo>
                  <a:cubicBezTo>
                    <a:pt x="5272" y="3481"/>
                    <a:pt x="4433" y="2812"/>
                    <a:pt x="3562" y="2188"/>
                  </a:cubicBezTo>
                  <a:cubicBezTo>
                    <a:pt x="2440" y="1383"/>
                    <a:pt x="1267" y="652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8" name="Google Shape;2458;p46"/>
            <p:cNvSpPr/>
            <p:nvPr/>
          </p:nvSpPr>
          <p:spPr>
            <a:xfrm>
              <a:off x="4596250" y="387275"/>
              <a:ext cx="92950" cy="180025"/>
            </a:xfrm>
            <a:custGeom>
              <a:avLst/>
              <a:gdLst/>
              <a:ahLst/>
              <a:cxnLst/>
              <a:rect l="l" t="t" r="r" b="b"/>
              <a:pathLst>
                <a:path w="3718" h="7201" extrusionOk="0">
                  <a:moveTo>
                    <a:pt x="1654" y="0"/>
                  </a:moveTo>
                  <a:cubicBezTo>
                    <a:pt x="1474" y="0"/>
                    <a:pt x="1293" y="30"/>
                    <a:pt x="1123" y="89"/>
                  </a:cubicBezTo>
                  <a:cubicBezTo>
                    <a:pt x="1091" y="101"/>
                    <a:pt x="1057" y="113"/>
                    <a:pt x="1025" y="128"/>
                  </a:cubicBezTo>
                  <a:cubicBezTo>
                    <a:pt x="999" y="138"/>
                    <a:pt x="971" y="150"/>
                    <a:pt x="945" y="164"/>
                  </a:cubicBezTo>
                  <a:cubicBezTo>
                    <a:pt x="419" y="428"/>
                    <a:pt x="65" y="995"/>
                    <a:pt x="35" y="1583"/>
                  </a:cubicBezTo>
                  <a:cubicBezTo>
                    <a:pt x="1" y="2248"/>
                    <a:pt x="345" y="2865"/>
                    <a:pt x="680" y="3442"/>
                  </a:cubicBezTo>
                  <a:lnTo>
                    <a:pt x="2092" y="5876"/>
                  </a:lnTo>
                  <a:cubicBezTo>
                    <a:pt x="2281" y="6202"/>
                    <a:pt x="2539" y="6821"/>
                    <a:pt x="2799" y="7097"/>
                  </a:cubicBezTo>
                  <a:cubicBezTo>
                    <a:pt x="2854" y="7155"/>
                    <a:pt x="2901" y="7186"/>
                    <a:pt x="2941" y="7196"/>
                  </a:cubicBezTo>
                  <a:cubicBezTo>
                    <a:pt x="2952" y="7199"/>
                    <a:pt x="2962" y="7200"/>
                    <a:pt x="2972" y="7200"/>
                  </a:cubicBezTo>
                  <a:cubicBezTo>
                    <a:pt x="2998" y="7200"/>
                    <a:pt x="3022" y="7191"/>
                    <a:pt x="3043" y="7174"/>
                  </a:cubicBezTo>
                  <a:cubicBezTo>
                    <a:pt x="3163" y="7078"/>
                    <a:pt x="3209" y="6744"/>
                    <a:pt x="3270" y="6514"/>
                  </a:cubicBezTo>
                  <a:cubicBezTo>
                    <a:pt x="3663" y="5028"/>
                    <a:pt x="3718" y="3450"/>
                    <a:pt x="3417" y="1942"/>
                  </a:cubicBezTo>
                  <a:cubicBezTo>
                    <a:pt x="3296" y="1337"/>
                    <a:pt x="3095" y="705"/>
                    <a:pt x="2612" y="323"/>
                  </a:cubicBezTo>
                  <a:cubicBezTo>
                    <a:pt x="2342" y="108"/>
                    <a:pt x="1998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6"/>
            <p:cNvSpPr/>
            <p:nvPr/>
          </p:nvSpPr>
          <p:spPr>
            <a:xfrm>
              <a:off x="4621875" y="389500"/>
              <a:ext cx="50450" cy="177800"/>
            </a:xfrm>
            <a:custGeom>
              <a:avLst/>
              <a:gdLst/>
              <a:ahLst/>
              <a:cxnLst/>
              <a:rect l="l" t="t" r="r" b="b"/>
              <a:pathLst>
                <a:path w="2018" h="7112" extrusionOk="0">
                  <a:moveTo>
                    <a:pt x="98" y="1"/>
                  </a:moveTo>
                  <a:cubicBezTo>
                    <a:pt x="66" y="12"/>
                    <a:pt x="32" y="24"/>
                    <a:pt x="0" y="39"/>
                  </a:cubicBezTo>
                  <a:cubicBezTo>
                    <a:pt x="429" y="1108"/>
                    <a:pt x="799" y="2202"/>
                    <a:pt x="1107" y="3313"/>
                  </a:cubicBezTo>
                  <a:cubicBezTo>
                    <a:pt x="1452" y="4559"/>
                    <a:pt x="1724" y="5827"/>
                    <a:pt x="1916" y="7107"/>
                  </a:cubicBezTo>
                  <a:cubicBezTo>
                    <a:pt x="1927" y="7110"/>
                    <a:pt x="1937" y="7111"/>
                    <a:pt x="1947" y="7111"/>
                  </a:cubicBezTo>
                  <a:cubicBezTo>
                    <a:pt x="1973" y="7111"/>
                    <a:pt x="1997" y="7102"/>
                    <a:pt x="2018" y="7085"/>
                  </a:cubicBezTo>
                  <a:cubicBezTo>
                    <a:pt x="1859" y="6025"/>
                    <a:pt x="1645" y="4973"/>
                    <a:pt x="1379" y="3935"/>
                  </a:cubicBezTo>
                  <a:cubicBezTo>
                    <a:pt x="1038" y="2597"/>
                    <a:pt x="610" y="1282"/>
                    <a:pt x="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6"/>
            <p:cNvSpPr/>
            <p:nvPr/>
          </p:nvSpPr>
          <p:spPr>
            <a:xfrm>
              <a:off x="4690225" y="439125"/>
              <a:ext cx="85875" cy="183000"/>
            </a:xfrm>
            <a:custGeom>
              <a:avLst/>
              <a:gdLst/>
              <a:ahLst/>
              <a:cxnLst/>
              <a:rect l="l" t="t" r="r" b="b"/>
              <a:pathLst>
                <a:path w="3435" h="7320" extrusionOk="0">
                  <a:moveTo>
                    <a:pt x="1794" y="0"/>
                  </a:moveTo>
                  <a:cubicBezTo>
                    <a:pt x="1760" y="0"/>
                    <a:pt x="1724" y="0"/>
                    <a:pt x="1688" y="3"/>
                  </a:cubicBezTo>
                  <a:cubicBezTo>
                    <a:pt x="1660" y="3"/>
                    <a:pt x="1632" y="5"/>
                    <a:pt x="1602" y="10"/>
                  </a:cubicBezTo>
                  <a:cubicBezTo>
                    <a:pt x="1017" y="77"/>
                    <a:pt x="488" y="485"/>
                    <a:pt x="259" y="1029"/>
                  </a:cubicBezTo>
                  <a:cubicBezTo>
                    <a:pt x="0" y="1641"/>
                    <a:pt x="111" y="2341"/>
                    <a:pt x="227" y="2996"/>
                  </a:cubicBezTo>
                  <a:cubicBezTo>
                    <a:pt x="390" y="3921"/>
                    <a:pt x="553" y="4844"/>
                    <a:pt x="717" y="5768"/>
                  </a:cubicBezTo>
                  <a:cubicBezTo>
                    <a:pt x="782" y="6140"/>
                    <a:pt x="812" y="6809"/>
                    <a:pt x="961" y="7156"/>
                  </a:cubicBezTo>
                  <a:cubicBezTo>
                    <a:pt x="993" y="7228"/>
                    <a:pt x="1027" y="7275"/>
                    <a:pt x="1060" y="7299"/>
                  </a:cubicBezTo>
                  <a:cubicBezTo>
                    <a:pt x="1081" y="7313"/>
                    <a:pt x="1102" y="7320"/>
                    <a:pt x="1124" y="7320"/>
                  </a:cubicBezTo>
                  <a:cubicBezTo>
                    <a:pt x="1137" y="7320"/>
                    <a:pt x="1150" y="7317"/>
                    <a:pt x="1163" y="7312"/>
                  </a:cubicBezTo>
                  <a:cubicBezTo>
                    <a:pt x="1308" y="7265"/>
                    <a:pt x="1467" y="6966"/>
                    <a:pt x="1603" y="6772"/>
                  </a:cubicBezTo>
                  <a:cubicBezTo>
                    <a:pt x="2484" y="5511"/>
                    <a:pt x="3077" y="4049"/>
                    <a:pt x="3313" y="2529"/>
                  </a:cubicBezTo>
                  <a:cubicBezTo>
                    <a:pt x="3407" y="1920"/>
                    <a:pt x="3435" y="1257"/>
                    <a:pt x="3113" y="732"/>
                  </a:cubicBezTo>
                  <a:cubicBezTo>
                    <a:pt x="2838" y="283"/>
                    <a:pt x="2319" y="9"/>
                    <a:pt x="1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1" name="Google Shape;2461;p46"/>
            <p:cNvSpPr/>
            <p:nvPr/>
          </p:nvSpPr>
          <p:spPr>
            <a:xfrm>
              <a:off x="4716700" y="439125"/>
              <a:ext cx="19375" cy="183000"/>
            </a:xfrm>
            <a:custGeom>
              <a:avLst/>
              <a:gdLst/>
              <a:ahLst/>
              <a:cxnLst/>
              <a:rect l="l" t="t" r="r" b="b"/>
              <a:pathLst>
                <a:path w="775" h="7320" extrusionOk="0">
                  <a:moveTo>
                    <a:pt x="735" y="0"/>
                  </a:moveTo>
                  <a:cubicBezTo>
                    <a:pt x="701" y="0"/>
                    <a:pt x="665" y="0"/>
                    <a:pt x="629" y="3"/>
                  </a:cubicBezTo>
                  <a:cubicBezTo>
                    <a:pt x="665" y="1154"/>
                    <a:pt x="636" y="2309"/>
                    <a:pt x="544" y="3457"/>
                  </a:cubicBezTo>
                  <a:cubicBezTo>
                    <a:pt x="441" y="4746"/>
                    <a:pt x="259" y="6030"/>
                    <a:pt x="1" y="7299"/>
                  </a:cubicBezTo>
                  <a:cubicBezTo>
                    <a:pt x="22" y="7313"/>
                    <a:pt x="43" y="7320"/>
                    <a:pt x="65" y="7320"/>
                  </a:cubicBezTo>
                  <a:cubicBezTo>
                    <a:pt x="78" y="7320"/>
                    <a:pt x="91" y="7317"/>
                    <a:pt x="104" y="7312"/>
                  </a:cubicBezTo>
                  <a:cubicBezTo>
                    <a:pt x="319" y="6262"/>
                    <a:pt x="480" y="5201"/>
                    <a:pt x="587" y="4137"/>
                  </a:cubicBezTo>
                  <a:cubicBezTo>
                    <a:pt x="724" y="2761"/>
                    <a:pt x="775" y="1380"/>
                    <a:pt x="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6"/>
            <p:cNvSpPr/>
            <p:nvPr/>
          </p:nvSpPr>
          <p:spPr>
            <a:xfrm>
              <a:off x="4759825" y="543075"/>
              <a:ext cx="85350" cy="181850"/>
            </a:xfrm>
            <a:custGeom>
              <a:avLst/>
              <a:gdLst/>
              <a:ahLst/>
              <a:cxnLst/>
              <a:rect l="l" t="t" r="r" b="b"/>
              <a:pathLst>
                <a:path w="3414" h="7274" extrusionOk="0">
                  <a:moveTo>
                    <a:pt x="1784" y="0"/>
                  </a:moveTo>
                  <a:cubicBezTo>
                    <a:pt x="1749" y="0"/>
                    <a:pt x="1714" y="0"/>
                    <a:pt x="1680" y="3"/>
                  </a:cubicBezTo>
                  <a:cubicBezTo>
                    <a:pt x="1651" y="3"/>
                    <a:pt x="1623" y="5"/>
                    <a:pt x="1593" y="9"/>
                  </a:cubicBezTo>
                  <a:cubicBezTo>
                    <a:pt x="1011" y="76"/>
                    <a:pt x="488" y="483"/>
                    <a:pt x="258" y="1022"/>
                  </a:cubicBezTo>
                  <a:cubicBezTo>
                    <a:pt x="0" y="1632"/>
                    <a:pt x="112" y="2326"/>
                    <a:pt x="226" y="2978"/>
                  </a:cubicBezTo>
                  <a:cubicBezTo>
                    <a:pt x="390" y="3896"/>
                    <a:pt x="552" y="4813"/>
                    <a:pt x="715" y="5732"/>
                  </a:cubicBezTo>
                  <a:cubicBezTo>
                    <a:pt x="780" y="6100"/>
                    <a:pt x="810" y="6766"/>
                    <a:pt x="957" y="7111"/>
                  </a:cubicBezTo>
                  <a:cubicBezTo>
                    <a:pt x="988" y="7183"/>
                    <a:pt x="1021" y="7228"/>
                    <a:pt x="1055" y="7251"/>
                  </a:cubicBezTo>
                  <a:cubicBezTo>
                    <a:pt x="1076" y="7266"/>
                    <a:pt x="1097" y="7273"/>
                    <a:pt x="1119" y="7273"/>
                  </a:cubicBezTo>
                  <a:cubicBezTo>
                    <a:pt x="1132" y="7273"/>
                    <a:pt x="1145" y="7270"/>
                    <a:pt x="1158" y="7265"/>
                  </a:cubicBezTo>
                  <a:cubicBezTo>
                    <a:pt x="1303" y="7219"/>
                    <a:pt x="1460" y="6924"/>
                    <a:pt x="1594" y="6728"/>
                  </a:cubicBezTo>
                  <a:cubicBezTo>
                    <a:pt x="2469" y="5475"/>
                    <a:pt x="3057" y="4022"/>
                    <a:pt x="3291" y="2512"/>
                  </a:cubicBezTo>
                  <a:cubicBezTo>
                    <a:pt x="3384" y="1906"/>
                    <a:pt x="3413" y="1248"/>
                    <a:pt x="3093" y="727"/>
                  </a:cubicBezTo>
                  <a:cubicBezTo>
                    <a:pt x="2821" y="281"/>
                    <a:pt x="2305" y="8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4786200" y="543075"/>
              <a:ext cx="19225" cy="181850"/>
            </a:xfrm>
            <a:custGeom>
              <a:avLst/>
              <a:gdLst/>
              <a:ahLst/>
              <a:cxnLst/>
              <a:rect l="l" t="t" r="r" b="b"/>
              <a:pathLst>
                <a:path w="769" h="7274" extrusionOk="0">
                  <a:moveTo>
                    <a:pt x="729" y="0"/>
                  </a:moveTo>
                  <a:cubicBezTo>
                    <a:pt x="694" y="0"/>
                    <a:pt x="659" y="0"/>
                    <a:pt x="625" y="3"/>
                  </a:cubicBezTo>
                  <a:cubicBezTo>
                    <a:pt x="659" y="1147"/>
                    <a:pt x="631" y="2294"/>
                    <a:pt x="539" y="3436"/>
                  </a:cubicBezTo>
                  <a:cubicBezTo>
                    <a:pt x="437" y="4716"/>
                    <a:pt x="256" y="5992"/>
                    <a:pt x="0" y="7251"/>
                  </a:cubicBezTo>
                  <a:cubicBezTo>
                    <a:pt x="21" y="7266"/>
                    <a:pt x="42" y="7273"/>
                    <a:pt x="64" y="7273"/>
                  </a:cubicBezTo>
                  <a:cubicBezTo>
                    <a:pt x="77" y="7273"/>
                    <a:pt x="90" y="7270"/>
                    <a:pt x="103" y="7265"/>
                  </a:cubicBezTo>
                  <a:cubicBezTo>
                    <a:pt x="316" y="6223"/>
                    <a:pt x="476" y="5169"/>
                    <a:pt x="581" y="4109"/>
                  </a:cubicBezTo>
                  <a:cubicBezTo>
                    <a:pt x="719" y="2744"/>
                    <a:pt x="769" y="1372"/>
                    <a:pt x="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4826450" y="640075"/>
              <a:ext cx="86325" cy="177525"/>
            </a:xfrm>
            <a:custGeom>
              <a:avLst/>
              <a:gdLst/>
              <a:ahLst/>
              <a:cxnLst/>
              <a:rect l="l" t="t" r="r" b="b"/>
              <a:pathLst>
                <a:path w="3453" h="7101" extrusionOk="0">
                  <a:moveTo>
                    <a:pt x="1784" y="1"/>
                  </a:moveTo>
                  <a:cubicBezTo>
                    <a:pt x="1222" y="1"/>
                    <a:pt x="672" y="314"/>
                    <a:pt x="374" y="790"/>
                  </a:cubicBezTo>
                  <a:cubicBezTo>
                    <a:pt x="22" y="1350"/>
                    <a:pt x="21" y="2053"/>
                    <a:pt x="29" y="2715"/>
                  </a:cubicBezTo>
                  <a:cubicBezTo>
                    <a:pt x="43" y="3648"/>
                    <a:pt x="57" y="4578"/>
                    <a:pt x="70" y="5511"/>
                  </a:cubicBezTo>
                  <a:cubicBezTo>
                    <a:pt x="75" y="5887"/>
                    <a:pt x="0" y="6549"/>
                    <a:pt x="90" y="6912"/>
                  </a:cubicBezTo>
                  <a:cubicBezTo>
                    <a:pt x="109" y="6988"/>
                    <a:pt x="135" y="7039"/>
                    <a:pt x="165" y="7067"/>
                  </a:cubicBezTo>
                  <a:cubicBezTo>
                    <a:pt x="188" y="7090"/>
                    <a:pt x="215" y="7100"/>
                    <a:pt x="243" y="7100"/>
                  </a:cubicBezTo>
                  <a:cubicBezTo>
                    <a:pt x="250" y="7100"/>
                    <a:pt x="257" y="7100"/>
                    <a:pt x="264" y="7099"/>
                  </a:cubicBezTo>
                  <a:cubicBezTo>
                    <a:pt x="414" y="7074"/>
                    <a:pt x="616" y="6808"/>
                    <a:pt x="780" y="6635"/>
                  </a:cubicBezTo>
                  <a:cubicBezTo>
                    <a:pt x="1844" y="5538"/>
                    <a:pt x="2658" y="4198"/>
                    <a:pt x="3130" y="2745"/>
                  </a:cubicBezTo>
                  <a:cubicBezTo>
                    <a:pt x="3319" y="2162"/>
                    <a:pt x="3452" y="1517"/>
                    <a:pt x="3220" y="950"/>
                  </a:cubicBezTo>
                  <a:cubicBezTo>
                    <a:pt x="3021" y="467"/>
                    <a:pt x="2556" y="114"/>
                    <a:pt x="2043" y="23"/>
                  </a:cubicBezTo>
                  <a:cubicBezTo>
                    <a:pt x="2008" y="17"/>
                    <a:pt x="1973" y="12"/>
                    <a:pt x="1938" y="10"/>
                  </a:cubicBezTo>
                  <a:cubicBezTo>
                    <a:pt x="1910" y="7"/>
                    <a:pt x="1881" y="5"/>
                    <a:pt x="1852" y="3"/>
                  </a:cubicBezTo>
                  <a:cubicBezTo>
                    <a:pt x="1830" y="2"/>
                    <a:pt x="1807" y="1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4830575" y="640325"/>
              <a:ext cx="47000" cy="177275"/>
            </a:xfrm>
            <a:custGeom>
              <a:avLst/>
              <a:gdLst/>
              <a:ahLst/>
              <a:cxnLst/>
              <a:rect l="l" t="t" r="r" b="b"/>
              <a:pathLst>
                <a:path w="1880" h="7091" extrusionOk="0">
                  <a:moveTo>
                    <a:pt x="1775" y="1"/>
                  </a:moveTo>
                  <a:cubicBezTo>
                    <a:pt x="1627" y="1135"/>
                    <a:pt x="1415" y="2263"/>
                    <a:pt x="1143" y="3375"/>
                  </a:cubicBezTo>
                  <a:cubicBezTo>
                    <a:pt x="837" y="4624"/>
                    <a:pt x="454" y="5854"/>
                    <a:pt x="0" y="7057"/>
                  </a:cubicBezTo>
                  <a:cubicBezTo>
                    <a:pt x="23" y="7080"/>
                    <a:pt x="50" y="7090"/>
                    <a:pt x="78" y="7090"/>
                  </a:cubicBezTo>
                  <a:cubicBezTo>
                    <a:pt x="85" y="7090"/>
                    <a:pt x="92" y="7090"/>
                    <a:pt x="99" y="7089"/>
                  </a:cubicBezTo>
                  <a:cubicBezTo>
                    <a:pt x="476" y="6093"/>
                    <a:pt x="802" y="5077"/>
                    <a:pt x="1079" y="4047"/>
                  </a:cubicBezTo>
                  <a:cubicBezTo>
                    <a:pt x="1432" y="2721"/>
                    <a:pt x="1700" y="1374"/>
                    <a:pt x="1879" y="15"/>
                  </a:cubicBezTo>
                  <a:cubicBezTo>
                    <a:pt x="1844" y="8"/>
                    <a:pt x="1809" y="3"/>
                    <a:pt x="1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4463600" y="498550"/>
              <a:ext cx="185400" cy="82950"/>
            </a:xfrm>
            <a:custGeom>
              <a:avLst/>
              <a:gdLst/>
              <a:ahLst/>
              <a:cxnLst/>
              <a:rect l="l" t="t" r="r" b="b"/>
              <a:pathLst>
                <a:path w="7416" h="3318" extrusionOk="0">
                  <a:moveTo>
                    <a:pt x="1795" y="0"/>
                  </a:moveTo>
                  <a:cubicBezTo>
                    <a:pt x="1652" y="0"/>
                    <a:pt x="1509" y="14"/>
                    <a:pt x="1367" y="46"/>
                  </a:cubicBezTo>
                  <a:cubicBezTo>
                    <a:pt x="792" y="176"/>
                    <a:pt x="296" y="624"/>
                    <a:pt x="127" y="1188"/>
                  </a:cubicBezTo>
                  <a:cubicBezTo>
                    <a:pt x="119" y="1217"/>
                    <a:pt x="111" y="1245"/>
                    <a:pt x="105" y="1271"/>
                  </a:cubicBezTo>
                  <a:cubicBezTo>
                    <a:pt x="96" y="1305"/>
                    <a:pt x="90" y="1341"/>
                    <a:pt x="85" y="1375"/>
                  </a:cubicBezTo>
                  <a:cubicBezTo>
                    <a:pt x="0" y="1893"/>
                    <a:pt x="181" y="2452"/>
                    <a:pt x="573" y="2802"/>
                  </a:cubicBezTo>
                  <a:cubicBezTo>
                    <a:pt x="1033" y="3211"/>
                    <a:pt x="1689" y="3299"/>
                    <a:pt x="2307" y="3315"/>
                  </a:cubicBezTo>
                  <a:cubicBezTo>
                    <a:pt x="2382" y="3316"/>
                    <a:pt x="2457" y="3317"/>
                    <a:pt x="2532" y="3317"/>
                  </a:cubicBezTo>
                  <a:cubicBezTo>
                    <a:pt x="3995" y="3317"/>
                    <a:pt x="5456" y="2993"/>
                    <a:pt x="6783" y="2380"/>
                  </a:cubicBezTo>
                  <a:cubicBezTo>
                    <a:pt x="7001" y="2282"/>
                    <a:pt x="7322" y="2180"/>
                    <a:pt x="7394" y="2044"/>
                  </a:cubicBezTo>
                  <a:cubicBezTo>
                    <a:pt x="7412" y="2012"/>
                    <a:pt x="7416" y="1977"/>
                    <a:pt x="7397" y="1940"/>
                  </a:cubicBezTo>
                  <a:cubicBezTo>
                    <a:pt x="7381" y="1903"/>
                    <a:pt x="7342" y="1862"/>
                    <a:pt x="7276" y="1817"/>
                  </a:cubicBezTo>
                  <a:cubicBezTo>
                    <a:pt x="6959" y="1610"/>
                    <a:pt x="6306" y="1462"/>
                    <a:pt x="5952" y="1332"/>
                  </a:cubicBezTo>
                  <a:cubicBezTo>
                    <a:pt x="5071" y="1008"/>
                    <a:pt x="4191" y="684"/>
                    <a:pt x="3310" y="361"/>
                  </a:cubicBezTo>
                  <a:cubicBezTo>
                    <a:pt x="2821" y="181"/>
                    <a:pt x="2307" y="0"/>
                    <a:pt x="1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4465700" y="530400"/>
              <a:ext cx="183300" cy="19525"/>
            </a:xfrm>
            <a:custGeom>
              <a:avLst/>
              <a:gdLst/>
              <a:ahLst/>
              <a:cxnLst/>
              <a:rect l="l" t="t" r="r" b="b"/>
              <a:pathLst>
                <a:path w="7332" h="781" extrusionOk="0">
                  <a:moveTo>
                    <a:pt x="21" y="0"/>
                  </a:moveTo>
                  <a:cubicBezTo>
                    <a:pt x="12" y="34"/>
                    <a:pt x="6" y="69"/>
                    <a:pt x="1" y="104"/>
                  </a:cubicBezTo>
                  <a:cubicBezTo>
                    <a:pt x="1352" y="386"/>
                    <a:pt x="2720" y="580"/>
                    <a:pt x="4098" y="687"/>
                  </a:cubicBezTo>
                  <a:cubicBezTo>
                    <a:pt x="4904" y="749"/>
                    <a:pt x="5713" y="780"/>
                    <a:pt x="6522" y="780"/>
                  </a:cubicBezTo>
                  <a:cubicBezTo>
                    <a:pt x="6785" y="780"/>
                    <a:pt x="7048" y="777"/>
                    <a:pt x="7310" y="770"/>
                  </a:cubicBezTo>
                  <a:cubicBezTo>
                    <a:pt x="7328" y="738"/>
                    <a:pt x="7332" y="703"/>
                    <a:pt x="7313" y="666"/>
                  </a:cubicBezTo>
                  <a:lnTo>
                    <a:pt x="7313" y="666"/>
                  </a:lnTo>
                  <a:cubicBezTo>
                    <a:pt x="7056" y="672"/>
                    <a:pt x="6798" y="675"/>
                    <a:pt x="6541" y="675"/>
                  </a:cubicBezTo>
                  <a:cubicBezTo>
                    <a:pt x="5505" y="675"/>
                    <a:pt x="4469" y="625"/>
                    <a:pt x="3437" y="524"/>
                  </a:cubicBezTo>
                  <a:cubicBezTo>
                    <a:pt x="2291" y="412"/>
                    <a:pt x="1149" y="237"/>
                    <a:pt x="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4529750" y="585700"/>
              <a:ext cx="182950" cy="81375"/>
            </a:xfrm>
            <a:custGeom>
              <a:avLst/>
              <a:gdLst/>
              <a:ahLst/>
              <a:cxnLst/>
              <a:rect l="l" t="t" r="r" b="b"/>
              <a:pathLst>
                <a:path w="7318" h="3255" extrusionOk="0">
                  <a:moveTo>
                    <a:pt x="1837" y="1"/>
                  </a:moveTo>
                  <a:cubicBezTo>
                    <a:pt x="1589" y="1"/>
                    <a:pt x="1344" y="34"/>
                    <a:pt x="1110" y="121"/>
                  </a:cubicBezTo>
                  <a:cubicBezTo>
                    <a:pt x="559" y="323"/>
                    <a:pt x="129" y="828"/>
                    <a:pt x="34" y="1406"/>
                  </a:cubicBezTo>
                  <a:cubicBezTo>
                    <a:pt x="29" y="1434"/>
                    <a:pt x="26" y="1463"/>
                    <a:pt x="23" y="1491"/>
                  </a:cubicBezTo>
                  <a:cubicBezTo>
                    <a:pt x="19" y="1526"/>
                    <a:pt x="17" y="1561"/>
                    <a:pt x="17" y="1597"/>
                  </a:cubicBezTo>
                  <a:cubicBezTo>
                    <a:pt x="0" y="2118"/>
                    <a:pt x="249" y="2645"/>
                    <a:pt x="679" y="2939"/>
                  </a:cubicBezTo>
                  <a:cubicBezTo>
                    <a:pt x="1035" y="3182"/>
                    <a:pt x="1467" y="3255"/>
                    <a:pt x="1904" y="3255"/>
                  </a:cubicBezTo>
                  <a:cubicBezTo>
                    <a:pt x="2088" y="3255"/>
                    <a:pt x="2273" y="3242"/>
                    <a:pt x="2453" y="3223"/>
                  </a:cubicBezTo>
                  <a:cubicBezTo>
                    <a:pt x="3973" y="3060"/>
                    <a:pt x="5452" y="2542"/>
                    <a:pt x="6745" y="1727"/>
                  </a:cubicBezTo>
                  <a:cubicBezTo>
                    <a:pt x="6946" y="1598"/>
                    <a:pt x="7250" y="1455"/>
                    <a:pt x="7304" y="1314"/>
                  </a:cubicBezTo>
                  <a:cubicBezTo>
                    <a:pt x="7318" y="1281"/>
                    <a:pt x="7317" y="1244"/>
                    <a:pt x="7293" y="1211"/>
                  </a:cubicBezTo>
                  <a:cubicBezTo>
                    <a:pt x="7272" y="1176"/>
                    <a:pt x="7227" y="1140"/>
                    <a:pt x="7157" y="1106"/>
                  </a:cubicBezTo>
                  <a:cubicBezTo>
                    <a:pt x="6819" y="942"/>
                    <a:pt x="6156" y="881"/>
                    <a:pt x="5791" y="798"/>
                  </a:cubicBezTo>
                  <a:cubicBezTo>
                    <a:pt x="4881" y="592"/>
                    <a:pt x="3971" y="386"/>
                    <a:pt x="3063" y="182"/>
                  </a:cubicBezTo>
                  <a:cubicBezTo>
                    <a:pt x="2662" y="91"/>
                    <a:pt x="2245" y="1"/>
                    <a:pt x="1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4530150" y="615950"/>
              <a:ext cx="182550" cy="11975"/>
            </a:xfrm>
            <a:custGeom>
              <a:avLst/>
              <a:gdLst/>
              <a:ahLst/>
              <a:cxnLst/>
              <a:rect l="l" t="t" r="r" b="b"/>
              <a:pathLst>
                <a:path w="7302" h="479" extrusionOk="0">
                  <a:moveTo>
                    <a:pt x="7277" y="1"/>
                  </a:moveTo>
                  <a:cubicBezTo>
                    <a:pt x="6007" y="198"/>
                    <a:pt x="4724" y="317"/>
                    <a:pt x="3439" y="359"/>
                  </a:cubicBezTo>
                  <a:cubicBezTo>
                    <a:pt x="3098" y="370"/>
                    <a:pt x="2756" y="376"/>
                    <a:pt x="2415" y="376"/>
                  </a:cubicBezTo>
                  <a:cubicBezTo>
                    <a:pt x="1611" y="376"/>
                    <a:pt x="807" y="344"/>
                    <a:pt x="7" y="281"/>
                  </a:cubicBezTo>
                  <a:cubicBezTo>
                    <a:pt x="3" y="316"/>
                    <a:pt x="1" y="351"/>
                    <a:pt x="1" y="387"/>
                  </a:cubicBezTo>
                  <a:cubicBezTo>
                    <a:pt x="806" y="448"/>
                    <a:pt x="1614" y="479"/>
                    <a:pt x="2422" y="479"/>
                  </a:cubicBezTo>
                  <a:cubicBezTo>
                    <a:pt x="2986" y="479"/>
                    <a:pt x="3549" y="464"/>
                    <a:pt x="4112" y="434"/>
                  </a:cubicBezTo>
                  <a:cubicBezTo>
                    <a:pt x="5175" y="377"/>
                    <a:pt x="6236" y="268"/>
                    <a:pt x="7288" y="104"/>
                  </a:cubicBezTo>
                  <a:cubicBezTo>
                    <a:pt x="7302" y="71"/>
                    <a:pt x="7301" y="34"/>
                    <a:pt x="72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4592775" y="670525"/>
              <a:ext cx="183850" cy="81550"/>
            </a:xfrm>
            <a:custGeom>
              <a:avLst/>
              <a:gdLst/>
              <a:ahLst/>
              <a:cxnLst/>
              <a:rect l="l" t="t" r="r" b="b"/>
              <a:pathLst>
                <a:path w="7354" h="3262" extrusionOk="0">
                  <a:moveTo>
                    <a:pt x="1814" y="0"/>
                  </a:moveTo>
                  <a:cubicBezTo>
                    <a:pt x="1610" y="0"/>
                    <a:pt x="1408" y="25"/>
                    <a:pt x="1211" y="87"/>
                  </a:cubicBezTo>
                  <a:cubicBezTo>
                    <a:pt x="653" y="261"/>
                    <a:pt x="195" y="743"/>
                    <a:pt x="73" y="1316"/>
                  </a:cubicBezTo>
                  <a:cubicBezTo>
                    <a:pt x="66" y="1345"/>
                    <a:pt x="61" y="1373"/>
                    <a:pt x="57" y="1402"/>
                  </a:cubicBezTo>
                  <a:cubicBezTo>
                    <a:pt x="51" y="1436"/>
                    <a:pt x="47" y="1471"/>
                    <a:pt x="45" y="1506"/>
                  </a:cubicBezTo>
                  <a:cubicBezTo>
                    <a:pt x="0" y="2026"/>
                    <a:pt x="223" y="2565"/>
                    <a:pt x="640" y="2880"/>
                  </a:cubicBezTo>
                  <a:cubicBezTo>
                    <a:pt x="1040" y="3182"/>
                    <a:pt x="1554" y="3261"/>
                    <a:pt x="2063" y="3261"/>
                  </a:cubicBezTo>
                  <a:cubicBezTo>
                    <a:pt x="2175" y="3261"/>
                    <a:pt x="2287" y="3257"/>
                    <a:pt x="2398" y="3251"/>
                  </a:cubicBezTo>
                  <a:cubicBezTo>
                    <a:pt x="3924" y="3164"/>
                    <a:pt x="5427" y="2721"/>
                    <a:pt x="6759" y="1971"/>
                  </a:cubicBezTo>
                  <a:cubicBezTo>
                    <a:pt x="6966" y="1853"/>
                    <a:pt x="7276" y="1725"/>
                    <a:pt x="7338" y="1585"/>
                  </a:cubicBezTo>
                  <a:cubicBezTo>
                    <a:pt x="7353" y="1552"/>
                    <a:pt x="7353" y="1517"/>
                    <a:pt x="7333" y="1482"/>
                  </a:cubicBezTo>
                  <a:cubicBezTo>
                    <a:pt x="7314" y="1446"/>
                    <a:pt x="7271" y="1409"/>
                    <a:pt x="7203" y="1372"/>
                  </a:cubicBezTo>
                  <a:cubicBezTo>
                    <a:pt x="6873" y="1191"/>
                    <a:pt x="6215" y="1097"/>
                    <a:pt x="5854" y="996"/>
                  </a:cubicBezTo>
                  <a:cubicBezTo>
                    <a:pt x="4956" y="746"/>
                    <a:pt x="4058" y="495"/>
                    <a:pt x="3160" y="244"/>
                  </a:cubicBezTo>
                  <a:cubicBezTo>
                    <a:pt x="2722" y="122"/>
                    <a:pt x="2263" y="0"/>
                    <a:pt x="1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4593875" y="705500"/>
              <a:ext cx="182750" cy="8975"/>
            </a:xfrm>
            <a:custGeom>
              <a:avLst/>
              <a:gdLst/>
              <a:ahLst/>
              <a:cxnLst/>
              <a:rect l="l" t="t" r="r" b="b"/>
              <a:pathLst>
                <a:path w="7310" h="359" extrusionOk="0">
                  <a:moveTo>
                    <a:pt x="13" y="1"/>
                  </a:moveTo>
                  <a:cubicBezTo>
                    <a:pt x="7" y="36"/>
                    <a:pt x="3" y="71"/>
                    <a:pt x="1" y="106"/>
                  </a:cubicBezTo>
                  <a:cubicBezTo>
                    <a:pt x="1338" y="275"/>
                    <a:pt x="2682" y="359"/>
                    <a:pt x="4030" y="359"/>
                  </a:cubicBezTo>
                  <a:cubicBezTo>
                    <a:pt x="4055" y="359"/>
                    <a:pt x="4079" y="359"/>
                    <a:pt x="4104" y="359"/>
                  </a:cubicBezTo>
                  <a:cubicBezTo>
                    <a:pt x="5170" y="355"/>
                    <a:pt x="6235" y="299"/>
                    <a:pt x="7294" y="186"/>
                  </a:cubicBezTo>
                  <a:cubicBezTo>
                    <a:pt x="7309" y="153"/>
                    <a:pt x="7309" y="118"/>
                    <a:pt x="7289" y="83"/>
                  </a:cubicBezTo>
                  <a:cubicBezTo>
                    <a:pt x="6190" y="198"/>
                    <a:pt x="5083" y="255"/>
                    <a:pt x="3978" y="255"/>
                  </a:cubicBezTo>
                  <a:cubicBezTo>
                    <a:pt x="3798" y="255"/>
                    <a:pt x="3618" y="253"/>
                    <a:pt x="3438" y="250"/>
                  </a:cubicBezTo>
                  <a:cubicBezTo>
                    <a:pt x="2293" y="231"/>
                    <a:pt x="1148" y="147"/>
                    <a:pt x="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4658000" y="754900"/>
              <a:ext cx="179700" cy="91050"/>
            </a:xfrm>
            <a:custGeom>
              <a:avLst/>
              <a:gdLst/>
              <a:ahLst/>
              <a:cxnLst/>
              <a:rect l="l" t="t" r="r" b="b"/>
              <a:pathLst>
                <a:path w="7188" h="3642" extrusionOk="0">
                  <a:moveTo>
                    <a:pt x="1732" y="1"/>
                  </a:moveTo>
                  <a:cubicBezTo>
                    <a:pt x="1725" y="1"/>
                    <a:pt x="1718" y="1"/>
                    <a:pt x="1710" y="1"/>
                  </a:cubicBezTo>
                  <a:cubicBezTo>
                    <a:pt x="1125" y="9"/>
                    <a:pt x="551" y="341"/>
                    <a:pt x="270" y="855"/>
                  </a:cubicBezTo>
                  <a:cubicBezTo>
                    <a:pt x="255" y="881"/>
                    <a:pt x="243" y="907"/>
                    <a:pt x="231" y="933"/>
                  </a:cubicBezTo>
                  <a:cubicBezTo>
                    <a:pt x="215" y="964"/>
                    <a:pt x="201" y="996"/>
                    <a:pt x="189" y="1030"/>
                  </a:cubicBezTo>
                  <a:cubicBezTo>
                    <a:pt x="0" y="1515"/>
                    <a:pt x="59" y="2096"/>
                    <a:pt x="369" y="2517"/>
                  </a:cubicBezTo>
                  <a:cubicBezTo>
                    <a:pt x="731" y="3009"/>
                    <a:pt x="1352" y="3231"/>
                    <a:pt x="1947" y="3375"/>
                  </a:cubicBezTo>
                  <a:cubicBezTo>
                    <a:pt x="2701" y="3553"/>
                    <a:pt x="3475" y="3642"/>
                    <a:pt x="4250" y="3642"/>
                  </a:cubicBezTo>
                  <a:cubicBezTo>
                    <a:pt x="5004" y="3642"/>
                    <a:pt x="5757" y="3558"/>
                    <a:pt x="6491" y="3391"/>
                  </a:cubicBezTo>
                  <a:cubicBezTo>
                    <a:pt x="6721" y="3337"/>
                    <a:pt x="7055" y="3303"/>
                    <a:pt x="7153" y="3188"/>
                  </a:cubicBezTo>
                  <a:cubicBezTo>
                    <a:pt x="7178" y="3161"/>
                    <a:pt x="7188" y="3127"/>
                    <a:pt x="7179" y="3087"/>
                  </a:cubicBezTo>
                  <a:cubicBezTo>
                    <a:pt x="7169" y="3047"/>
                    <a:pt x="7141" y="2999"/>
                    <a:pt x="7086" y="2942"/>
                  </a:cubicBezTo>
                  <a:cubicBezTo>
                    <a:pt x="6822" y="2676"/>
                    <a:pt x="6217" y="2397"/>
                    <a:pt x="5900" y="2198"/>
                  </a:cubicBezTo>
                  <a:cubicBezTo>
                    <a:pt x="5111" y="1702"/>
                    <a:pt x="4323" y="1205"/>
                    <a:pt x="3534" y="708"/>
                  </a:cubicBezTo>
                  <a:cubicBezTo>
                    <a:pt x="2980" y="360"/>
                    <a:pt x="2386" y="1"/>
                    <a:pt x="1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4662650" y="778200"/>
              <a:ext cx="175050" cy="56400"/>
            </a:xfrm>
            <a:custGeom>
              <a:avLst/>
              <a:gdLst/>
              <a:ahLst/>
              <a:cxnLst/>
              <a:rect l="l" t="t" r="r" b="b"/>
              <a:pathLst>
                <a:path w="7002" h="2256" extrusionOk="0">
                  <a:moveTo>
                    <a:pt x="42" y="1"/>
                  </a:moveTo>
                  <a:cubicBezTo>
                    <a:pt x="27" y="32"/>
                    <a:pt x="12" y="64"/>
                    <a:pt x="1" y="98"/>
                  </a:cubicBezTo>
                  <a:cubicBezTo>
                    <a:pt x="1255" y="651"/>
                    <a:pt x="2546" y="1123"/>
                    <a:pt x="3862" y="1510"/>
                  </a:cubicBezTo>
                  <a:cubicBezTo>
                    <a:pt x="4883" y="1811"/>
                    <a:pt x="5920" y="2061"/>
                    <a:pt x="6967" y="2256"/>
                  </a:cubicBezTo>
                  <a:cubicBezTo>
                    <a:pt x="6992" y="2229"/>
                    <a:pt x="7002" y="2195"/>
                    <a:pt x="6993" y="2155"/>
                  </a:cubicBezTo>
                  <a:cubicBezTo>
                    <a:pt x="5730" y="1917"/>
                    <a:pt x="4480" y="1605"/>
                    <a:pt x="3255" y="1215"/>
                  </a:cubicBezTo>
                  <a:cubicBezTo>
                    <a:pt x="2163" y="870"/>
                    <a:pt x="1090" y="464"/>
                    <a:pt x="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7" name="Google Shape;2477;p46"/>
          <p:cNvGrpSpPr/>
          <p:nvPr/>
        </p:nvGrpSpPr>
        <p:grpSpPr>
          <a:xfrm rot="4500039">
            <a:off x="-910005" y="4074354"/>
            <a:ext cx="2040470" cy="876715"/>
            <a:chOff x="5544901" y="400425"/>
            <a:chExt cx="665875" cy="270225"/>
          </a:xfrm>
        </p:grpSpPr>
        <p:sp>
          <p:nvSpPr>
            <p:cNvPr id="2478" name="Google Shape;2478;p46"/>
            <p:cNvSpPr/>
            <p:nvPr/>
          </p:nvSpPr>
          <p:spPr>
            <a:xfrm>
              <a:off x="5544901" y="400425"/>
              <a:ext cx="665875" cy="270225"/>
            </a:xfrm>
            <a:custGeom>
              <a:avLst/>
              <a:gdLst/>
              <a:ahLst/>
              <a:cxnLst/>
              <a:rect l="l" t="t" r="r" b="b"/>
              <a:pathLst>
                <a:path w="26635" h="10809" extrusionOk="0">
                  <a:moveTo>
                    <a:pt x="60" y="0"/>
                  </a:moveTo>
                  <a:cubicBezTo>
                    <a:pt x="27" y="0"/>
                    <a:pt x="0" y="28"/>
                    <a:pt x="0" y="60"/>
                  </a:cubicBezTo>
                  <a:lnTo>
                    <a:pt x="0" y="10749"/>
                  </a:lnTo>
                  <a:cubicBezTo>
                    <a:pt x="0" y="10782"/>
                    <a:pt x="27" y="10808"/>
                    <a:pt x="60" y="10808"/>
                  </a:cubicBezTo>
                  <a:lnTo>
                    <a:pt x="26575" y="10808"/>
                  </a:lnTo>
                  <a:cubicBezTo>
                    <a:pt x="26608" y="10808"/>
                    <a:pt x="26635" y="10783"/>
                    <a:pt x="26635" y="10749"/>
                  </a:cubicBezTo>
                  <a:lnTo>
                    <a:pt x="26635" y="60"/>
                  </a:lnTo>
                  <a:cubicBezTo>
                    <a:pt x="26635" y="28"/>
                    <a:pt x="26608" y="0"/>
                    <a:pt x="26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6107800" y="440550"/>
              <a:ext cx="61800" cy="61800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1235" y="0"/>
                  </a:moveTo>
                  <a:cubicBezTo>
                    <a:pt x="553" y="0"/>
                    <a:pt x="0" y="553"/>
                    <a:pt x="0" y="1236"/>
                  </a:cubicBezTo>
                  <a:cubicBezTo>
                    <a:pt x="0" y="1919"/>
                    <a:pt x="553" y="2472"/>
                    <a:pt x="1235" y="2472"/>
                  </a:cubicBezTo>
                  <a:cubicBezTo>
                    <a:pt x="1918" y="2472"/>
                    <a:pt x="2472" y="1919"/>
                    <a:pt x="2472" y="1236"/>
                  </a:cubicBezTo>
                  <a:cubicBezTo>
                    <a:pt x="2472" y="553"/>
                    <a:pt x="1918" y="0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6102425" y="436650"/>
              <a:ext cx="64725" cy="60600"/>
            </a:xfrm>
            <a:custGeom>
              <a:avLst/>
              <a:gdLst/>
              <a:ahLst/>
              <a:cxnLst/>
              <a:rect l="l" t="t" r="r" b="b"/>
              <a:pathLst>
                <a:path w="2589" h="2424" extrusionOk="0">
                  <a:moveTo>
                    <a:pt x="1294" y="0"/>
                  </a:moveTo>
                  <a:cubicBezTo>
                    <a:pt x="701" y="0"/>
                    <a:pt x="182" y="436"/>
                    <a:pt x="95" y="1040"/>
                  </a:cubicBezTo>
                  <a:cubicBezTo>
                    <a:pt x="0" y="1703"/>
                    <a:pt x="461" y="2316"/>
                    <a:pt x="1123" y="2411"/>
                  </a:cubicBezTo>
                  <a:cubicBezTo>
                    <a:pt x="1182" y="2419"/>
                    <a:pt x="1239" y="2423"/>
                    <a:pt x="1297" y="2423"/>
                  </a:cubicBezTo>
                  <a:cubicBezTo>
                    <a:pt x="1890" y="2423"/>
                    <a:pt x="2407" y="1987"/>
                    <a:pt x="2494" y="1383"/>
                  </a:cubicBezTo>
                  <a:cubicBezTo>
                    <a:pt x="2589" y="722"/>
                    <a:pt x="2128" y="108"/>
                    <a:pt x="1466" y="13"/>
                  </a:cubicBezTo>
                  <a:cubicBezTo>
                    <a:pt x="1408" y="4"/>
                    <a:pt x="1351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6118100" y="450000"/>
              <a:ext cx="32875" cy="32875"/>
            </a:xfrm>
            <a:custGeom>
              <a:avLst/>
              <a:gdLst/>
              <a:ahLst/>
              <a:cxnLst/>
              <a:rect l="l" t="t" r="r" b="b"/>
              <a:pathLst>
                <a:path w="1315" h="1315" extrusionOk="0">
                  <a:moveTo>
                    <a:pt x="1" y="1"/>
                  </a:moveTo>
                  <a:lnTo>
                    <a:pt x="1" y="1"/>
                  </a:lnTo>
                  <a:cubicBezTo>
                    <a:pt x="167" y="272"/>
                    <a:pt x="375" y="503"/>
                    <a:pt x="591" y="724"/>
                  </a:cubicBezTo>
                  <a:cubicBezTo>
                    <a:pt x="812" y="941"/>
                    <a:pt x="1043" y="1148"/>
                    <a:pt x="1315" y="1315"/>
                  </a:cubicBezTo>
                  <a:cubicBezTo>
                    <a:pt x="1148" y="1044"/>
                    <a:pt x="941" y="812"/>
                    <a:pt x="724" y="591"/>
                  </a:cubicBezTo>
                  <a:cubicBezTo>
                    <a:pt x="504" y="374"/>
                    <a:pt x="272" y="1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5977350" y="440550"/>
              <a:ext cx="61800" cy="61800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1237" y="0"/>
                  </a:moveTo>
                  <a:cubicBezTo>
                    <a:pt x="555" y="0"/>
                    <a:pt x="0" y="553"/>
                    <a:pt x="0" y="1236"/>
                  </a:cubicBezTo>
                  <a:cubicBezTo>
                    <a:pt x="0" y="1919"/>
                    <a:pt x="555" y="2472"/>
                    <a:pt x="1237" y="2472"/>
                  </a:cubicBezTo>
                  <a:cubicBezTo>
                    <a:pt x="1919" y="2472"/>
                    <a:pt x="2472" y="1919"/>
                    <a:pt x="2472" y="1236"/>
                  </a:cubicBezTo>
                  <a:cubicBezTo>
                    <a:pt x="2472" y="553"/>
                    <a:pt x="1919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5970875" y="436500"/>
              <a:ext cx="66500" cy="60600"/>
            </a:xfrm>
            <a:custGeom>
              <a:avLst/>
              <a:gdLst/>
              <a:ahLst/>
              <a:cxnLst/>
              <a:rect l="l" t="t" r="r" b="b"/>
              <a:pathLst>
                <a:path w="2660" h="2424" extrusionOk="0">
                  <a:moveTo>
                    <a:pt x="1330" y="1"/>
                  </a:moveTo>
                  <a:cubicBezTo>
                    <a:pt x="1020" y="1"/>
                    <a:pt x="710" y="119"/>
                    <a:pt x="474" y="356"/>
                  </a:cubicBezTo>
                  <a:cubicBezTo>
                    <a:pt x="0" y="829"/>
                    <a:pt x="0" y="1595"/>
                    <a:pt x="474" y="2069"/>
                  </a:cubicBezTo>
                  <a:cubicBezTo>
                    <a:pt x="710" y="2306"/>
                    <a:pt x="1020" y="2424"/>
                    <a:pt x="1330" y="2424"/>
                  </a:cubicBezTo>
                  <a:cubicBezTo>
                    <a:pt x="1640" y="2424"/>
                    <a:pt x="1950" y="2306"/>
                    <a:pt x="2187" y="2069"/>
                  </a:cubicBezTo>
                  <a:cubicBezTo>
                    <a:pt x="2660" y="1595"/>
                    <a:pt x="2660" y="829"/>
                    <a:pt x="2187" y="356"/>
                  </a:cubicBezTo>
                  <a:cubicBezTo>
                    <a:pt x="1950" y="119"/>
                    <a:pt x="1640" y="1"/>
                    <a:pt x="1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5987700" y="450000"/>
              <a:ext cx="32850" cy="32875"/>
            </a:xfrm>
            <a:custGeom>
              <a:avLst/>
              <a:gdLst/>
              <a:ahLst/>
              <a:cxnLst/>
              <a:rect l="l" t="t" r="r" b="b"/>
              <a:pathLst>
                <a:path w="1314" h="1315" extrusionOk="0">
                  <a:moveTo>
                    <a:pt x="0" y="1"/>
                  </a:moveTo>
                  <a:lnTo>
                    <a:pt x="0" y="1"/>
                  </a:lnTo>
                  <a:cubicBezTo>
                    <a:pt x="166" y="272"/>
                    <a:pt x="374" y="503"/>
                    <a:pt x="590" y="724"/>
                  </a:cubicBezTo>
                  <a:cubicBezTo>
                    <a:pt x="811" y="941"/>
                    <a:pt x="1042" y="1148"/>
                    <a:pt x="1314" y="1315"/>
                  </a:cubicBezTo>
                  <a:cubicBezTo>
                    <a:pt x="1148" y="1044"/>
                    <a:pt x="940" y="812"/>
                    <a:pt x="724" y="591"/>
                  </a:cubicBezTo>
                  <a:cubicBezTo>
                    <a:pt x="503" y="374"/>
                    <a:pt x="272" y="1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5846900" y="440550"/>
              <a:ext cx="61825" cy="61800"/>
            </a:xfrm>
            <a:custGeom>
              <a:avLst/>
              <a:gdLst/>
              <a:ahLst/>
              <a:cxnLst/>
              <a:rect l="l" t="t" r="r" b="b"/>
              <a:pathLst>
                <a:path w="2473" h="2472" extrusionOk="0">
                  <a:moveTo>
                    <a:pt x="1237" y="0"/>
                  </a:moveTo>
                  <a:cubicBezTo>
                    <a:pt x="554" y="0"/>
                    <a:pt x="1" y="553"/>
                    <a:pt x="1" y="1236"/>
                  </a:cubicBezTo>
                  <a:cubicBezTo>
                    <a:pt x="1" y="1919"/>
                    <a:pt x="554" y="2472"/>
                    <a:pt x="1237" y="2472"/>
                  </a:cubicBezTo>
                  <a:cubicBezTo>
                    <a:pt x="1919" y="2472"/>
                    <a:pt x="2472" y="1919"/>
                    <a:pt x="2472" y="1236"/>
                  </a:cubicBezTo>
                  <a:cubicBezTo>
                    <a:pt x="2472" y="553"/>
                    <a:pt x="1919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5840425" y="436525"/>
              <a:ext cx="66500" cy="60575"/>
            </a:xfrm>
            <a:custGeom>
              <a:avLst/>
              <a:gdLst/>
              <a:ahLst/>
              <a:cxnLst/>
              <a:rect l="l" t="t" r="r" b="b"/>
              <a:pathLst>
                <a:path w="2660" h="2423" extrusionOk="0">
                  <a:moveTo>
                    <a:pt x="1330" y="1"/>
                  </a:moveTo>
                  <a:cubicBezTo>
                    <a:pt x="1020" y="1"/>
                    <a:pt x="711" y="119"/>
                    <a:pt x="474" y="355"/>
                  </a:cubicBezTo>
                  <a:cubicBezTo>
                    <a:pt x="1" y="828"/>
                    <a:pt x="1" y="1596"/>
                    <a:pt x="474" y="2068"/>
                  </a:cubicBezTo>
                  <a:cubicBezTo>
                    <a:pt x="711" y="2305"/>
                    <a:pt x="1020" y="2423"/>
                    <a:pt x="1330" y="2423"/>
                  </a:cubicBezTo>
                  <a:cubicBezTo>
                    <a:pt x="1640" y="2423"/>
                    <a:pt x="1951" y="2305"/>
                    <a:pt x="2187" y="2068"/>
                  </a:cubicBezTo>
                  <a:cubicBezTo>
                    <a:pt x="2660" y="1596"/>
                    <a:pt x="2660" y="828"/>
                    <a:pt x="2187" y="355"/>
                  </a:cubicBezTo>
                  <a:cubicBezTo>
                    <a:pt x="1951" y="119"/>
                    <a:pt x="1640" y="1"/>
                    <a:pt x="1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5857225" y="450000"/>
              <a:ext cx="32900" cy="32875"/>
            </a:xfrm>
            <a:custGeom>
              <a:avLst/>
              <a:gdLst/>
              <a:ahLst/>
              <a:cxnLst/>
              <a:rect l="l" t="t" r="r" b="b"/>
              <a:pathLst>
                <a:path w="1316" h="1315" extrusionOk="0">
                  <a:moveTo>
                    <a:pt x="0" y="1"/>
                  </a:moveTo>
                  <a:lnTo>
                    <a:pt x="0" y="1"/>
                  </a:lnTo>
                  <a:cubicBezTo>
                    <a:pt x="168" y="272"/>
                    <a:pt x="375" y="503"/>
                    <a:pt x="592" y="724"/>
                  </a:cubicBezTo>
                  <a:cubicBezTo>
                    <a:pt x="813" y="941"/>
                    <a:pt x="1043" y="1148"/>
                    <a:pt x="1315" y="1315"/>
                  </a:cubicBezTo>
                  <a:cubicBezTo>
                    <a:pt x="1149" y="1044"/>
                    <a:pt x="942" y="812"/>
                    <a:pt x="725" y="591"/>
                  </a:cubicBezTo>
                  <a:cubicBezTo>
                    <a:pt x="504" y="374"/>
                    <a:pt x="273" y="1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5716475" y="440550"/>
              <a:ext cx="61825" cy="61800"/>
            </a:xfrm>
            <a:custGeom>
              <a:avLst/>
              <a:gdLst/>
              <a:ahLst/>
              <a:cxnLst/>
              <a:rect l="l" t="t" r="r" b="b"/>
              <a:pathLst>
                <a:path w="2473" h="2472" extrusionOk="0">
                  <a:moveTo>
                    <a:pt x="1237" y="0"/>
                  </a:moveTo>
                  <a:cubicBezTo>
                    <a:pt x="554" y="0"/>
                    <a:pt x="1" y="553"/>
                    <a:pt x="1" y="1236"/>
                  </a:cubicBezTo>
                  <a:cubicBezTo>
                    <a:pt x="1" y="1919"/>
                    <a:pt x="554" y="2472"/>
                    <a:pt x="1237" y="2472"/>
                  </a:cubicBezTo>
                  <a:cubicBezTo>
                    <a:pt x="1919" y="2472"/>
                    <a:pt x="2472" y="1919"/>
                    <a:pt x="2472" y="1236"/>
                  </a:cubicBezTo>
                  <a:cubicBezTo>
                    <a:pt x="2472" y="553"/>
                    <a:pt x="1919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6"/>
            <p:cNvSpPr/>
            <p:nvPr/>
          </p:nvSpPr>
          <p:spPr>
            <a:xfrm>
              <a:off x="5710000" y="436500"/>
              <a:ext cx="66525" cy="60600"/>
            </a:xfrm>
            <a:custGeom>
              <a:avLst/>
              <a:gdLst/>
              <a:ahLst/>
              <a:cxnLst/>
              <a:rect l="l" t="t" r="r" b="b"/>
              <a:pathLst>
                <a:path w="2661" h="2424" extrusionOk="0">
                  <a:moveTo>
                    <a:pt x="1330" y="1"/>
                  </a:moveTo>
                  <a:cubicBezTo>
                    <a:pt x="1020" y="1"/>
                    <a:pt x="710" y="119"/>
                    <a:pt x="473" y="355"/>
                  </a:cubicBezTo>
                  <a:cubicBezTo>
                    <a:pt x="1" y="829"/>
                    <a:pt x="1" y="1595"/>
                    <a:pt x="473" y="2068"/>
                  </a:cubicBezTo>
                  <a:cubicBezTo>
                    <a:pt x="710" y="2305"/>
                    <a:pt x="1020" y="2423"/>
                    <a:pt x="1330" y="2423"/>
                  </a:cubicBezTo>
                  <a:cubicBezTo>
                    <a:pt x="1640" y="2423"/>
                    <a:pt x="1950" y="2305"/>
                    <a:pt x="2187" y="2068"/>
                  </a:cubicBezTo>
                  <a:cubicBezTo>
                    <a:pt x="2660" y="1595"/>
                    <a:pt x="2660" y="829"/>
                    <a:pt x="2187" y="355"/>
                  </a:cubicBezTo>
                  <a:cubicBezTo>
                    <a:pt x="1950" y="119"/>
                    <a:pt x="1640" y="1"/>
                    <a:pt x="1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6"/>
            <p:cNvSpPr/>
            <p:nvPr/>
          </p:nvSpPr>
          <p:spPr>
            <a:xfrm>
              <a:off x="5726775" y="450000"/>
              <a:ext cx="32900" cy="32875"/>
            </a:xfrm>
            <a:custGeom>
              <a:avLst/>
              <a:gdLst/>
              <a:ahLst/>
              <a:cxnLst/>
              <a:rect l="l" t="t" r="r" b="b"/>
              <a:pathLst>
                <a:path w="1316" h="1315" extrusionOk="0">
                  <a:moveTo>
                    <a:pt x="1" y="1"/>
                  </a:moveTo>
                  <a:cubicBezTo>
                    <a:pt x="169" y="272"/>
                    <a:pt x="376" y="503"/>
                    <a:pt x="592" y="724"/>
                  </a:cubicBezTo>
                  <a:cubicBezTo>
                    <a:pt x="812" y="941"/>
                    <a:pt x="1043" y="1148"/>
                    <a:pt x="1315" y="1315"/>
                  </a:cubicBezTo>
                  <a:cubicBezTo>
                    <a:pt x="1149" y="1044"/>
                    <a:pt x="941" y="812"/>
                    <a:pt x="724" y="591"/>
                  </a:cubicBezTo>
                  <a:cubicBezTo>
                    <a:pt x="504" y="374"/>
                    <a:pt x="273" y="1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5586050" y="440550"/>
              <a:ext cx="61800" cy="61800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1236" y="0"/>
                  </a:moveTo>
                  <a:cubicBezTo>
                    <a:pt x="553" y="0"/>
                    <a:pt x="0" y="553"/>
                    <a:pt x="0" y="1236"/>
                  </a:cubicBezTo>
                  <a:cubicBezTo>
                    <a:pt x="0" y="1919"/>
                    <a:pt x="553" y="2472"/>
                    <a:pt x="1236" y="2472"/>
                  </a:cubicBezTo>
                  <a:cubicBezTo>
                    <a:pt x="1919" y="2472"/>
                    <a:pt x="2472" y="1919"/>
                    <a:pt x="2472" y="1236"/>
                  </a:cubicBezTo>
                  <a:cubicBezTo>
                    <a:pt x="2472" y="553"/>
                    <a:pt x="1919" y="0"/>
                    <a:pt x="1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6"/>
            <p:cNvSpPr/>
            <p:nvPr/>
          </p:nvSpPr>
          <p:spPr>
            <a:xfrm>
              <a:off x="5579500" y="436575"/>
              <a:ext cx="66650" cy="60600"/>
            </a:xfrm>
            <a:custGeom>
              <a:avLst/>
              <a:gdLst/>
              <a:ahLst/>
              <a:cxnLst/>
              <a:rect l="l" t="t" r="r" b="b"/>
              <a:pathLst>
                <a:path w="2666" h="2424" extrusionOk="0">
                  <a:moveTo>
                    <a:pt x="1331" y="1"/>
                  </a:moveTo>
                  <a:cubicBezTo>
                    <a:pt x="782" y="1"/>
                    <a:pt x="285" y="377"/>
                    <a:pt x="154" y="935"/>
                  </a:cubicBezTo>
                  <a:cubicBezTo>
                    <a:pt x="1" y="1586"/>
                    <a:pt x="404" y="2239"/>
                    <a:pt x="1056" y="2391"/>
                  </a:cubicBezTo>
                  <a:cubicBezTo>
                    <a:pt x="1149" y="2413"/>
                    <a:pt x="1242" y="2424"/>
                    <a:pt x="1334" y="2424"/>
                  </a:cubicBezTo>
                  <a:cubicBezTo>
                    <a:pt x="1883" y="2424"/>
                    <a:pt x="2381" y="2047"/>
                    <a:pt x="2512" y="1489"/>
                  </a:cubicBezTo>
                  <a:cubicBezTo>
                    <a:pt x="2666" y="837"/>
                    <a:pt x="2261" y="186"/>
                    <a:pt x="1610" y="33"/>
                  </a:cubicBezTo>
                  <a:cubicBezTo>
                    <a:pt x="1516" y="11"/>
                    <a:pt x="1423" y="1"/>
                    <a:pt x="1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6"/>
            <p:cNvSpPr/>
            <p:nvPr/>
          </p:nvSpPr>
          <p:spPr>
            <a:xfrm>
              <a:off x="5596350" y="450000"/>
              <a:ext cx="32900" cy="32875"/>
            </a:xfrm>
            <a:custGeom>
              <a:avLst/>
              <a:gdLst/>
              <a:ahLst/>
              <a:cxnLst/>
              <a:rect l="l" t="t" r="r" b="b"/>
              <a:pathLst>
                <a:path w="1316" h="1315" extrusionOk="0">
                  <a:moveTo>
                    <a:pt x="1" y="1"/>
                  </a:moveTo>
                  <a:lnTo>
                    <a:pt x="1" y="1"/>
                  </a:lnTo>
                  <a:cubicBezTo>
                    <a:pt x="167" y="272"/>
                    <a:pt x="375" y="503"/>
                    <a:pt x="592" y="724"/>
                  </a:cubicBezTo>
                  <a:cubicBezTo>
                    <a:pt x="812" y="941"/>
                    <a:pt x="1043" y="1148"/>
                    <a:pt x="1316" y="1315"/>
                  </a:cubicBezTo>
                  <a:cubicBezTo>
                    <a:pt x="1149" y="1044"/>
                    <a:pt x="941" y="812"/>
                    <a:pt x="724" y="591"/>
                  </a:cubicBezTo>
                  <a:cubicBezTo>
                    <a:pt x="504" y="374"/>
                    <a:pt x="273" y="1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6107800" y="572775"/>
              <a:ext cx="61800" cy="61800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1235" y="0"/>
                  </a:moveTo>
                  <a:cubicBezTo>
                    <a:pt x="553" y="0"/>
                    <a:pt x="0" y="553"/>
                    <a:pt x="0" y="1236"/>
                  </a:cubicBezTo>
                  <a:cubicBezTo>
                    <a:pt x="0" y="1919"/>
                    <a:pt x="553" y="2472"/>
                    <a:pt x="1235" y="2472"/>
                  </a:cubicBezTo>
                  <a:cubicBezTo>
                    <a:pt x="1918" y="2472"/>
                    <a:pt x="2472" y="1919"/>
                    <a:pt x="2472" y="1236"/>
                  </a:cubicBezTo>
                  <a:cubicBezTo>
                    <a:pt x="2472" y="553"/>
                    <a:pt x="1918" y="0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6"/>
            <p:cNvSpPr/>
            <p:nvPr/>
          </p:nvSpPr>
          <p:spPr>
            <a:xfrm>
              <a:off x="6102425" y="568900"/>
              <a:ext cx="64725" cy="60575"/>
            </a:xfrm>
            <a:custGeom>
              <a:avLst/>
              <a:gdLst/>
              <a:ahLst/>
              <a:cxnLst/>
              <a:rect l="l" t="t" r="r" b="b"/>
              <a:pathLst>
                <a:path w="2589" h="2423" extrusionOk="0">
                  <a:moveTo>
                    <a:pt x="1293" y="0"/>
                  </a:moveTo>
                  <a:cubicBezTo>
                    <a:pt x="700" y="0"/>
                    <a:pt x="182" y="436"/>
                    <a:pt x="95" y="1039"/>
                  </a:cubicBezTo>
                  <a:cubicBezTo>
                    <a:pt x="0" y="1702"/>
                    <a:pt x="461" y="2316"/>
                    <a:pt x="1123" y="2410"/>
                  </a:cubicBezTo>
                  <a:cubicBezTo>
                    <a:pt x="1181" y="2418"/>
                    <a:pt x="1239" y="2422"/>
                    <a:pt x="1296" y="2422"/>
                  </a:cubicBezTo>
                  <a:cubicBezTo>
                    <a:pt x="1889" y="2422"/>
                    <a:pt x="2407" y="1986"/>
                    <a:pt x="2494" y="1383"/>
                  </a:cubicBezTo>
                  <a:cubicBezTo>
                    <a:pt x="2589" y="721"/>
                    <a:pt x="2128" y="107"/>
                    <a:pt x="1466" y="13"/>
                  </a:cubicBezTo>
                  <a:cubicBezTo>
                    <a:pt x="1408" y="4"/>
                    <a:pt x="1350" y="0"/>
                    <a:pt x="1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6"/>
            <p:cNvSpPr/>
            <p:nvPr/>
          </p:nvSpPr>
          <p:spPr>
            <a:xfrm>
              <a:off x="6118100" y="582225"/>
              <a:ext cx="32875" cy="32875"/>
            </a:xfrm>
            <a:custGeom>
              <a:avLst/>
              <a:gdLst/>
              <a:ahLst/>
              <a:cxnLst/>
              <a:rect l="l" t="t" r="r" b="b"/>
              <a:pathLst>
                <a:path w="1315" h="1315" extrusionOk="0">
                  <a:moveTo>
                    <a:pt x="1" y="1"/>
                  </a:moveTo>
                  <a:lnTo>
                    <a:pt x="1" y="1"/>
                  </a:lnTo>
                  <a:cubicBezTo>
                    <a:pt x="167" y="272"/>
                    <a:pt x="375" y="503"/>
                    <a:pt x="591" y="724"/>
                  </a:cubicBezTo>
                  <a:cubicBezTo>
                    <a:pt x="812" y="941"/>
                    <a:pt x="1043" y="1148"/>
                    <a:pt x="1315" y="1315"/>
                  </a:cubicBezTo>
                  <a:cubicBezTo>
                    <a:pt x="1148" y="1044"/>
                    <a:pt x="941" y="812"/>
                    <a:pt x="724" y="591"/>
                  </a:cubicBezTo>
                  <a:cubicBezTo>
                    <a:pt x="504" y="374"/>
                    <a:pt x="272" y="1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6"/>
            <p:cNvSpPr/>
            <p:nvPr/>
          </p:nvSpPr>
          <p:spPr>
            <a:xfrm>
              <a:off x="5977350" y="572775"/>
              <a:ext cx="61800" cy="61800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1237" y="0"/>
                  </a:moveTo>
                  <a:cubicBezTo>
                    <a:pt x="555" y="0"/>
                    <a:pt x="0" y="553"/>
                    <a:pt x="0" y="1236"/>
                  </a:cubicBezTo>
                  <a:cubicBezTo>
                    <a:pt x="0" y="1919"/>
                    <a:pt x="555" y="2472"/>
                    <a:pt x="1237" y="2472"/>
                  </a:cubicBezTo>
                  <a:cubicBezTo>
                    <a:pt x="1919" y="2472"/>
                    <a:pt x="2472" y="1919"/>
                    <a:pt x="2472" y="1236"/>
                  </a:cubicBezTo>
                  <a:cubicBezTo>
                    <a:pt x="2472" y="553"/>
                    <a:pt x="1919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6"/>
            <p:cNvSpPr/>
            <p:nvPr/>
          </p:nvSpPr>
          <p:spPr>
            <a:xfrm>
              <a:off x="5970875" y="568725"/>
              <a:ext cx="66500" cy="60600"/>
            </a:xfrm>
            <a:custGeom>
              <a:avLst/>
              <a:gdLst/>
              <a:ahLst/>
              <a:cxnLst/>
              <a:rect l="l" t="t" r="r" b="b"/>
              <a:pathLst>
                <a:path w="2660" h="2424" extrusionOk="0">
                  <a:moveTo>
                    <a:pt x="1330" y="1"/>
                  </a:moveTo>
                  <a:cubicBezTo>
                    <a:pt x="1020" y="1"/>
                    <a:pt x="710" y="119"/>
                    <a:pt x="474" y="356"/>
                  </a:cubicBezTo>
                  <a:cubicBezTo>
                    <a:pt x="0" y="829"/>
                    <a:pt x="0" y="1595"/>
                    <a:pt x="474" y="2069"/>
                  </a:cubicBezTo>
                  <a:cubicBezTo>
                    <a:pt x="710" y="2305"/>
                    <a:pt x="1020" y="2424"/>
                    <a:pt x="1330" y="2424"/>
                  </a:cubicBezTo>
                  <a:cubicBezTo>
                    <a:pt x="1640" y="2424"/>
                    <a:pt x="1950" y="2305"/>
                    <a:pt x="2186" y="2069"/>
                  </a:cubicBezTo>
                  <a:cubicBezTo>
                    <a:pt x="2660" y="1595"/>
                    <a:pt x="2660" y="829"/>
                    <a:pt x="2186" y="356"/>
                  </a:cubicBezTo>
                  <a:cubicBezTo>
                    <a:pt x="1950" y="119"/>
                    <a:pt x="1640" y="1"/>
                    <a:pt x="1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6"/>
            <p:cNvSpPr/>
            <p:nvPr/>
          </p:nvSpPr>
          <p:spPr>
            <a:xfrm>
              <a:off x="5987700" y="582225"/>
              <a:ext cx="32850" cy="32875"/>
            </a:xfrm>
            <a:custGeom>
              <a:avLst/>
              <a:gdLst/>
              <a:ahLst/>
              <a:cxnLst/>
              <a:rect l="l" t="t" r="r" b="b"/>
              <a:pathLst>
                <a:path w="1314" h="1315" extrusionOk="0">
                  <a:moveTo>
                    <a:pt x="0" y="1"/>
                  </a:moveTo>
                  <a:lnTo>
                    <a:pt x="0" y="1"/>
                  </a:lnTo>
                  <a:cubicBezTo>
                    <a:pt x="166" y="272"/>
                    <a:pt x="374" y="503"/>
                    <a:pt x="590" y="724"/>
                  </a:cubicBezTo>
                  <a:cubicBezTo>
                    <a:pt x="811" y="941"/>
                    <a:pt x="1042" y="1148"/>
                    <a:pt x="1314" y="1315"/>
                  </a:cubicBezTo>
                  <a:cubicBezTo>
                    <a:pt x="1148" y="1044"/>
                    <a:pt x="940" y="812"/>
                    <a:pt x="724" y="591"/>
                  </a:cubicBezTo>
                  <a:cubicBezTo>
                    <a:pt x="503" y="374"/>
                    <a:pt x="272" y="1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6"/>
            <p:cNvSpPr/>
            <p:nvPr/>
          </p:nvSpPr>
          <p:spPr>
            <a:xfrm>
              <a:off x="5846900" y="572775"/>
              <a:ext cx="61825" cy="61800"/>
            </a:xfrm>
            <a:custGeom>
              <a:avLst/>
              <a:gdLst/>
              <a:ahLst/>
              <a:cxnLst/>
              <a:rect l="l" t="t" r="r" b="b"/>
              <a:pathLst>
                <a:path w="2473" h="2472" extrusionOk="0">
                  <a:moveTo>
                    <a:pt x="1237" y="0"/>
                  </a:moveTo>
                  <a:cubicBezTo>
                    <a:pt x="554" y="0"/>
                    <a:pt x="1" y="553"/>
                    <a:pt x="1" y="1236"/>
                  </a:cubicBezTo>
                  <a:cubicBezTo>
                    <a:pt x="1" y="1919"/>
                    <a:pt x="554" y="2472"/>
                    <a:pt x="1237" y="2472"/>
                  </a:cubicBezTo>
                  <a:cubicBezTo>
                    <a:pt x="1919" y="2472"/>
                    <a:pt x="2472" y="1919"/>
                    <a:pt x="2472" y="1236"/>
                  </a:cubicBezTo>
                  <a:cubicBezTo>
                    <a:pt x="2472" y="553"/>
                    <a:pt x="1919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6"/>
            <p:cNvSpPr/>
            <p:nvPr/>
          </p:nvSpPr>
          <p:spPr>
            <a:xfrm>
              <a:off x="5840425" y="568750"/>
              <a:ext cx="66500" cy="60575"/>
            </a:xfrm>
            <a:custGeom>
              <a:avLst/>
              <a:gdLst/>
              <a:ahLst/>
              <a:cxnLst/>
              <a:rect l="l" t="t" r="r" b="b"/>
              <a:pathLst>
                <a:path w="2660" h="2423" extrusionOk="0">
                  <a:moveTo>
                    <a:pt x="1330" y="1"/>
                  </a:moveTo>
                  <a:cubicBezTo>
                    <a:pt x="1020" y="1"/>
                    <a:pt x="711" y="119"/>
                    <a:pt x="474" y="355"/>
                  </a:cubicBezTo>
                  <a:cubicBezTo>
                    <a:pt x="1" y="828"/>
                    <a:pt x="1" y="1596"/>
                    <a:pt x="474" y="2068"/>
                  </a:cubicBezTo>
                  <a:cubicBezTo>
                    <a:pt x="711" y="2304"/>
                    <a:pt x="1020" y="2423"/>
                    <a:pt x="1330" y="2423"/>
                  </a:cubicBezTo>
                  <a:cubicBezTo>
                    <a:pt x="1640" y="2423"/>
                    <a:pt x="1950" y="2304"/>
                    <a:pt x="2186" y="2068"/>
                  </a:cubicBezTo>
                  <a:cubicBezTo>
                    <a:pt x="2660" y="1596"/>
                    <a:pt x="2660" y="828"/>
                    <a:pt x="2186" y="355"/>
                  </a:cubicBezTo>
                  <a:cubicBezTo>
                    <a:pt x="1950" y="119"/>
                    <a:pt x="1640" y="1"/>
                    <a:pt x="1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6"/>
            <p:cNvSpPr/>
            <p:nvPr/>
          </p:nvSpPr>
          <p:spPr>
            <a:xfrm>
              <a:off x="5857225" y="582225"/>
              <a:ext cx="32900" cy="32875"/>
            </a:xfrm>
            <a:custGeom>
              <a:avLst/>
              <a:gdLst/>
              <a:ahLst/>
              <a:cxnLst/>
              <a:rect l="l" t="t" r="r" b="b"/>
              <a:pathLst>
                <a:path w="1316" h="1315" extrusionOk="0">
                  <a:moveTo>
                    <a:pt x="0" y="1"/>
                  </a:moveTo>
                  <a:lnTo>
                    <a:pt x="0" y="1"/>
                  </a:lnTo>
                  <a:cubicBezTo>
                    <a:pt x="168" y="272"/>
                    <a:pt x="375" y="503"/>
                    <a:pt x="592" y="724"/>
                  </a:cubicBezTo>
                  <a:cubicBezTo>
                    <a:pt x="813" y="941"/>
                    <a:pt x="1043" y="1148"/>
                    <a:pt x="1315" y="1315"/>
                  </a:cubicBezTo>
                  <a:cubicBezTo>
                    <a:pt x="1149" y="1044"/>
                    <a:pt x="942" y="812"/>
                    <a:pt x="725" y="591"/>
                  </a:cubicBezTo>
                  <a:cubicBezTo>
                    <a:pt x="504" y="374"/>
                    <a:pt x="273" y="16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6"/>
            <p:cNvSpPr/>
            <p:nvPr/>
          </p:nvSpPr>
          <p:spPr>
            <a:xfrm>
              <a:off x="5716475" y="572775"/>
              <a:ext cx="61825" cy="61800"/>
            </a:xfrm>
            <a:custGeom>
              <a:avLst/>
              <a:gdLst/>
              <a:ahLst/>
              <a:cxnLst/>
              <a:rect l="l" t="t" r="r" b="b"/>
              <a:pathLst>
                <a:path w="2473" h="2472" extrusionOk="0">
                  <a:moveTo>
                    <a:pt x="1237" y="0"/>
                  </a:moveTo>
                  <a:cubicBezTo>
                    <a:pt x="554" y="0"/>
                    <a:pt x="1" y="553"/>
                    <a:pt x="1" y="1236"/>
                  </a:cubicBezTo>
                  <a:cubicBezTo>
                    <a:pt x="1" y="1919"/>
                    <a:pt x="554" y="2472"/>
                    <a:pt x="1237" y="2472"/>
                  </a:cubicBezTo>
                  <a:cubicBezTo>
                    <a:pt x="1919" y="2472"/>
                    <a:pt x="2472" y="1919"/>
                    <a:pt x="2472" y="1236"/>
                  </a:cubicBezTo>
                  <a:cubicBezTo>
                    <a:pt x="2472" y="553"/>
                    <a:pt x="1919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6"/>
            <p:cNvSpPr/>
            <p:nvPr/>
          </p:nvSpPr>
          <p:spPr>
            <a:xfrm>
              <a:off x="5710000" y="568725"/>
              <a:ext cx="66525" cy="60600"/>
            </a:xfrm>
            <a:custGeom>
              <a:avLst/>
              <a:gdLst/>
              <a:ahLst/>
              <a:cxnLst/>
              <a:rect l="l" t="t" r="r" b="b"/>
              <a:pathLst>
                <a:path w="2661" h="2424" extrusionOk="0">
                  <a:moveTo>
                    <a:pt x="1330" y="1"/>
                  </a:moveTo>
                  <a:cubicBezTo>
                    <a:pt x="1020" y="1"/>
                    <a:pt x="710" y="119"/>
                    <a:pt x="473" y="355"/>
                  </a:cubicBezTo>
                  <a:cubicBezTo>
                    <a:pt x="1" y="829"/>
                    <a:pt x="1" y="1595"/>
                    <a:pt x="473" y="2068"/>
                  </a:cubicBezTo>
                  <a:cubicBezTo>
                    <a:pt x="710" y="2305"/>
                    <a:pt x="1020" y="2423"/>
                    <a:pt x="1330" y="2423"/>
                  </a:cubicBezTo>
                  <a:cubicBezTo>
                    <a:pt x="1640" y="2423"/>
                    <a:pt x="1950" y="2305"/>
                    <a:pt x="2187" y="2068"/>
                  </a:cubicBezTo>
                  <a:cubicBezTo>
                    <a:pt x="2660" y="1595"/>
                    <a:pt x="2660" y="829"/>
                    <a:pt x="2187" y="355"/>
                  </a:cubicBezTo>
                  <a:cubicBezTo>
                    <a:pt x="1950" y="119"/>
                    <a:pt x="1640" y="1"/>
                    <a:pt x="13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6"/>
            <p:cNvSpPr/>
            <p:nvPr/>
          </p:nvSpPr>
          <p:spPr>
            <a:xfrm>
              <a:off x="5726775" y="582225"/>
              <a:ext cx="32900" cy="32875"/>
            </a:xfrm>
            <a:custGeom>
              <a:avLst/>
              <a:gdLst/>
              <a:ahLst/>
              <a:cxnLst/>
              <a:rect l="l" t="t" r="r" b="b"/>
              <a:pathLst>
                <a:path w="1316" h="1315" extrusionOk="0">
                  <a:moveTo>
                    <a:pt x="1" y="1"/>
                  </a:moveTo>
                  <a:lnTo>
                    <a:pt x="1" y="1"/>
                  </a:lnTo>
                  <a:cubicBezTo>
                    <a:pt x="169" y="272"/>
                    <a:pt x="376" y="503"/>
                    <a:pt x="592" y="724"/>
                  </a:cubicBezTo>
                  <a:cubicBezTo>
                    <a:pt x="812" y="941"/>
                    <a:pt x="1043" y="1148"/>
                    <a:pt x="1315" y="1315"/>
                  </a:cubicBezTo>
                  <a:cubicBezTo>
                    <a:pt x="1149" y="1044"/>
                    <a:pt x="941" y="812"/>
                    <a:pt x="724" y="591"/>
                  </a:cubicBezTo>
                  <a:cubicBezTo>
                    <a:pt x="504" y="374"/>
                    <a:pt x="273" y="1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6"/>
            <p:cNvSpPr/>
            <p:nvPr/>
          </p:nvSpPr>
          <p:spPr>
            <a:xfrm>
              <a:off x="5586050" y="572775"/>
              <a:ext cx="61800" cy="61800"/>
            </a:xfrm>
            <a:custGeom>
              <a:avLst/>
              <a:gdLst/>
              <a:ahLst/>
              <a:cxnLst/>
              <a:rect l="l" t="t" r="r" b="b"/>
              <a:pathLst>
                <a:path w="2472" h="2472" extrusionOk="0">
                  <a:moveTo>
                    <a:pt x="1236" y="0"/>
                  </a:moveTo>
                  <a:cubicBezTo>
                    <a:pt x="553" y="0"/>
                    <a:pt x="0" y="553"/>
                    <a:pt x="0" y="1236"/>
                  </a:cubicBezTo>
                  <a:cubicBezTo>
                    <a:pt x="0" y="1919"/>
                    <a:pt x="553" y="2472"/>
                    <a:pt x="1236" y="2472"/>
                  </a:cubicBezTo>
                  <a:cubicBezTo>
                    <a:pt x="1919" y="2472"/>
                    <a:pt x="2472" y="1919"/>
                    <a:pt x="2472" y="1236"/>
                  </a:cubicBezTo>
                  <a:cubicBezTo>
                    <a:pt x="2472" y="553"/>
                    <a:pt x="1919" y="0"/>
                    <a:pt x="1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>
              <a:off x="5579500" y="568800"/>
              <a:ext cx="66625" cy="60600"/>
            </a:xfrm>
            <a:custGeom>
              <a:avLst/>
              <a:gdLst/>
              <a:ahLst/>
              <a:cxnLst/>
              <a:rect l="l" t="t" r="r" b="b"/>
              <a:pathLst>
                <a:path w="2665" h="2424" extrusionOk="0">
                  <a:moveTo>
                    <a:pt x="1331" y="0"/>
                  </a:moveTo>
                  <a:cubicBezTo>
                    <a:pt x="782" y="0"/>
                    <a:pt x="285" y="377"/>
                    <a:pt x="154" y="935"/>
                  </a:cubicBezTo>
                  <a:cubicBezTo>
                    <a:pt x="1" y="1586"/>
                    <a:pt x="404" y="2239"/>
                    <a:pt x="1056" y="2391"/>
                  </a:cubicBezTo>
                  <a:cubicBezTo>
                    <a:pt x="1149" y="2413"/>
                    <a:pt x="1242" y="2424"/>
                    <a:pt x="1334" y="2424"/>
                  </a:cubicBezTo>
                  <a:cubicBezTo>
                    <a:pt x="1883" y="2424"/>
                    <a:pt x="2381" y="2047"/>
                    <a:pt x="2512" y="1489"/>
                  </a:cubicBezTo>
                  <a:cubicBezTo>
                    <a:pt x="2665" y="837"/>
                    <a:pt x="2261" y="186"/>
                    <a:pt x="1610" y="33"/>
                  </a:cubicBezTo>
                  <a:cubicBezTo>
                    <a:pt x="1516" y="11"/>
                    <a:pt x="1423" y="0"/>
                    <a:pt x="1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>
              <a:off x="5596350" y="582225"/>
              <a:ext cx="32900" cy="32875"/>
            </a:xfrm>
            <a:custGeom>
              <a:avLst/>
              <a:gdLst/>
              <a:ahLst/>
              <a:cxnLst/>
              <a:rect l="l" t="t" r="r" b="b"/>
              <a:pathLst>
                <a:path w="1316" h="1315" extrusionOk="0">
                  <a:moveTo>
                    <a:pt x="1" y="1"/>
                  </a:moveTo>
                  <a:lnTo>
                    <a:pt x="1" y="1"/>
                  </a:lnTo>
                  <a:cubicBezTo>
                    <a:pt x="167" y="272"/>
                    <a:pt x="375" y="503"/>
                    <a:pt x="592" y="724"/>
                  </a:cubicBezTo>
                  <a:cubicBezTo>
                    <a:pt x="812" y="941"/>
                    <a:pt x="1043" y="1148"/>
                    <a:pt x="1316" y="1315"/>
                  </a:cubicBezTo>
                  <a:cubicBezTo>
                    <a:pt x="1149" y="1044"/>
                    <a:pt x="941" y="812"/>
                    <a:pt x="724" y="591"/>
                  </a:cubicBezTo>
                  <a:cubicBezTo>
                    <a:pt x="504" y="374"/>
                    <a:pt x="273" y="16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>
              <a:off x="5582550" y="530675"/>
              <a:ext cx="582325" cy="9450"/>
            </a:xfrm>
            <a:custGeom>
              <a:avLst/>
              <a:gdLst/>
              <a:ahLst/>
              <a:cxnLst/>
              <a:rect l="l" t="t" r="r" b="b"/>
              <a:pathLst>
                <a:path w="23293" h="378" extrusionOk="0">
                  <a:moveTo>
                    <a:pt x="11647" y="1"/>
                  </a:moveTo>
                  <a:cubicBezTo>
                    <a:pt x="9706" y="5"/>
                    <a:pt x="7765" y="12"/>
                    <a:pt x="5824" y="42"/>
                  </a:cubicBezTo>
                  <a:cubicBezTo>
                    <a:pt x="3882" y="67"/>
                    <a:pt x="1942" y="115"/>
                    <a:pt x="1" y="188"/>
                  </a:cubicBezTo>
                  <a:cubicBezTo>
                    <a:pt x="1942" y="260"/>
                    <a:pt x="3884" y="309"/>
                    <a:pt x="5824" y="336"/>
                  </a:cubicBezTo>
                  <a:cubicBezTo>
                    <a:pt x="7765" y="366"/>
                    <a:pt x="9706" y="373"/>
                    <a:pt x="11647" y="378"/>
                  </a:cubicBezTo>
                  <a:cubicBezTo>
                    <a:pt x="13588" y="373"/>
                    <a:pt x="15528" y="366"/>
                    <a:pt x="17469" y="336"/>
                  </a:cubicBezTo>
                  <a:cubicBezTo>
                    <a:pt x="19412" y="311"/>
                    <a:pt x="21352" y="263"/>
                    <a:pt x="23293" y="190"/>
                  </a:cubicBezTo>
                  <a:cubicBezTo>
                    <a:pt x="21352" y="115"/>
                    <a:pt x="19412" y="67"/>
                    <a:pt x="17469" y="42"/>
                  </a:cubicBezTo>
                  <a:cubicBezTo>
                    <a:pt x="15528" y="12"/>
                    <a:pt x="13588" y="5"/>
                    <a:pt x="11647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46"/>
          <p:cNvGrpSpPr/>
          <p:nvPr/>
        </p:nvGrpSpPr>
        <p:grpSpPr>
          <a:xfrm rot="-615642">
            <a:off x="8285700" y="3980161"/>
            <a:ext cx="865422" cy="1301611"/>
            <a:chOff x="2702375" y="428725"/>
            <a:chExt cx="345175" cy="519150"/>
          </a:xfrm>
        </p:grpSpPr>
        <p:sp>
          <p:nvSpPr>
            <p:cNvPr id="2511" name="Google Shape;2511;p46"/>
            <p:cNvSpPr/>
            <p:nvPr/>
          </p:nvSpPr>
          <p:spPr>
            <a:xfrm>
              <a:off x="2702375" y="479425"/>
              <a:ext cx="345175" cy="468450"/>
            </a:xfrm>
            <a:custGeom>
              <a:avLst/>
              <a:gdLst/>
              <a:ahLst/>
              <a:cxnLst/>
              <a:rect l="l" t="t" r="r" b="b"/>
              <a:pathLst>
                <a:path w="13807" h="18738" extrusionOk="0">
                  <a:moveTo>
                    <a:pt x="2437" y="0"/>
                  </a:moveTo>
                  <a:lnTo>
                    <a:pt x="1" y="2545"/>
                  </a:lnTo>
                  <a:lnTo>
                    <a:pt x="1" y="18084"/>
                  </a:lnTo>
                  <a:cubicBezTo>
                    <a:pt x="243" y="18130"/>
                    <a:pt x="487" y="18174"/>
                    <a:pt x="731" y="18214"/>
                  </a:cubicBezTo>
                  <a:cubicBezTo>
                    <a:pt x="2787" y="18563"/>
                    <a:pt x="4845" y="18737"/>
                    <a:pt x="6902" y="18737"/>
                  </a:cubicBezTo>
                  <a:cubicBezTo>
                    <a:pt x="9203" y="18737"/>
                    <a:pt x="11505" y="18519"/>
                    <a:pt x="13807" y="18084"/>
                  </a:cubicBezTo>
                  <a:lnTo>
                    <a:pt x="13807" y="2545"/>
                  </a:lnTo>
                  <a:lnTo>
                    <a:pt x="113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6"/>
            <p:cNvSpPr/>
            <p:nvPr/>
          </p:nvSpPr>
          <p:spPr>
            <a:xfrm>
              <a:off x="2736675" y="513675"/>
              <a:ext cx="276575" cy="399875"/>
            </a:xfrm>
            <a:custGeom>
              <a:avLst/>
              <a:gdLst/>
              <a:ahLst/>
              <a:cxnLst/>
              <a:rect l="l" t="t" r="r" b="b"/>
              <a:pathLst>
                <a:path w="11063" h="15995" extrusionOk="0">
                  <a:moveTo>
                    <a:pt x="1652" y="1"/>
                  </a:moveTo>
                  <a:lnTo>
                    <a:pt x="0" y="1726"/>
                  </a:lnTo>
                  <a:lnTo>
                    <a:pt x="0" y="15558"/>
                  </a:lnTo>
                  <a:cubicBezTo>
                    <a:pt x="1843" y="15849"/>
                    <a:pt x="3699" y="15995"/>
                    <a:pt x="5532" y="15995"/>
                  </a:cubicBezTo>
                  <a:cubicBezTo>
                    <a:pt x="7365" y="15995"/>
                    <a:pt x="9221" y="15849"/>
                    <a:pt x="11062" y="15560"/>
                  </a:cubicBezTo>
                  <a:lnTo>
                    <a:pt x="11062" y="1726"/>
                  </a:lnTo>
                  <a:lnTo>
                    <a:pt x="9411" y="1"/>
                  </a:ln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6"/>
            <p:cNvSpPr/>
            <p:nvPr/>
          </p:nvSpPr>
          <p:spPr>
            <a:xfrm>
              <a:off x="2702375" y="639075"/>
              <a:ext cx="345150" cy="149400"/>
            </a:xfrm>
            <a:custGeom>
              <a:avLst/>
              <a:gdLst/>
              <a:ahLst/>
              <a:cxnLst/>
              <a:rect l="l" t="t" r="r" b="b"/>
              <a:pathLst>
                <a:path w="13806" h="5976" extrusionOk="0">
                  <a:moveTo>
                    <a:pt x="1" y="0"/>
                  </a:moveTo>
                  <a:lnTo>
                    <a:pt x="1" y="5976"/>
                  </a:lnTo>
                  <a:lnTo>
                    <a:pt x="13806" y="5976"/>
                  </a:lnTo>
                  <a:lnTo>
                    <a:pt x="138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6"/>
            <p:cNvSpPr/>
            <p:nvPr/>
          </p:nvSpPr>
          <p:spPr>
            <a:xfrm>
              <a:off x="2823900" y="662750"/>
              <a:ext cx="102100" cy="102075"/>
            </a:xfrm>
            <a:custGeom>
              <a:avLst/>
              <a:gdLst/>
              <a:ahLst/>
              <a:cxnLst/>
              <a:rect l="l" t="t" r="r" b="b"/>
              <a:pathLst>
                <a:path w="4084" h="4083" extrusionOk="0">
                  <a:moveTo>
                    <a:pt x="1227" y="1"/>
                  </a:moveTo>
                  <a:lnTo>
                    <a:pt x="1227" y="1225"/>
                  </a:lnTo>
                  <a:lnTo>
                    <a:pt x="1" y="1225"/>
                  </a:lnTo>
                  <a:lnTo>
                    <a:pt x="1" y="2858"/>
                  </a:lnTo>
                  <a:lnTo>
                    <a:pt x="1227" y="2858"/>
                  </a:lnTo>
                  <a:lnTo>
                    <a:pt x="1227" y="4082"/>
                  </a:lnTo>
                  <a:lnTo>
                    <a:pt x="2859" y="4082"/>
                  </a:lnTo>
                  <a:lnTo>
                    <a:pt x="2859" y="2858"/>
                  </a:lnTo>
                  <a:lnTo>
                    <a:pt x="4083" y="2858"/>
                  </a:lnTo>
                  <a:lnTo>
                    <a:pt x="4083" y="1225"/>
                  </a:lnTo>
                  <a:lnTo>
                    <a:pt x="2859" y="1225"/>
                  </a:lnTo>
                  <a:lnTo>
                    <a:pt x="28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6"/>
            <p:cNvSpPr/>
            <p:nvPr/>
          </p:nvSpPr>
          <p:spPr>
            <a:xfrm>
              <a:off x="2722175" y="428725"/>
              <a:ext cx="305550" cy="59000"/>
            </a:xfrm>
            <a:custGeom>
              <a:avLst/>
              <a:gdLst/>
              <a:ahLst/>
              <a:cxnLst/>
              <a:rect l="l" t="t" r="r" b="b"/>
              <a:pathLst>
                <a:path w="12222" h="2360" extrusionOk="0">
                  <a:moveTo>
                    <a:pt x="0" y="0"/>
                  </a:moveTo>
                  <a:lnTo>
                    <a:pt x="0" y="2360"/>
                  </a:lnTo>
                  <a:lnTo>
                    <a:pt x="12221" y="2360"/>
                  </a:lnTo>
                  <a:lnTo>
                    <a:pt x="122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6"/>
            <p:cNvSpPr/>
            <p:nvPr/>
          </p:nvSpPr>
          <p:spPr>
            <a:xfrm>
              <a:off x="2872450" y="433225"/>
              <a:ext cx="4975" cy="50025"/>
            </a:xfrm>
            <a:custGeom>
              <a:avLst/>
              <a:gdLst/>
              <a:ahLst/>
              <a:cxnLst/>
              <a:rect l="l" t="t" r="r" b="b"/>
              <a:pathLst>
                <a:path w="199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9" y="200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6"/>
            <p:cNvSpPr/>
            <p:nvPr/>
          </p:nvSpPr>
          <p:spPr>
            <a:xfrm>
              <a:off x="2859550" y="433225"/>
              <a:ext cx="4975" cy="50025"/>
            </a:xfrm>
            <a:custGeom>
              <a:avLst/>
              <a:gdLst/>
              <a:ahLst/>
              <a:cxnLst/>
              <a:rect l="l" t="t" r="r" b="b"/>
              <a:pathLst>
                <a:path w="199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9" y="200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6"/>
            <p:cNvSpPr/>
            <p:nvPr/>
          </p:nvSpPr>
          <p:spPr>
            <a:xfrm>
              <a:off x="2846650" y="433225"/>
              <a:ext cx="4975" cy="50025"/>
            </a:xfrm>
            <a:custGeom>
              <a:avLst/>
              <a:gdLst/>
              <a:ahLst/>
              <a:cxnLst/>
              <a:rect l="l" t="t" r="r" b="b"/>
              <a:pathLst>
                <a:path w="199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9" y="200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6"/>
            <p:cNvSpPr/>
            <p:nvPr/>
          </p:nvSpPr>
          <p:spPr>
            <a:xfrm>
              <a:off x="2833750" y="433225"/>
              <a:ext cx="4975" cy="50025"/>
            </a:xfrm>
            <a:custGeom>
              <a:avLst/>
              <a:gdLst/>
              <a:ahLst/>
              <a:cxnLst/>
              <a:rect l="l" t="t" r="r" b="b"/>
              <a:pathLst>
                <a:path w="199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9" y="2001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6"/>
            <p:cNvSpPr/>
            <p:nvPr/>
          </p:nvSpPr>
          <p:spPr>
            <a:xfrm>
              <a:off x="2820825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6"/>
            <p:cNvSpPr/>
            <p:nvPr/>
          </p:nvSpPr>
          <p:spPr>
            <a:xfrm>
              <a:off x="2807925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6"/>
            <p:cNvSpPr/>
            <p:nvPr/>
          </p:nvSpPr>
          <p:spPr>
            <a:xfrm>
              <a:off x="2795025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6"/>
            <p:cNvSpPr/>
            <p:nvPr/>
          </p:nvSpPr>
          <p:spPr>
            <a:xfrm>
              <a:off x="2782125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6"/>
            <p:cNvSpPr/>
            <p:nvPr/>
          </p:nvSpPr>
          <p:spPr>
            <a:xfrm>
              <a:off x="2769225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6"/>
            <p:cNvSpPr/>
            <p:nvPr/>
          </p:nvSpPr>
          <p:spPr>
            <a:xfrm>
              <a:off x="2756300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6"/>
            <p:cNvSpPr/>
            <p:nvPr/>
          </p:nvSpPr>
          <p:spPr>
            <a:xfrm>
              <a:off x="2743400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6"/>
            <p:cNvSpPr/>
            <p:nvPr/>
          </p:nvSpPr>
          <p:spPr>
            <a:xfrm>
              <a:off x="2730500" y="433225"/>
              <a:ext cx="4950" cy="50025"/>
            </a:xfrm>
            <a:custGeom>
              <a:avLst/>
              <a:gdLst/>
              <a:ahLst/>
              <a:cxnLst/>
              <a:rect l="l" t="t" r="r" b="b"/>
              <a:pathLst>
                <a:path w="198" h="2001" extrusionOk="0">
                  <a:moveTo>
                    <a:pt x="1" y="1"/>
                  </a:moveTo>
                  <a:lnTo>
                    <a:pt x="1" y="2001"/>
                  </a:lnTo>
                  <a:lnTo>
                    <a:pt x="198" y="2001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6"/>
            <p:cNvSpPr/>
            <p:nvPr/>
          </p:nvSpPr>
          <p:spPr>
            <a:xfrm>
              <a:off x="2885400" y="433175"/>
              <a:ext cx="4975" cy="50050"/>
            </a:xfrm>
            <a:custGeom>
              <a:avLst/>
              <a:gdLst/>
              <a:ahLst/>
              <a:cxnLst/>
              <a:rect l="l" t="t" r="r" b="b"/>
              <a:pathLst>
                <a:path w="199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6"/>
            <p:cNvSpPr/>
            <p:nvPr/>
          </p:nvSpPr>
          <p:spPr>
            <a:xfrm>
              <a:off x="2898275" y="433175"/>
              <a:ext cx="4950" cy="50050"/>
            </a:xfrm>
            <a:custGeom>
              <a:avLst/>
              <a:gdLst/>
              <a:ahLst/>
              <a:cxnLst/>
              <a:rect l="l" t="t" r="r" b="b"/>
              <a:pathLst>
                <a:path w="198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6"/>
            <p:cNvSpPr/>
            <p:nvPr/>
          </p:nvSpPr>
          <p:spPr>
            <a:xfrm>
              <a:off x="2911175" y="433175"/>
              <a:ext cx="5000" cy="50050"/>
            </a:xfrm>
            <a:custGeom>
              <a:avLst/>
              <a:gdLst/>
              <a:ahLst/>
              <a:cxnLst/>
              <a:rect l="l" t="t" r="r" b="b"/>
              <a:pathLst>
                <a:path w="200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9" y="200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6"/>
            <p:cNvSpPr/>
            <p:nvPr/>
          </p:nvSpPr>
          <p:spPr>
            <a:xfrm>
              <a:off x="2924100" y="433175"/>
              <a:ext cx="4975" cy="50050"/>
            </a:xfrm>
            <a:custGeom>
              <a:avLst/>
              <a:gdLst/>
              <a:ahLst/>
              <a:cxnLst/>
              <a:rect l="l" t="t" r="r" b="b"/>
              <a:pathLst>
                <a:path w="199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6"/>
            <p:cNvSpPr/>
            <p:nvPr/>
          </p:nvSpPr>
          <p:spPr>
            <a:xfrm>
              <a:off x="2937000" y="433175"/>
              <a:ext cx="5000" cy="50050"/>
            </a:xfrm>
            <a:custGeom>
              <a:avLst/>
              <a:gdLst/>
              <a:ahLst/>
              <a:cxnLst/>
              <a:rect l="l" t="t" r="r" b="b"/>
              <a:pathLst>
                <a:path w="200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9" y="200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6"/>
            <p:cNvSpPr/>
            <p:nvPr/>
          </p:nvSpPr>
          <p:spPr>
            <a:xfrm>
              <a:off x="2949925" y="433175"/>
              <a:ext cx="4975" cy="50050"/>
            </a:xfrm>
            <a:custGeom>
              <a:avLst/>
              <a:gdLst/>
              <a:ahLst/>
              <a:cxnLst/>
              <a:rect l="l" t="t" r="r" b="b"/>
              <a:pathLst>
                <a:path w="199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2962800" y="433175"/>
              <a:ext cx="5000" cy="50050"/>
            </a:xfrm>
            <a:custGeom>
              <a:avLst/>
              <a:gdLst/>
              <a:ahLst/>
              <a:cxnLst/>
              <a:rect l="l" t="t" r="r" b="b"/>
              <a:pathLst>
                <a:path w="200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9" y="200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2975725" y="433175"/>
              <a:ext cx="4975" cy="50050"/>
            </a:xfrm>
            <a:custGeom>
              <a:avLst/>
              <a:gdLst/>
              <a:ahLst/>
              <a:cxnLst/>
              <a:rect l="l" t="t" r="r" b="b"/>
              <a:pathLst>
                <a:path w="199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6"/>
            <p:cNvSpPr/>
            <p:nvPr/>
          </p:nvSpPr>
          <p:spPr>
            <a:xfrm>
              <a:off x="2988625" y="433175"/>
              <a:ext cx="5000" cy="50050"/>
            </a:xfrm>
            <a:custGeom>
              <a:avLst/>
              <a:gdLst/>
              <a:ahLst/>
              <a:cxnLst/>
              <a:rect l="l" t="t" r="r" b="b"/>
              <a:pathLst>
                <a:path w="200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9" y="200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6"/>
            <p:cNvSpPr/>
            <p:nvPr/>
          </p:nvSpPr>
          <p:spPr>
            <a:xfrm>
              <a:off x="3001550" y="433175"/>
              <a:ext cx="4975" cy="50050"/>
            </a:xfrm>
            <a:custGeom>
              <a:avLst/>
              <a:gdLst/>
              <a:ahLst/>
              <a:cxnLst/>
              <a:rect l="l" t="t" r="r" b="b"/>
              <a:pathLst>
                <a:path w="199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8" y="2002"/>
                  </a:lnTo>
                  <a:lnTo>
                    <a:pt x="198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6"/>
            <p:cNvSpPr/>
            <p:nvPr/>
          </p:nvSpPr>
          <p:spPr>
            <a:xfrm>
              <a:off x="3014450" y="433175"/>
              <a:ext cx="5000" cy="50050"/>
            </a:xfrm>
            <a:custGeom>
              <a:avLst/>
              <a:gdLst/>
              <a:ahLst/>
              <a:cxnLst/>
              <a:rect l="l" t="t" r="r" b="b"/>
              <a:pathLst>
                <a:path w="200" h="2002" extrusionOk="0">
                  <a:moveTo>
                    <a:pt x="1" y="1"/>
                  </a:moveTo>
                  <a:lnTo>
                    <a:pt x="1" y="2002"/>
                  </a:lnTo>
                  <a:lnTo>
                    <a:pt x="199" y="2002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6"/>
            <p:cNvSpPr/>
            <p:nvPr/>
          </p:nvSpPr>
          <p:spPr>
            <a:xfrm>
              <a:off x="2720625" y="563350"/>
              <a:ext cx="326925" cy="384525"/>
            </a:xfrm>
            <a:custGeom>
              <a:avLst/>
              <a:gdLst/>
              <a:ahLst/>
              <a:cxnLst/>
              <a:rect l="l" t="t" r="r" b="b"/>
              <a:pathLst>
                <a:path w="13077" h="15381" extrusionOk="0">
                  <a:moveTo>
                    <a:pt x="13077" y="0"/>
                  </a:moveTo>
                  <a:cubicBezTo>
                    <a:pt x="12562" y="3491"/>
                    <a:pt x="12046" y="6981"/>
                    <a:pt x="11531" y="10473"/>
                  </a:cubicBezTo>
                  <a:cubicBezTo>
                    <a:pt x="11401" y="11357"/>
                    <a:pt x="11235" y="12312"/>
                    <a:pt x="10580" y="12921"/>
                  </a:cubicBezTo>
                  <a:cubicBezTo>
                    <a:pt x="10086" y="13380"/>
                    <a:pt x="9400" y="13557"/>
                    <a:pt x="8744" y="13703"/>
                  </a:cubicBezTo>
                  <a:cubicBezTo>
                    <a:pt x="5872" y="14347"/>
                    <a:pt x="2941" y="14734"/>
                    <a:pt x="1" y="14857"/>
                  </a:cubicBezTo>
                  <a:cubicBezTo>
                    <a:pt x="2057" y="15206"/>
                    <a:pt x="4115" y="15380"/>
                    <a:pt x="6172" y="15380"/>
                  </a:cubicBezTo>
                  <a:cubicBezTo>
                    <a:pt x="8473" y="15380"/>
                    <a:pt x="10775" y="15162"/>
                    <a:pt x="13077" y="14727"/>
                  </a:cubicBezTo>
                  <a:lnTo>
                    <a:pt x="13077" y="0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2718500" y="547100"/>
              <a:ext cx="38625" cy="236600"/>
            </a:xfrm>
            <a:custGeom>
              <a:avLst/>
              <a:gdLst/>
              <a:ahLst/>
              <a:cxnLst/>
              <a:rect l="l" t="t" r="r" b="b"/>
              <a:pathLst>
                <a:path w="1545" h="9464" extrusionOk="0">
                  <a:moveTo>
                    <a:pt x="772" y="1"/>
                  </a:moveTo>
                  <a:cubicBezTo>
                    <a:pt x="387" y="1"/>
                    <a:pt x="1" y="249"/>
                    <a:pt x="1" y="746"/>
                  </a:cubicBezTo>
                  <a:lnTo>
                    <a:pt x="1" y="8718"/>
                  </a:lnTo>
                  <a:cubicBezTo>
                    <a:pt x="1" y="9215"/>
                    <a:pt x="387" y="9464"/>
                    <a:pt x="773" y="9464"/>
                  </a:cubicBezTo>
                  <a:cubicBezTo>
                    <a:pt x="1158" y="9464"/>
                    <a:pt x="1544" y="9216"/>
                    <a:pt x="1544" y="8718"/>
                  </a:cubicBezTo>
                  <a:lnTo>
                    <a:pt x="1544" y="746"/>
                  </a:lnTo>
                  <a:cubicBezTo>
                    <a:pt x="1544" y="249"/>
                    <a:pt x="1158" y="1"/>
                    <a:pt x="772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1" name="Google Shape;2541;p46"/>
          <p:cNvGrpSpPr/>
          <p:nvPr/>
        </p:nvGrpSpPr>
        <p:grpSpPr>
          <a:xfrm>
            <a:off x="80018" y="3640902"/>
            <a:ext cx="1534445" cy="1830932"/>
            <a:chOff x="2131700" y="489675"/>
            <a:chExt cx="458975" cy="547675"/>
          </a:xfrm>
        </p:grpSpPr>
        <p:sp>
          <p:nvSpPr>
            <p:cNvPr id="2542" name="Google Shape;2542;p46"/>
            <p:cNvSpPr/>
            <p:nvPr/>
          </p:nvSpPr>
          <p:spPr>
            <a:xfrm>
              <a:off x="2131700" y="532175"/>
              <a:ext cx="458975" cy="505175"/>
            </a:xfrm>
            <a:custGeom>
              <a:avLst/>
              <a:gdLst/>
              <a:ahLst/>
              <a:cxnLst/>
              <a:rect l="l" t="t" r="r" b="b"/>
              <a:pathLst>
                <a:path w="18359" h="20207" extrusionOk="0">
                  <a:moveTo>
                    <a:pt x="7173" y="1"/>
                  </a:moveTo>
                  <a:lnTo>
                    <a:pt x="7173" y="6839"/>
                  </a:lnTo>
                  <a:lnTo>
                    <a:pt x="531" y="17439"/>
                  </a:lnTo>
                  <a:cubicBezTo>
                    <a:pt x="0" y="18288"/>
                    <a:pt x="504" y="19399"/>
                    <a:pt x="1489" y="19564"/>
                  </a:cubicBezTo>
                  <a:cubicBezTo>
                    <a:pt x="1529" y="19570"/>
                    <a:pt x="1567" y="19578"/>
                    <a:pt x="1606" y="19584"/>
                  </a:cubicBezTo>
                  <a:cubicBezTo>
                    <a:pt x="4130" y="19999"/>
                    <a:pt x="6655" y="20206"/>
                    <a:pt x="9179" y="20206"/>
                  </a:cubicBezTo>
                  <a:cubicBezTo>
                    <a:pt x="11743" y="20206"/>
                    <a:pt x="14306" y="19992"/>
                    <a:pt x="16869" y="19564"/>
                  </a:cubicBezTo>
                  <a:cubicBezTo>
                    <a:pt x="17855" y="19400"/>
                    <a:pt x="18358" y="18288"/>
                    <a:pt x="17828" y="17439"/>
                  </a:cubicBezTo>
                  <a:lnTo>
                    <a:pt x="11954" y="8064"/>
                  </a:lnTo>
                  <a:lnTo>
                    <a:pt x="11186" y="6839"/>
                  </a:lnTo>
                  <a:lnTo>
                    <a:pt x="111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6"/>
            <p:cNvSpPr/>
            <p:nvPr/>
          </p:nvSpPr>
          <p:spPr>
            <a:xfrm>
              <a:off x="2158300" y="528875"/>
              <a:ext cx="405800" cy="488275"/>
            </a:xfrm>
            <a:custGeom>
              <a:avLst/>
              <a:gdLst/>
              <a:ahLst/>
              <a:cxnLst/>
              <a:rect l="l" t="t" r="r" b="b"/>
              <a:pathLst>
                <a:path w="16232" h="19531" extrusionOk="0">
                  <a:moveTo>
                    <a:pt x="6918" y="1"/>
                  </a:moveTo>
                  <a:lnTo>
                    <a:pt x="6918" y="7204"/>
                  </a:lnTo>
                  <a:lnTo>
                    <a:pt x="4076" y="11740"/>
                  </a:lnTo>
                  <a:lnTo>
                    <a:pt x="152" y="18002"/>
                  </a:lnTo>
                  <a:cubicBezTo>
                    <a:pt x="0" y="18242"/>
                    <a:pt x="74" y="18471"/>
                    <a:pt x="114" y="18557"/>
                  </a:cubicBezTo>
                  <a:cubicBezTo>
                    <a:pt x="152" y="18644"/>
                    <a:pt x="274" y="18851"/>
                    <a:pt x="557" y="18900"/>
                  </a:cubicBezTo>
                  <a:cubicBezTo>
                    <a:pt x="3065" y="19318"/>
                    <a:pt x="5608" y="19530"/>
                    <a:pt x="8116" y="19530"/>
                  </a:cubicBezTo>
                  <a:cubicBezTo>
                    <a:pt x="10623" y="19530"/>
                    <a:pt x="13165" y="19318"/>
                    <a:pt x="15673" y="18900"/>
                  </a:cubicBezTo>
                  <a:cubicBezTo>
                    <a:pt x="15957" y="18853"/>
                    <a:pt x="16078" y="18644"/>
                    <a:pt x="16118" y="18557"/>
                  </a:cubicBezTo>
                  <a:cubicBezTo>
                    <a:pt x="16156" y="18471"/>
                    <a:pt x="16231" y="18242"/>
                    <a:pt x="16079" y="18002"/>
                  </a:cubicBezTo>
                  <a:lnTo>
                    <a:pt x="12389" y="12112"/>
                  </a:lnTo>
                  <a:lnTo>
                    <a:pt x="9314" y="7203"/>
                  </a:lnTo>
                  <a:lnTo>
                    <a:pt x="9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6"/>
            <p:cNvSpPr/>
            <p:nvPr/>
          </p:nvSpPr>
          <p:spPr>
            <a:xfrm>
              <a:off x="2291775" y="489675"/>
              <a:ext cx="138825" cy="44975"/>
            </a:xfrm>
            <a:custGeom>
              <a:avLst/>
              <a:gdLst/>
              <a:ahLst/>
              <a:cxnLst/>
              <a:rect l="l" t="t" r="r" b="b"/>
              <a:pathLst>
                <a:path w="5553" h="1799" extrusionOk="0">
                  <a:moveTo>
                    <a:pt x="61" y="1"/>
                  </a:moveTo>
                  <a:cubicBezTo>
                    <a:pt x="28" y="1"/>
                    <a:pt x="1" y="29"/>
                    <a:pt x="1" y="61"/>
                  </a:cubicBezTo>
                  <a:lnTo>
                    <a:pt x="1" y="1739"/>
                  </a:lnTo>
                  <a:cubicBezTo>
                    <a:pt x="1" y="1771"/>
                    <a:pt x="28" y="1799"/>
                    <a:pt x="61" y="1799"/>
                  </a:cubicBezTo>
                  <a:lnTo>
                    <a:pt x="5494" y="1799"/>
                  </a:lnTo>
                  <a:cubicBezTo>
                    <a:pt x="5526" y="1799"/>
                    <a:pt x="5553" y="1773"/>
                    <a:pt x="5553" y="1740"/>
                  </a:cubicBezTo>
                  <a:lnTo>
                    <a:pt x="5553" y="61"/>
                  </a:lnTo>
                  <a:cubicBezTo>
                    <a:pt x="5553" y="29"/>
                    <a:pt x="5526" y="1"/>
                    <a:pt x="5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6"/>
            <p:cNvSpPr/>
            <p:nvPr/>
          </p:nvSpPr>
          <p:spPr>
            <a:xfrm>
              <a:off x="2334050" y="807800"/>
              <a:ext cx="134050" cy="40775"/>
            </a:xfrm>
            <a:custGeom>
              <a:avLst/>
              <a:gdLst/>
              <a:ahLst/>
              <a:cxnLst/>
              <a:rect l="l" t="t" r="r" b="b"/>
              <a:pathLst>
                <a:path w="5362" h="1631" extrusionOk="0">
                  <a:moveTo>
                    <a:pt x="2699" y="0"/>
                  </a:moveTo>
                  <a:cubicBezTo>
                    <a:pt x="2690" y="0"/>
                    <a:pt x="2680" y="0"/>
                    <a:pt x="2671" y="1"/>
                  </a:cubicBezTo>
                  <a:cubicBezTo>
                    <a:pt x="1705" y="9"/>
                    <a:pt x="745" y="359"/>
                    <a:pt x="0" y="973"/>
                  </a:cubicBezTo>
                  <a:cubicBezTo>
                    <a:pt x="899" y="1262"/>
                    <a:pt x="1782" y="1543"/>
                    <a:pt x="2725" y="1615"/>
                  </a:cubicBezTo>
                  <a:cubicBezTo>
                    <a:pt x="2858" y="1625"/>
                    <a:pt x="2991" y="1630"/>
                    <a:pt x="3124" y="1630"/>
                  </a:cubicBezTo>
                  <a:cubicBezTo>
                    <a:pt x="3927" y="1630"/>
                    <a:pt x="4706" y="1435"/>
                    <a:pt x="5361" y="955"/>
                  </a:cubicBezTo>
                  <a:cubicBezTo>
                    <a:pt x="4613" y="359"/>
                    <a:pt x="3655" y="0"/>
                    <a:pt x="2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2158300" y="810100"/>
              <a:ext cx="405800" cy="207050"/>
            </a:xfrm>
            <a:custGeom>
              <a:avLst/>
              <a:gdLst/>
              <a:ahLst/>
              <a:cxnLst/>
              <a:rect l="l" t="t" r="r" b="b"/>
              <a:pathLst>
                <a:path w="16232" h="8282" extrusionOk="0">
                  <a:moveTo>
                    <a:pt x="6179" y="0"/>
                  </a:moveTo>
                  <a:cubicBezTo>
                    <a:pt x="5453" y="0"/>
                    <a:pt x="4727" y="170"/>
                    <a:pt x="4076" y="491"/>
                  </a:cubicBezTo>
                  <a:lnTo>
                    <a:pt x="152" y="6753"/>
                  </a:lnTo>
                  <a:cubicBezTo>
                    <a:pt x="0" y="6993"/>
                    <a:pt x="74" y="7222"/>
                    <a:pt x="114" y="7308"/>
                  </a:cubicBezTo>
                  <a:cubicBezTo>
                    <a:pt x="152" y="7395"/>
                    <a:pt x="274" y="7602"/>
                    <a:pt x="557" y="7651"/>
                  </a:cubicBezTo>
                  <a:cubicBezTo>
                    <a:pt x="3065" y="8069"/>
                    <a:pt x="5608" y="8281"/>
                    <a:pt x="8116" y="8281"/>
                  </a:cubicBezTo>
                  <a:cubicBezTo>
                    <a:pt x="10623" y="8281"/>
                    <a:pt x="13165" y="8069"/>
                    <a:pt x="15673" y="7651"/>
                  </a:cubicBezTo>
                  <a:cubicBezTo>
                    <a:pt x="15957" y="7604"/>
                    <a:pt x="16078" y="7395"/>
                    <a:pt x="16118" y="7308"/>
                  </a:cubicBezTo>
                  <a:cubicBezTo>
                    <a:pt x="16156" y="7222"/>
                    <a:pt x="16231" y="6993"/>
                    <a:pt x="16079" y="6753"/>
                  </a:cubicBezTo>
                  <a:lnTo>
                    <a:pt x="12389" y="863"/>
                  </a:lnTo>
                  <a:cubicBezTo>
                    <a:pt x="11903" y="1092"/>
                    <a:pt x="11366" y="1214"/>
                    <a:pt x="10829" y="1214"/>
                  </a:cubicBezTo>
                  <a:cubicBezTo>
                    <a:pt x="10654" y="1214"/>
                    <a:pt x="10480" y="1201"/>
                    <a:pt x="10308" y="1175"/>
                  </a:cubicBezTo>
                  <a:cubicBezTo>
                    <a:pt x="9250" y="1016"/>
                    <a:pt x="8314" y="398"/>
                    <a:pt x="7276" y="135"/>
                  </a:cubicBezTo>
                  <a:cubicBezTo>
                    <a:pt x="6917" y="44"/>
                    <a:pt x="6548" y="0"/>
                    <a:pt x="61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2271425" y="917950"/>
              <a:ext cx="29300" cy="22750"/>
            </a:xfrm>
            <a:custGeom>
              <a:avLst/>
              <a:gdLst/>
              <a:ahLst/>
              <a:cxnLst/>
              <a:rect l="l" t="t" r="r" b="b"/>
              <a:pathLst>
                <a:path w="1172" h="910" extrusionOk="0">
                  <a:moveTo>
                    <a:pt x="587" y="0"/>
                  </a:moveTo>
                  <a:cubicBezTo>
                    <a:pt x="3" y="0"/>
                    <a:pt x="0" y="909"/>
                    <a:pt x="587" y="909"/>
                  </a:cubicBezTo>
                  <a:cubicBezTo>
                    <a:pt x="1171" y="909"/>
                    <a:pt x="1172" y="0"/>
                    <a:pt x="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6"/>
            <p:cNvSpPr/>
            <p:nvPr/>
          </p:nvSpPr>
          <p:spPr>
            <a:xfrm>
              <a:off x="2314875" y="877550"/>
              <a:ext cx="42325" cy="32825"/>
            </a:xfrm>
            <a:custGeom>
              <a:avLst/>
              <a:gdLst/>
              <a:ahLst/>
              <a:cxnLst/>
              <a:rect l="l" t="t" r="r" b="b"/>
              <a:pathLst>
                <a:path w="1693" h="1313" extrusionOk="0">
                  <a:moveTo>
                    <a:pt x="847" y="0"/>
                  </a:moveTo>
                  <a:cubicBezTo>
                    <a:pt x="1" y="0"/>
                    <a:pt x="0" y="1313"/>
                    <a:pt x="847" y="1313"/>
                  </a:cubicBezTo>
                  <a:cubicBezTo>
                    <a:pt x="1691" y="1312"/>
                    <a:pt x="1693" y="0"/>
                    <a:pt x="8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6"/>
            <p:cNvSpPr/>
            <p:nvPr/>
          </p:nvSpPr>
          <p:spPr>
            <a:xfrm>
              <a:off x="2293550" y="850175"/>
              <a:ext cx="16300" cy="12600"/>
            </a:xfrm>
            <a:custGeom>
              <a:avLst/>
              <a:gdLst/>
              <a:ahLst/>
              <a:cxnLst/>
              <a:rect l="l" t="t" r="r" b="b"/>
              <a:pathLst>
                <a:path w="652" h="504" extrusionOk="0">
                  <a:moveTo>
                    <a:pt x="326" y="0"/>
                  </a:moveTo>
                  <a:cubicBezTo>
                    <a:pt x="1" y="0"/>
                    <a:pt x="1" y="504"/>
                    <a:pt x="326" y="504"/>
                  </a:cubicBezTo>
                  <a:cubicBezTo>
                    <a:pt x="327" y="504"/>
                    <a:pt x="327" y="504"/>
                    <a:pt x="328" y="504"/>
                  </a:cubicBezTo>
                  <a:cubicBezTo>
                    <a:pt x="651" y="504"/>
                    <a:pt x="650" y="0"/>
                    <a:pt x="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2422575" y="932350"/>
              <a:ext cx="16300" cy="12625"/>
            </a:xfrm>
            <a:custGeom>
              <a:avLst/>
              <a:gdLst/>
              <a:ahLst/>
              <a:cxnLst/>
              <a:rect l="l" t="t" r="r" b="b"/>
              <a:pathLst>
                <a:path w="652" h="505" extrusionOk="0">
                  <a:moveTo>
                    <a:pt x="326" y="1"/>
                  </a:moveTo>
                  <a:cubicBezTo>
                    <a:pt x="1" y="1"/>
                    <a:pt x="1" y="505"/>
                    <a:pt x="326" y="505"/>
                  </a:cubicBezTo>
                  <a:cubicBezTo>
                    <a:pt x="327" y="505"/>
                    <a:pt x="327" y="505"/>
                    <a:pt x="328" y="505"/>
                  </a:cubicBezTo>
                  <a:cubicBezTo>
                    <a:pt x="651" y="505"/>
                    <a:pt x="650" y="1"/>
                    <a:pt x="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2452775" y="863700"/>
              <a:ext cx="16275" cy="12625"/>
            </a:xfrm>
            <a:custGeom>
              <a:avLst/>
              <a:gdLst/>
              <a:ahLst/>
              <a:cxnLst/>
              <a:rect l="l" t="t" r="r" b="b"/>
              <a:pathLst>
                <a:path w="651" h="505" extrusionOk="0">
                  <a:moveTo>
                    <a:pt x="325" y="1"/>
                  </a:moveTo>
                  <a:cubicBezTo>
                    <a:pt x="0" y="1"/>
                    <a:pt x="0" y="504"/>
                    <a:pt x="325" y="504"/>
                  </a:cubicBezTo>
                  <a:cubicBezTo>
                    <a:pt x="650" y="504"/>
                    <a:pt x="651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2376650" y="937125"/>
              <a:ext cx="22825" cy="17700"/>
            </a:xfrm>
            <a:custGeom>
              <a:avLst/>
              <a:gdLst/>
              <a:ahLst/>
              <a:cxnLst/>
              <a:rect l="l" t="t" r="r" b="b"/>
              <a:pathLst>
                <a:path w="913" h="708" extrusionOk="0">
                  <a:moveTo>
                    <a:pt x="456" y="1"/>
                  </a:moveTo>
                  <a:cubicBezTo>
                    <a:pt x="1" y="1"/>
                    <a:pt x="1" y="708"/>
                    <a:pt x="456" y="708"/>
                  </a:cubicBezTo>
                  <a:cubicBezTo>
                    <a:pt x="912" y="708"/>
                    <a:pt x="912" y="1"/>
                    <a:pt x="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6"/>
            <p:cNvSpPr/>
            <p:nvPr/>
          </p:nvSpPr>
          <p:spPr>
            <a:xfrm>
              <a:off x="2470325" y="891350"/>
              <a:ext cx="22800" cy="17700"/>
            </a:xfrm>
            <a:custGeom>
              <a:avLst/>
              <a:gdLst/>
              <a:ahLst/>
              <a:cxnLst/>
              <a:rect l="l" t="t" r="r" b="b"/>
              <a:pathLst>
                <a:path w="912" h="708" extrusionOk="0">
                  <a:moveTo>
                    <a:pt x="455" y="0"/>
                  </a:moveTo>
                  <a:cubicBezTo>
                    <a:pt x="0" y="0"/>
                    <a:pt x="0" y="707"/>
                    <a:pt x="455" y="707"/>
                  </a:cubicBezTo>
                  <a:cubicBezTo>
                    <a:pt x="911" y="707"/>
                    <a:pt x="911" y="0"/>
                    <a:pt x="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6"/>
            <p:cNvSpPr/>
            <p:nvPr/>
          </p:nvSpPr>
          <p:spPr>
            <a:xfrm>
              <a:off x="2445050" y="954975"/>
              <a:ext cx="35850" cy="27775"/>
            </a:xfrm>
            <a:custGeom>
              <a:avLst/>
              <a:gdLst/>
              <a:ahLst/>
              <a:cxnLst/>
              <a:rect l="l" t="t" r="r" b="b"/>
              <a:pathLst>
                <a:path w="1434" h="1111" extrusionOk="0">
                  <a:moveTo>
                    <a:pt x="717" y="0"/>
                  </a:moveTo>
                  <a:cubicBezTo>
                    <a:pt x="3" y="0"/>
                    <a:pt x="1" y="1110"/>
                    <a:pt x="717" y="1110"/>
                  </a:cubicBezTo>
                  <a:cubicBezTo>
                    <a:pt x="1432" y="1110"/>
                    <a:pt x="1433" y="0"/>
                    <a:pt x="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2211650" y="958775"/>
              <a:ext cx="26075" cy="20200"/>
            </a:xfrm>
            <a:custGeom>
              <a:avLst/>
              <a:gdLst/>
              <a:ahLst/>
              <a:cxnLst/>
              <a:rect l="l" t="t" r="r" b="b"/>
              <a:pathLst>
                <a:path w="1043" h="808" extrusionOk="0">
                  <a:moveTo>
                    <a:pt x="522" y="1"/>
                  </a:moveTo>
                  <a:cubicBezTo>
                    <a:pt x="1" y="1"/>
                    <a:pt x="0" y="808"/>
                    <a:pt x="522" y="808"/>
                  </a:cubicBezTo>
                  <a:cubicBezTo>
                    <a:pt x="1042" y="808"/>
                    <a:pt x="1043" y="1"/>
                    <a:pt x="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2171825" y="733725"/>
              <a:ext cx="418850" cy="303625"/>
            </a:xfrm>
            <a:custGeom>
              <a:avLst/>
              <a:gdLst/>
              <a:ahLst/>
              <a:cxnLst/>
              <a:rect l="l" t="t" r="r" b="b"/>
              <a:pathLst>
                <a:path w="16754" h="12145" extrusionOk="0">
                  <a:moveTo>
                    <a:pt x="10349" y="1"/>
                  </a:moveTo>
                  <a:lnTo>
                    <a:pt x="10349" y="1"/>
                  </a:lnTo>
                  <a:cubicBezTo>
                    <a:pt x="11391" y="2219"/>
                    <a:pt x="12250" y="4525"/>
                    <a:pt x="12913" y="6884"/>
                  </a:cubicBezTo>
                  <a:cubicBezTo>
                    <a:pt x="13115" y="7601"/>
                    <a:pt x="13285" y="8427"/>
                    <a:pt x="12873" y="9050"/>
                  </a:cubicBezTo>
                  <a:cubicBezTo>
                    <a:pt x="12501" y="9618"/>
                    <a:pt x="11774" y="9816"/>
                    <a:pt x="11112" y="9969"/>
                  </a:cubicBezTo>
                  <a:cubicBezTo>
                    <a:pt x="7536" y="10791"/>
                    <a:pt x="3894" y="11523"/>
                    <a:pt x="234" y="11523"/>
                  </a:cubicBezTo>
                  <a:cubicBezTo>
                    <a:pt x="156" y="11523"/>
                    <a:pt x="79" y="11523"/>
                    <a:pt x="1" y="11522"/>
                  </a:cubicBezTo>
                  <a:lnTo>
                    <a:pt x="1" y="11522"/>
                  </a:lnTo>
                  <a:cubicBezTo>
                    <a:pt x="2525" y="11937"/>
                    <a:pt x="5050" y="12144"/>
                    <a:pt x="7574" y="12144"/>
                  </a:cubicBezTo>
                  <a:cubicBezTo>
                    <a:pt x="10138" y="12144"/>
                    <a:pt x="12701" y="11930"/>
                    <a:pt x="15264" y="11502"/>
                  </a:cubicBezTo>
                  <a:cubicBezTo>
                    <a:pt x="16250" y="11338"/>
                    <a:pt x="16753" y="10226"/>
                    <a:pt x="16223" y="9376"/>
                  </a:cubicBezTo>
                  <a:lnTo>
                    <a:pt x="10349" y="1"/>
                  </a:ln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2259022" y="731122"/>
              <a:ext cx="88350" cy="111600"/>
            </a:xfrm>
            <a:custGeom>
              <a:avLst/>
              <a:gdLst/>
              <a:ahLst/>
              <a:cxnLst/>
              <a:rect l="l" t="t" r="r" b="b"/>
              <a:pathLst>
                <a:path w="3534" h="4464" extrusionOk="0">
                  <a:moveTo>
                    <a:pt x="2901" y="0"/>
                  </a:moveTo>
                  <a:cubicBezTo>
                    <a:pt x="2762" y="0"/>
                    <a:pt x="2623" y="62"/>
                    <a:pt x="2527" y="211"/>
                  </a:cubicBezTo>
                  <a:lnTo>
                    <a:pt x="221" y="3794"/>
                  </a:lnTo>
                  <a:cubicBezTo>
                    <a:pt x="0" y="4138"/>
                    <a:pt x="315" y="4463"/>
                    <a:pt x="632" y="4463"/>
                  </a:cubicBezTo>
                  <a:cubicBezTo>
                    <a:pt x="771" y="4463"/>
                    <a:pt x="909" y="4402"/>
                    <a:pt x="1005" y="4253"/>
                  </a:cubicBezTo>
                  <a:lnTo>
                    <a:pt x="3312" y="670"/>
                  </a:lnTo>
                  <a:cubicBezTo>
                    <a:pt x="3534" y="326"/>
                    <a:pt x="3219" y="0"/>
                    <a:pt x="2901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2215347" y="855847"/>
              <a:ext cx="55375" cy="60100"/>
            </a:xfrm>
            <a:custGeom>
              <a:avLst/>
              <a:gdLst/>
              <a:ahLst/>
              <a:cxnLst/>
              <a:rect l="l" t="t" r="r" b="b"/>
              <a:pathLst>
                <a:path w="2215" h="2404" extrusionOk="0">
                  <a:moveTo>
                    <a:pt x="1582" y="0"/>
                  </a:moveTo>
                  <a:cubicBezTo>
                    <a:pt x="1443" y="0"/>
                    <a:pt x="1304" y="62"/>
                    <a:pt x="1208" y="211"/>
                  </a:cubicBezTo>
                  <a:cubicBezTo>
                    <a:pt x="879" y="718"/>
                    <a:pt x="552" y="1227"/>
                    <a:pt x="223" y="1735"/>
                  </a:cubicBezTo>
                  <a:cubicBezTo>
                    <a:pt x="1" y="2079"/>
                    <a:pt x="316" y="2404"/>
                    <a:pt x="634" y="2404"/>
                  </a:cubicBezTo>
                  <a:cubicBezTo>
                    <a:pt x="772" y="2404"/>
                    <a:pt x="911" y="2342"/>
                    <a:pt x="1007" y="2194"/>
                  </a:cubicBezTo>
                  <a:cubicBezTo>
                    <a:pt x="1336" y="1686"/>
                    <a:pt x="1663" y="1178"/>
                    <a:pt x="1993" y="670"/>
                  </a:cubicBezTo>
                  <a:cubicBezTo>
                    <a:pt x="2215" y="326"/>
                    <a:pt x="1900" y="0"/>
                    <a:pt x="1582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46"/>
          <p:cNvGrpSpPr/>
          <p:nvPr/>
        </p:nvGrpSpPr>
        <p:grpSpPr>
          <a:xfrm rot="-3332721">
            <a:off x="5419665" y="4105770"/>
            <a:ext cx="293940" cy="478348"/>
            <a:chOff x="2082225" y="585025"/>
            <a:chExt cx="100300" cy="163225"/>
          </a:xfrm>
        </p:grpSpPr>
        <p:sp>
          <p:nvSpPr>
            <p:cNvPr id="2560" name="Google Shape;2560;p46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6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4" name="Google Shape;2564;p46"/>
          <p:cNvSpPr/>
          <p:nvPr/>
        </p:nvSpPr>
        <p:spPr>
          <a:xfrm>
            <a:off x="5847000" y="1963310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5" name="Google Shape;2565;p46"/>
          <p:cNvGrpSpPr/>
          <p:nvPr/>
        </p:nvGrpSpPr>
        <p:grpSpPr>
          <a:xfrm>
            <a:off x="8522973" y="3272505"/>
            <a:ext cx="390970" cy="328903"/>
            <a:chOff x="1876970" y="-81211"/>
            <a:chExt cx="5178410" cy="4356326"/>
          </a:xfrm>
        </p:grpSpPr>
        <p:sp>
          <p:nvSpPr>
            <p:cNvPr id="2566" name="Google Shape;2566;p46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7" name="Google Shape;2567;p46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2568" name="Google Shape;2568;p46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46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46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1" name="Google Shape;2571;p46"/>
          <p:cNvGrpSpPr/>
          <p:nvPr/>
        </p:nvGrpSpPr>
        <p:grpSpPr>
          <a:xfrm rot="879742">
            <a:off x="2359365" y="4679410"/>
            <a:ext cx="373397" cy="318231"/>
            <a:chOff x="1832650" y="462425"/>
            <a:chExt cx="182075" cy="155175"/>
          </a:xfrm>
        </p:grpSpPr>
        <p:sp>
          <p:nvSpPr>
            <p:cNvPr id="2572" name="Google Shape;2572;p46"/>
            <p:cNvSpPr/>
            <p:nvPr/>
          </p:nvSpPr>
          <p:spPr>
            <a:xfrm>
              <a:off x="1845850" y="467800"/>
              <a:ext cx="168875" cy="149800"/>
            </a:xfrm>
            <a:custGeom>
              <a:avLst/>
              <a:gdLst/>
              <a:ahLst/>
              <a:cxnLst/>
              <a:rect l="l" t="t" r="r" b="b"/>
              <a:pathLst>
                <a:path w="6755" h="5992" extrusionOk="0">
                  <a:moveTo>
                    <a:pt x="5501" y="1"/>
                  </a:moveTo>
                  <a:lnTo>
                    <a:pt x="4538" y="871"/>
                  </a:lnTo>
                  <a:cubicBezTo>
                    <a:pt x="3914" y="1147"/>
                    <a:pt x="3204" y="1616"/>
                    <a:pt x="2521" y="2233"/>
                  </a:cubicBezTo>
                  <a:cubicBezTo>
                    <a:pt x="1838" y="2851"/>
                    <a:pt x="1301" y="3511"/>
                    <a:pt x="964" y="4104"/>
                  </a:cubicBezTo>
                  <a:lnTo>
                    <a:pt x="1" y="4975"/>
                  </a:lnTo>
                  <a:lnTo>
                    <a:pt x="726" y="5776"/>
                  </a:lnTo>
                  <a:cubicBezTo>
                    <a:pt x="858" y="5922"/>
                    <a:pt x="1062" y="5991"/>
                    <a:pt x="1317" y="5991"/>
                  </a:cubicBezTo>
                  <a:cubicBezTo>
                    <a:pt x="2077" y="5991"/>
                    <a:pt x="3294" y="5373"/>
                    <a:pt x="4431" y="4344"/>
                  </a:cubicBezTo>
                  <a:cubicBezTo>
                    <a:pt x="5949" y="2970"/>
                    <a:pt x="6754" y="1385"/>
                    <a:pt x="6227" y="802"/>
                  </a:cubicBezTo>
                  <a:lnTo>
                    <a:pt x="5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6"/>
            <p:cNvSpPr/>
            <p:nvPr/>
          </p:nvSpPr>
          <p:spPr>
            <a:xfrm>
              <a:off x="1832650" y="462425"/>
              <a:ext cx="163900" cy="135150"/>
            </a:xfrm>
            <a:custGeom>
              <a:avLst/>
              <a:gdLst/>
              <a:ahLst/>
              <a:cxnLst/>
              <a:rect l="l" t="t" r="r" b="b"/>
              <a:pathLst>
                <a:path w="6556" h="5406" extrusionOk="0">
                  <a:moveTo>
                    <a:pt x="5439" y="1"/>
                  </a:moveTo>
                  <a:cubicBezTo>
                    <a:pt x="4679" y="1"/>
                    <a:pt x="3462" y="619"/>
                    <a:pt x="2323" y="1647"/>
                  </a:cubicBezTo>
                  <a:cubicBezTo>
                    <a:pt x="804" y="3020"/>
                    <a:pt x="0" y="4607"/>
                    <a:pt x="528" y="5190"/>
                  </a:cubicBezTo>
                  <a:cubicBezTo>
                    <a:pt x="660" y="5336"/>
                    <a:pt x="863" y="5405"/>
                    <a:pt x="1118" y="5405"/>
                  </a:cubicBezTo>
                  <a:cubicBezTo>
                    <a:pt x="1878" y="5405"/>
                    <a:pt x="3095" y="4787"/>
                    <a:pt x="4233" y="3758"/>
                  </a:cubicBezTo>
                  <a:cubicBezTo>
                    <a:pt x="5753" y="2385"/>
                    <a:pt x="6556" y="799"/>
                    <a:pt x="6028" y="216"/>
                  </a:cubicBezTo>
                  <a:cubicBezTo>
                    <a:pt x="5896" y="70"/>
                    <a:pt x="5693" y="1"/>
                    <a:pt x="5439" y="1"/>
                  </a:cubicBezTo>
                  <a:close/>
                </a:path>
              </a:pathLst>
            </a:custGeom>
            <a:solidFill>
              <a:srgbClr val="89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1864175" y="515925"/>
              <a:ext cx="101800" cy="25725"/>
            </a:xfrm>
            <a:custGeom>
              <a:avLst/>
              <a:gdLst/>
              <a:ahLst/>
              <a:cxnLst/>
              <a:rect l="l" t="t" r="r" b="b"/>
              <a:pathLst>
                <a:path w="4072" h="1029" extrusionOk="0">
                  <a:moveTo>
                    <a:pt x="3920" y="0"/>
                  </a:moveTo>
                  <a:cubicBezTo>
                    <a:pt x="3610" y="0"/>
                    <a:pt x="3308" y="31"/>
                    <a:pt x="3008" y="75"/>
                  </a:cubicBezTo>
                  <a:cubicBezTo>
                    <a:pt x="2660" y="125"/>
                    <a:pt x="2316" y="192"/>
                    <a:pt x="1977" y="279"/>
                  </a:cubicBezTo>
                  <a:cubicBezTo>
                    <a:pt x="1638" y="364"/>
                    <a:pt x="1303" y="467"/>
                    <a:pt x="973" y="587"/>
                  </a:cubicBezTo>
                  <a:cubicBezTo>
                    <a:pt x="642" y="707"/>
                    <a:pt x="315" y="843"/>
                    <a:pt x="0" y="1025"/>
                  </a:cubicBezTo>
                  <a:cubicBezTo>
                    <a:pt x="53" y="1027"/>
                    <a:pt x="106" y="1028"/>
                    <a:pt x="159" y="1028"/>
                  </a:cubicBezTo>
                  <a:cubicBezTo>
                    <a:pt x="467" y="1028"/>
                    <a:pt x="767" y="996"/>
                    <a:pt x="1065" y="953"/>
                  </a:cubicBezTo>
                  <a:cubicBezTo>
                    <a:pt x="1412" y="901"/>
                    <a:pt x="1757" y="834"/>
                    <a:pt x="2095" y="750"/>
                  </a:cubicBezTo>
                  <a:cubicBezTo>
                    <a:pt x="2435" y="666"/>
                    <a:pt x="2770" y="563"/>
                    <a:pt x="3101" y="442"/>
                  </a:cubicBezTo>
                  <a:cubicBezTo>
                    <a:pt x="3431" y="323"/>
                    <a:pt x="3757" y="186"/>
                    <a:pt x="4072" y="3"/>
                  </a:cubicBezTo>
                  <a:cubicBezTo>
                    <a:pt x="4021" y="1"/>
                    <a:pt x="3970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5" name="Google Shape;2575;p46"/>
          <p:cNvSpPr/>
          <p:nvPr/>
        </p:nvSpPr>
        <p:spPr>
          <a:xfrm>
            <a:off x="3009229" y="3316825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95D76A-62B4-E52D-1D35-FF83D1F412EB}"/>
              </a:ext>
            </a:extLst>
          </p:cNvPr>
          <p:cNvSpPr txBox="1"/>
          <p:nvPr/>
        </p:nvSpPr>
        <p:spPr>
          <a:xfrm>
            <a:off x="973393" y="516193"/>
            <a:ext cx="71234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 </a:t>
            </a:r>
          </a:p>
          <a:p>
            <a:pPr algn="just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ACI's commitment to enhancing life quality through accessible, innovative, and sustainable products.</a:t>
            </a:r>
          </a:p>
          <a:p>
            <a:pPr algn="just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aspiration to lead the pharmaceutical sector in Bangladesh by maintaining quality, fostering employee growth, ensuring customer satisfaction, and using modern technology.</a:t>
            </a:r>
          </a:p>
          <a:p>
            <a:pPr algn="just"/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Values</a:t>
            </a:r>
          </a:p>
          <a:p>
            <a:pPr algn="just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business practices, innovation, customer-centric approaches, teamwork, and a focus on quality to secure a strong market position.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Google Shape;3405;p59"/>
          <p:cNvSpPr txBox="1">
            <a:spLocks noGrp="1"/>
          </p:cNvSpPr>
          <p:nvPr>
            <p:ph type="title"/>
          </p:nvPr>
        </p:nvSpPr>
        <p:spPr>
          <a:xfrm>
            <a:off x="715098" y="2609327"/>
            <a:ext cx="2085600" cy="6353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6" name="Google Shape;3406;p59"/>
          <p:cNvSpPr txBox="1">
            <a:spLocks noGrp="1"/>
          </p:cNvSpPr>
          <p:nvPr>
            <p:ph type="subTitle" idx="1"/>
          </p:nvPr>
        </p:nvSpPr>
        <p:spPr>
          <a:xfrm>
            <a:off x="575187" y="3268831"/>
            <a:ext cx="2225511" cy="11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total market into smaller segments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7" name="Google Shape;3407;p59"/>
          <p:cNvSpPr txBox="1">
            <a:spLocks noGrp="1"/>
          </p:cNvSpPr>
          <p:nvPr>
            <p:ph type="title" idx="2"/>
          </p:nvPr>
        </p:nvSpPr>
        <p:spPr>
          <a:xfrm>
            <a:off x="3529200" y="2609328"/>
            <a:ext cx="2085600" cy="664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</a:t>
            </a:r>
            <a:endParaRPr sz="2800" dirty="0"/>
          </a:p>
        </p:txBody>
      </p:sp>
      <p:sp>
        <p:nvSpPr>
          <p:cNvPr id="3408" name="Google Shape;3408;p59"/>
          <p:cNvSpPr txBox="1">
            <a:spLocks noGrp="1"/>
          </p:cNvSpPr>
          <p:nvPr>
            <p:ph type="subTitle" idx="3"/>
          </p:nvPr>
        </p:nvSpPr>
        <p:spPr>
          <a:xfrm>
            <a:off x="3499703" y="3298342"/>
            <a:ext cx="2085600" cy="11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segment or segments to enter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9" name="Google Shape;3409;p59"/>
          <p:cNvSpPr txBox="1">
            <a:spLocks noGrp="1"/>
          </p:cNvSpPr>
          <p:nvPr>
            <p:ph type="title" idx="4"/>
          </p:nvPr>
        </p:nvSpPr>
        <p:spPr>
          <a:xfrm>
            <a:off x="6284308" y="2571749"/>
            <a:ext cx="2284505" cy="8287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Positioning,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</a:t>
            </a:r>
            <a:endParaRPr sz="2400" dirty="0"/>
          </a:p>
        </p:txBody>
      </p:sp>
      <p:sp>
        <p:nvSpPr>
          <p:cNvPr id="3410" name="Google Shape;3410;p59"/>
          <p:cNvSpPr txBox="1">
            <a:spLocks noGrp="1"/>
          </p:cNvSpPr>
          <p:nvPr>
            <p:ph type="subTitle" idx="5"/>
          </p:nvPr>
        </p:nvSpPr>
        <p:spPr>
          <a:xfrm>
            <a:off x="6288505" y="3420791"/>
            <a:ext cx="2181726" cy="111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lnSpc>
                <a:spcPct val="115000"/>
              </a:lnSpc>
            </a:pPr>
            <a:r>
              <a:rPr lang="en-BD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Position the market offering in minds &amp; target customers</a:t>
            </a:r>
          </a:p>
        </p:txBody>
      </p:sp>
      <p:sp>
        <p:nvSpPr>
          <p:cNvPr id="3411" name="Google Shape;3411;p59"/>
          <p:cNvSpPr txBox="1">
            <a:spLocks noGrp="1"/>
          </p:cNvSpPr>
          <p:nvPr>
            <p:ph type="title" idx="6"/>
          </p:nvPr>
        </p:nvSpPr>
        <p:spPr>
          <a:xfrm>
            <a:off x="584527" y="302802"/>
            <a:ext cx="44201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Strategy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5" name="Google Shape;3415;p59"/>
          <p:cNvSpPr/>
          <p:nvPr/>
        </p:nvSpPr>
        <p:spPr>
          <a:xfrm>
            <a:off x="725258" y="1192330"/>
            <a:ext cx="2085600" cy="20856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6" name="Google Shape;3416;p59"/>
          <p:cNvSpPr/>
          <p:nvPr/>
        </p:nvSpPr>
        <p:spPr>
          <a:xfrm flipH="1">
            <a:off x="715098" y="1192330"/>
            <a:ext cx="2085600" cy="2085600"/>
          </a:xfrm>
          <a:prstGeom prst="blockArc">
            <a:avLst>
              <a:gd name="adj1" fmla="val 16336792"/>
              <a:gd name="adj2" fmla="val 0"/>
              <a:gd name="adj3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7" name="Google Shape;3417;p59"/>
          <p:cNvSpPr/>
          <p:nvPr/>
        </p:nvSpPr>
        <p:spPr>
          <a:xfrm>
            <a:off x="3539360" y="1161850"/>
            <a:ext cx="2085600" cy="20856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8" name="Google Shape;3418;p59"/>
          <p:cNvSpPr/>
          <p:nvPr/>
        </p:nvSpPr>
        <p:spPr>
          <a:xfrm flipH="1">
            <a:off x="3559680" y="1151690"/>
            <a:ext cx="2085600" cy="2085600"/>
          </a:xfrm>
          <a:prstGeom prst="blockArc">
            <a:avLst>
              <a:gd name="adj1" fmla="val 16239747"/>
              <a:gd name="adj2" fmla="val 0"/>
              <a:gd name="adj3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9" name="Google Shape;3419;p59"/>
          <p:cNvSpPr/>
          <p:nvPr/>
        </p:nvSpPr>
        <p:spPr>
          <a:xfrm>
            <a:off x="6333142" y="1182170"/>
            <a:ext cx="2085600" cy="20856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0" name="Google Shape;3420;p59"/>
          <p:cNvSpPr/>
          <p:nvPr/>
        </p:nvSpPr>
        <p:spPr>
          <a:xfrm flipH="1">
            <a:off x="6343302" y="1161850"/>
            <a:ext cx="2085600" cy="2085600"/>
          </a:xfrm>
          <a:prstGeom prst="blockArc">
            <a:avLst>
              <a:gd name="adj1" fmla="val 13463154"/>
              <a:gd name="adj2" fmla="val 0"/>
              <a:gd name="adj3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Bullseye with solid fill">
            <a:extLst>
              <a:ext uri="{FF2B5EF4-FFF2-40B4-BE49-F238E27FC236}">
                <a16:creationId xmlns:a16="http://schemas.microsoft.com/office/drawing/2014/main" id="{7958622A-D084-3925-1A56-934EB1AE2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2199" y="1728470"/>
            <a:ext cx="739601" cy="739601"/>
          </a:xfrm>
          <a:prstGeom prst="rect">
            <a:avLst/>
          </a:prstGeom>
        </p:spPr>
      </p:pic>
      <p:pic>
        <p:nvPicPr>
          <p:cNvPr id="5" name="Graphic 4" descr="Cut with solid fill">
            <a:extLst>
              <a:ext uri="{FF2B5EF4-FFF2-40B4-BE49-F238E27FC236}">
                <a16:creationId xmlns:a16="http://schemas.microsoft.com/office/drawing/2014/main" id="{D8446E20-6686-9506-4EB1-EAB187021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2660" y="1758311"/>
            <a:ext cx="639361" cy="639361"/>
          </a:xfrm>
          <a:prstGeom prst="rect">
            <a:avLst/>
          </a:prstGeom>
        </p:spPr>
      </p:pic>
      <p:pic>
        <p:nvPicPr>
          <p:cNvPr id="7" name="Graphic 6" descr="Cycle with people with solid fill">
            <a:extLst>
              <a:ext uri="{FF2B5EF4-FFF2-40B4-BE49-F238E27FC236}">
                <a16:creationId xmlns:a16="http://schemas.microsoft.com/office/drawing/2014/main" id="{2F5E793C-DF3B-1348-2896-62716B8C9C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80800" y="1748430"/>
            <a:ext cx="687553" cy="6875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5" name="Google Shape;3735;p65"/>
          <p:cNvCxnSpPr>
            <a:cxnSpLocks/>
            <a:stCxn id="3736" idx="3"/>
          </p:cNvCxnSpPr>
          <p:nvPr/>
        </p:nvCxnSpPr>
        <p:spPr>
          <a:xfrm>
            <a:off x="2871190" y="1881746"/>
            <a:ext cx="772200" cy="5629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37" name="Google Shape;3737;p65"/>
          <p:cNvSpPr txBox="1">
            <a:spLocks noGrp="1"/>
          </p:cNvSpPr>
          <p:nvPr>
            <p:ph type="title"/>
          </p:nvPr>
        </p:nvSpPr>
        <p:spPr>
          <a:xfrm>
            <a:off x="568477" y="276372"/>
            <a:ext cx="30156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2" name="Google Shape;3742;p65"/>
          <p:cNvSpPr txBox="1"/>
          <p:nvPr/>
        </p:nvSpPr>
        <p:spPr>
          <a:xfrm>
            <a:off x="6132497" y="1338943"/>
            <a:ext cx="2277600" cy="88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007780"/>
                </a:solidFill>
                <a:latin typeface="Times New Roman" panose="02020603050405020304" pitchFamily="18" charset="0"/>
                <a:ea typeface="Passion One"/>
                <a:cs typeface="Times New Roman" panose="02020603050405020304" pitchFamily="18" charset="0"/>
                <a:sym typeface="Passion One"/>
              </a:rPr>
              <a:t>Geographical Segmentation</a:t>
            </a:r>
          </a:p>
        </p:txBody>
      </p:sp>
      <p:sp>
        <p:nvSpPr>
          <p:cNvPr id="3743" name="Google Shape;3743;p65"/>
          <p:cNvSpPr txBox="1"/>
          <p:nvPr/>
        </p:nvSpPr>
        <p:spPr>
          <a:xfrm>
            <a:off x="644979" y="3184072"/>
            <a:ext cx="2624203" cy="88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007780"/>
                </a:solidFill>
                <a:latin typeface="Times New Roman" panose="02020603050405020304" pitchFamily="18" charset="0"/>
                <a:ea typeface="Passion One"/>
                <a:cs typeface="Times New Roman" panose="02020603050405020304" pitchFamily="18" charset="0"/>
                <a:sym typeface="Passion One"/>
              </a:rPr>
              <a:t>Phsychographical </a:t>
            </a:r>
            <a:r>
              <a:rPr lang="en-US" sz="2500" b="1" dirty="0">
                <a:solidFill>
                  <a:srgbClr val="007780"/>
                </a:solidFill>
                <a:latin typeface="Times New Roman" panose="02020603050405020304" pitchFamily="18" charset="0"/>
                <a:ea typeface="Passion One"/>
                <a:cs typeface="Times New Roman" panose="02020603050405020304" pitchFamily="18" charset="0"/>
                <a:sym typeface="Passion One"/>
              </a:rPr>
              <a:t>Segmentation</a:t>
            </a:r>
            <a:endParaRPr sz="2500" b="1" dirty="0">
              <a:solidFill>
                <a:srgbClr val="007780"/>
              </a:solidFill>
              <a:latin typeface="Times New Roman" panose="02020603050405020304" pitchFamily="18" charset="0"/>
              <a:ea typeface="Passion One"/>
              <a:cs typeface="Times New Roman" panose="02020603050405020304" pitchFamily="18" charset="0"/>
              <a:sym typeface="Passion One"/>
            </a:endParaRPr>
          </a:p>
        </p:txBody>
      </p:sp>
      <p:sp>
        <p:nvSpPr>
          <p:cNvPr id="3736" name="Google Shape;3736;p65"/>
          <p:cNvSpPr txBox="1"/>
          <p:nvPr/>
        </p:nvSpPr>
        <p:spPr>
          <a:xfrm>
            <a:off x="726621" y="1441343"/>
            <a:ext cx="2144569" cy="88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007780"/>
                </a:solidFill>
                <a:latin typeface="Times New Roman" panose="02020603050405020304" pitchFamily="18" charset="0"/>
                <a:ea typeface="Passion One"/>
                <a:cs typeface="Times New Roman" panose="02020603050405020304" pitchFamily="18" charset="0"/>
                <a:sym typeface="Passion One"/>
              </a:rPr>
              <a:t>Demographic Segmentation</a:t>
            </a:r>
            <a:endParaRPr sz="2500" b="1" dirty="0">
              <a:solidFill>
                <a:srgbClr val="007780"/>
              </a:solidFill>
              <a:latin typeface="Times New Roman" panose="02020603050405020304" pitchFamily="18" charset="0"/>
              <a:ea typeface="Passion One"/>
              <a:cs typeface="Times New Roman" panose="02020603050405020304" pitchFamily="18" charset="0"/>
              <a:sym typeface="Passion One"/>
            </a:endParaRPr>
          </a:p>
        </p:txBody>
      </p:sp>
      <p:sp>
        <p:nvSpPr>
          <p:cNvPr id="3744" name="Google Shape;3744;p65"/>
          <p:cNvSpPr txBox="1"/>
          <p:nvPr/>
        </p:nvSpPr>
        <p:spPr>
          <a:xfrm>
            <a:off x="6067182" y="3023414"/>
            <a:ext cx="2448168" cy="88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007780"/>
                </a:solidFill>
                <a:latin typeface="Times New Roman" panose="02020603050405020304" pitchFamily="18" charset="0"/>
                <a:ea typeface="Passion One"/>
                <a:cs typeface="Times New Roman" panose="02020603050405020304" pitchFamily="18" charset="0"/>
                <a:sym typeface="Passion One"/>
              </a:rPr>
              <a:t>Behavioral </a:t>
            </a:r>
            <a:r>
              <a:rPr lang="en" sz="2500" b="1" dirty="0">
                <a:solidFill>
                  <a:srgbClr val="007780"/>
                </a:solidFill>
                <a:latin typeface="Times New Roman" panose="02020603050405020304" pitchFamily="18" charset="0"/>
                <a:ea typeface="Passion One"/>
                <a:cs typeface="Times New Roman" panose="02020603050405020304" pitchFamily="18" charset="0"/>
                <a:sym typeface="Passion One"/>
              </a:rPr>
              <a:t>Segmentation</a:t>
            </a:r>
            <a:endParaRPr sz="2500" b="1" dirty="0">
              <a:solidFill>
                <a:srgbClr val="007780"/>
              </a:solidFill>
              <a:latin typeface="Times New Roman" panose="02020603050405020304" pitchFamily="18" charset="0"/>
              <a:ea typeface="Passion One"/>
              <a:cs typeface="Times New Roman" panose="02020603050405020304" pitchFamily="18" charset="0"/>
              <a:sym typeface="Passion One"/>
            </a:endParaRPr>
          </a:p>
        </p:txBody>
      </p:sp>
      <p:grpSp>
        <p:nvGrpSpPr>
          <p:cNvPr id="3745" name="Google Shape;3745;p65"/>
          <p:cNvGrpSpPr/>
          <p:nvPr/>
        </p:nvGrpSpPr>
        <p:grpSpPr>
          <a:xfrm>
            <a:off x="4281653" y="2571771"/>
            <a:ext cx="580693" cy="679077"/>
            <a:chOff x="2370831" y="1604909"/>
            <a:chExt cx="321286" cy="375720"/>
          </a:xfrm>
        </p:grpSpPr>
        <p:sp>
          <p:nvSpPr>
            <p:cNvPr id="3746" name="Google Shape;3746;p65"/>
            <p:cNvSpPr/>
            <p:nvPr/>
          </p:nvSpPr>
          <p:spPr>
            <a:xfrm>
              <a:off x="2475787" y="1715705"/>
              <a:ext cx="111512" cy="111540"/>
            </a:xfrm>
            <a:custGeom>
              <a:avLst/>
              <a:gdLst/>
              <a:ahLst/>
              <a:cxnLst/>
              <a:rect l="l" t="t" r="r" b="b"/>
              <a:pathLst>
                <a:path w="4048" h="4049" extrusionOk="0">
                  <a:moveTo>
                    <a:pt x="1517" y="1"/>
                  </a:moveTo>
                  <a:lnTo>
                    <a:pt x="1517" y="1519"/>
                  </a:lnTo>
                  <a:lnTo>
                    <a:pt x="0" y="1519"/>
                  </a:lnTo>
                  <a:lnTo>
                    <a:pt x="0" y="2532"/>
                  </a:lnTo>
                  <a:lnTo>
                    <a:pt x="1517" y="2532"/>
                  </a:lnTo>
                  <a:lnTo>
                    <a:pt x="1517" y="4048"/>
                  </a:lnTo>
                  <a:lnTo>
                    <a:pt x="2530" y="4048"/>
                  </a:lnTo>
                  <a:lnTo>
                    <a:pt x="2530" y="2532"/>
                  </a:lnTo>
                  <a:lnTo>
                    <a:pt x="4048" y="2532"/>
                  </a:lnTo>
                  <a:lnTo>
                    <a:pt x="4048" y="1519"/>
                  </a:lnTo>
                  <a:lnTo>
                    <a:pt x="2530" y="1519"/>
                  </a:lnTo>
                  <a:lnTo>
                    <a:pt x="25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5"/>
            <p:cNvSpPr/>
            <p:nvPr/>
          </p:nvSpPr>
          <p:spPr>
            <a:xfrm>
              <a:off x="2370831" y="1604909"/>
              <a:ext cx="321286" cy="375720"/>
            </a:xfrm>
            <a:custGeom>
              <a:avLst/>
              <a:gdLst/>
              <a:ahLst/>
              <a:cxnLst/>
              <a:rect l="l" t="t" r="r" b="b"/>
              <a:pathLst>
                <a:path w="11663" h="13639" extrusionOk="0">
                  <a:moveTo>
                    <a:pt x="7166" y="3224"/>
                  </a:moveTo>
                  <a:lnTo>
                    <a:pt x="7166" y="4742"/>
                  </a:lnTo>
                  <a:lnTo>
                    <a:pt x="8658" y="4742"/>
                  </a:lnTo>
                  <a:lnTo>
                    <a:pt x="8658" y="7351"/>
                  </a:lnTo>
                  <a:lnTo>
                    <a:pt x="7166" y="7351"/>
                  </a:lnTo>
                  <a:lnTo>
                    <a:pt x="7166" y="8869"/>
                  </a:lnTo>
                  <a:lnTo>
                    <a:pt x="4530" y="8869"/>
                  </a:lnTo>
                  <a:lnTo>
                    <a:pt x="4530" y="7377"/>
                  </a:lnTo>
                  <a:lnTo>
                    <a:pt x="3012" y="7377"/>
                  </a:lnTo>
                  <a:lnTo>
                    <a:pt x="3012" y="4742"/>
                  </a:lnTo>
                  <a:lnTo>
                    <a:pt x="4530" y="4742"/>
                  </a:lnTo>
                  <a:lnTo>
                    <a:pt x="4530" y="3224"/>
                  </a:lnTo>
                  <a:close/>
                  <a:moveTo>
                    <a:pt x="3092" y="1"/>
                  </a:moveTo>
                  <a:lnTo>
                    <a:pt x="2976" y="196"/>
                  </a:lnTo>
                  <a:cubicBezTo>
                    <a:pt x="2270" y="1379"/>
                    <a:pt x="1677" y="2067"/>
                    <a:pt x="224" y="2779"/>
                  </a:cubicBezTo>
                  <a:lnTo>
                    <a:pt x="1" y="2890"/>
                  </a:lnTo>
                  <a:lnTo>
                    <a:pt x="1" y="4682"/>
                  </a:lnTo>
                  <a:lnTo>
                    <a:pt x="1" y="4704"/>
                  </a:lnTo>
                  <a:cubicBezTo>
                    <a:pt x="101" y="6476"/>
                    <a:pt x="613" y="8191"/>
                    <a:pt x="1481" y="9660"/>
                  </a:cubicBezTo>
                  <a:cubicBezTo>
                    <a:pt x="2404" y="11222"/>
                    <a:pt x="3675" y="12461"/>
                    <a:pt x="5261" y="13343"/>
                  </a:cubicBezTo>
                  <a:lnTo>
                    <a:pt x="5832" y="13638"/>
                  </a:lnTo>
                  <a:lnTo>
                    <a:pt x="6391" y="13348"/>
                  </a:lnTo>
                  <a:lnTo>
                    <a:pt x="6403" y="13343"/>
                  </a:lnTo>
                  <a:cubicBezTo>
                    <a:pt x="7988" y="12460"/>
                    <a:pt x="9261" y="11222"/>
                    <a:pt x="10183" y="9660"/>
                  </a:cubicBezTo>
                  <a:cubicBezTo>
                    <a:pt x="11051" y="8191"/>
                    <a:pt x="11563" y="6477"/>
                    <a:pt x="11663" y="4704"/>
                  </a:cubicBezTo>
                  <a:lnTo>
                    <a:pt x="11663" y="2887"/>
                  </a:lnTo>
                  <a:lnTo>
                    <a:pt x="11444" y="2779"/>
                  </a:lnTo>
                  <a:cubicBezTo>
                    <a:pt x="9991" y="2067"/>
                    <a:pt x="9398" y="1379"/>
                    <a:pt x="8691" y="196"/>
                  </a:cubicBezTo>
                  <a:lnTo>
                    <a:pt x="8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748" name="Google Shape;3748;p65"/>
          <p:cNvCxnSpPr>
            <a:cxnSpLocks/>
            <a:stCxn id="3742" idx="1"/>
          </p:cNvCxnSpPr>
          <p:nvPr/>
        </p:nvCxnSpPr>
        <p:spPr>
          <a:xfrm rot="10800000" flipV="1">
            <a:off x="5324597" y="1779830"/>
            <a:ext cx="807900" cy="56343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9" name="Google Shape;3749;p65"/>
          <p:cNvCxnSpPr>
            <a:cxnSpLocks/>
            <a:stCxn id="3743" idx="3"/>
          </p:cNvCxnSpPr>
          <p:nvPr/>
        </p:nvCxnSpPr>
        <p:spPr>
          <a:xfrm flipV="1">
            <a:off x="3269182" y="3532600"/>
            <a:ext cx="560722" cy="926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0" name="Google Shape;3750;p65"/>
          <p:cNvCxnSpPr>
            <a:cxnSpLocks/>
            <a:stCxn id="3744" idx="1"/>
          </p:cNvCxnSpPr>
          <p:nvPr/>
        </p:nvCxnSpPr>
        <p:spPr>
          <a:xfrm rot="10800000">
            <a:off x="5504082" y="3331120"/>
            <a:ext cx="563100" cy="1334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1" name="Google Shape;3751;p65"/>
          <p:cNvSpPr/>
          <p:nvPr/>
        </p:nvSpPr>
        <p:spPr>
          <a:xfrm>
            <a:off x="3433200" y="1772500"/>
            <a:ext cx="2277600" cy="2277600"/>
          </a:xfrm>
          <a:prstGeom prst="blockArc">
            <a:avLst>
              <a:gd name="adj1" fmla="val 16201414"/>
              <a:gd name="adj2" fmla="val 2390"/>
              <a:gd name="adj3" fmla="val 1999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2" name="Google Shape;3752;p65"/>
          <p:cNvSpPr/>
          <p:nvPr/>
        </p:nvSpPr>
        <p:spPr>
          <a:xfrm flipH="1">
            <a:off x="3433200" y="1772500"/>
            <a:ext cx="2277600" cy="2277600"/>
          </a:xfrm>
          <a:prstGeom prst="blockArc">
            <a:avLst>
              <a:gd name="adj1" fmla="val 16201414"/>
              <a:gd name="adj2" fmla="val 2390"/>
              <a:gd name="adj3" fmla="val 1999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3" name="Google Shape;3753;p65"/>
          <p:cNvSpPr/>
          <p:nvPr/>
        </p:nvSpPr>
        <p:spPr>
          <a:xfrm rot="10800000" flipH="1">
            <a:off x="3433200" y="1772500"/>
            <a:ext cx="2277600" cy="2277600"/>
          </a:xfrm>
          <a:prstGeom prst="blockArc">
            <a:avLst>
              <a:gd name="adj1" fmla="val 16201414"/>
              <a:gd name="adj2" fmla="val 2390"/>
              <a:gd name="adj3" fmla="val 1999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4" name="Google Shape;3754;p65"/>
          <p:cNvSpPr/>
          <p:nvPr/>
        </p:nvSpPr>
        <p:spPr>
          <a:xfrm rot="10800000">
            <a:off x="3433200" y="1772500"/>
            <a:ext cx="2277600" cy="2277600"/>
          </a:xfrm>
          <a:prstGeom prst="blockArc">
            <a:avLst>
              <a:gd name="adj1" fmla="val 16201414"/>
              <a:gd name="adj2" fmla="val 2390"/>
              <a:gd name="adj3" fmla="val 1999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5" name="Google Shape;3895;p69"/>
          <p:cNvGraphicFramePr/>
          <p:nvPr>
            <p:extLst>
              <p:ext uri="{D42A27DB-BD31-4B8C-83A1-F6EECF244321}">
                <p14:modId xmlns:p14="http://schemas.microsoft.com/office/powerpoint/2010/main" val="2134064007"/>
              </p:ext>
            </p:extLst>
          </p:nvPr>
        </p:nvGraphicFramePr>
        <p:xfrm>
          <a:off x="220007" y="757266"/>
          <a:ext cx="2571319" cy="4366714"/>
        </p:xfrm>
        <a:graphic>
          <a:graphicData uri="http://schemas.openxmlformats.org/drawingml/2006/table">
            <a:tbl>
              <a:tblPr>
                <a:noFill/>
                <a:tableStyleId>{6BB743BF-B6D1-4153-BFB9-6249CCBC9D47}</a:tableStyleId>
              </a:tblPr>
              <a:tblGrid>
                <a:gridCol w="2571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5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Passion One"/>
                          <a:cs typeface="Times New Roman" panose="02020603050405020304" pitchFamily="18" charset="0"/>
                          <a:sym typeface="Passion One"/>
                        </a:rPr>
                        <a:t>Demographical</a:t>
                      </a:r>
                      <a:endParaRPr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Passion One"/>
                        <a:cs typeface="Times New Roman" panose="02020603050405020304" pitchFamily="18" charset="0"/>
                        <a:sym typeface="Passion One"/>
                      </a:endParaRPr>
                    </a:p>
                  </a:txBody>
                  <a:tcPr marL="91425" marR="0" marT="91425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567"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Generic Drugs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Young Adults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Middle-aged individuals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Senior Citizen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Specialty Drugs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Lower-income groups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Middle-Upper income groups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Healthcare Professionals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Urban Professionals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0" marT="91425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96" name="Google Shape;3896;p69"/>
          <p:cNvGraphicFramePr/>
          <p:nvPr>
            <p:extLst>
              <p:ext uri="{D42A27DB-BD31-4B8C-83A1-F6EECF244321}">
                <p14:modId xmlns:p14="http://schemas.microsoft.com/office/powerpoint/2010/main" val="1977912093"/>
              </p:ext>
            </p:extLst>
          </p:nvPr>
        </p:nvGraphicFramePr>
        <p:xfrm>
          <a:off x="4920267" y="1145737"/>
          <a:ext cx="1951588" cy="2859917"/>
        </p:xfrm>
        <a:graphic>
          <a:graphicData uri="http://schemas.openxmlformats.org/drawingml/2006/table">
            <a:tbl>
              <a:tblPr>
                <a:noFill/>
                <a:tableStyleId>{6BB743BF-B6D1-4153-BFB9-6249CCBC9D47}</a:tableStyleId>
              </a:tblPr>
              <a:tblGrid>
                <a:gridCol w="195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55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Passion One"/>
                          <a:cs typeface="Times New Roman" panose="02020603050405020304" pitchFamily="18" charset="0"/>
                          <a:sym typeface="Passion One"/>
                        </a:rPr>
                        <a:t>Behavioral</a:t>
                      </a:r>
                      <a:endParaRPr sz="25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Passion One"/>
                        <a:cs typeface="Times New Roman" panose="02020603050405020304" pitchFamily="18" charset="0"/>
                        <a:sym typeface="Passion One"/>
                      </a:endParaRPr>
                    </a:p>
                  </a:txBody>
                  <a:tcPr marL="91425" marR="0" marT="91425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283"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 rate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Loyalty status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Heavy status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 loyal customers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Occasional users</a:t>
                      </a:r>
                    </a:p>
                  </a:txBody>
                  <a:tcPr marL="91425" marR="0" marT="91425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97" name="Google Shape;3897;p69"/>
          <p:cNvGraphicFramePr/>
          <p:nvPr>
            <p:extLst>
              <p:ext uri="{D42A27DB-BD31-4B8C-83A1-F6EECF244321}">
                <p14:modId xmlns:p14="http://schemas.microsoft.com/office/powerpoint/2010/main" val="3651512928"/>
              </p:ext>
            </p:extLst>
          </p:nvPr>
        </p:nvGraphicFramePr>
        <p:xfrm>
          <a:off x="6937108" y="1024268"/>
          <a:ext cx="2109909" cy="3103743"/>
        </p:xfrm>
        <a:graphic>
          <a:graphicData uri="http://schemas.openxmlformats.org/drawingml/2006/table">
            <a:tbl>
              <a:tblPr>
                <a:noFill/>
                <a:tableStyleId>{6BB743BF-B6D1-4153-BFB9-6249CCBC9D47}</a:tableStyleId>
              </a:tblPr>
              <a:tblGrid>
                <a:gridCol w="2109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71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Psychographic</a:t>
                      </a:r>
                      <a:endParaRPr sz="21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0" marT="91425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496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Health-conscious customers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Lifestyle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Proactive healthcare seekers</a:t>
                      </a:r>
                      <a:endParaRPr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0" marT="91425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1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0" marT="91425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1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0" marT="91425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98" name="Google Shape;3898;p69"/>
          <p:cNvGraphicFramePr/>
          <p:nvPr>
            <p:extLst>
              <p:ext uri="{D42A27DB-BD31-4B8C-83A1-F6EECF244321}">
                <p14:modId xmlns:p14="http://schemas.microsoft.com/office/powerpoint/2010/main" val="1458892472"/>
              </p:ext>
            </p:extLst>
          </p:nvPr>
        </p:nvGraphicFramePr>
        <p:xfrm>
          <a:off x="2867012" y="1611043"/>
          <a:ext cx="1961297" cy="2192894"/>
        </p:xfrm>
        <a:graphic>
          <a:graphicData uri="http://schemas.openxmlformats.org/drawingml/2006/table">
            <a:tbl>
              <a:tblPr>
                <a:noFill/>
                <a:tableStyleId>{6BB743BF-B6D1-4153-BFB9-6249CCBC9D47}</a:tableStyleId>
              </a:tblPr>
              <a:tblGrid>
                <a:gridCol w="1961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5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Geographical</a:t>
                      </a:r>
                      <a:endParaRPr sz="2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0" marT="91425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148"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Urban Markets</a:t>
                      </a:r>
                    </a:p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Rural Markets</a:t>
                      </a:r>
                    </a:p>
                  </a:txBody>
                  <a:tcPr marL="91425" marR="0" marT="91425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0" marT="91425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0" marT="91425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99" name="Google Shape;3899;p69"/>
          <p:cNvSpPr txBox="1">
            <a:spLocks noGrp="1"/>
          </p:cNvSpPr>
          <p:nvPr>
            <p:ph type="title"/>
          </p:nvPr>
        </p:nvSpPr>
        <p:spPr>
          <a:xfrm>
            <a:off x="225325" y="0"/>
            <a:ext cx="27202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p67"/>
          <p:cNvSpPr txBox="1">
            <a:spLocks noGrp="1"/>
          </p:cNvSpPr>
          <p:nvPr>
            <p:ph type="title"/>
          </p:nvPr>
        </p:nvSpPr>
        <p:spPr>
          <a:xfrm>
            <a:off x="455867" y="378492"/>
            <a:ext cx="27517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6" name="Google Shape;3766;p67"/>
          <p:cNvSpPr/>
          <p:nvPr/>
        </p:nvSpPr>
        <p:spPr>
          <a:xfrm>
            <a:off x="3238350" y="1550463"/>
            <a:ext cx="2667300" cy="2667300"/>
          </a:xfrm>
          <a:prstGeom prst="donut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7" name="Google Shape;3767;p67"/>
          <p:cNvSpPr/>
          <p:nvPr/>
        </p:nvSpPr>
        <p:spPr>
          <a:xfrm rot="5400000" flipH="1">
            <a:off x="3235700" y="1547788"/>
            <a:ext cx="2669100" cy="2669100"/>
          </a:xfrm>
          <a:prstGeom prst="blockArc">
            <a:avLst>
              <a:gd name="adj1" fmla="val 8307370"/>
              <a:gd name="adj2" fmla="val 0"/>
              <a:gd name="adj3" fmla="val 25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8" name="Google Shape;3768;p67"/>
          <p:cNvGrpSpPr/>
          <p:nvPr/>
        </p:nvGrpSpPr>
        <p:grpSpPr>
          <a:xfrm>
            <a:off x="4306571" y="2492360"/>
            <a:ext cx="531055" cy="783641"/>
            <a:chOff x="2340021" y="1507143"/>
            <a:chExt cx="253004" cy="373322"/>
          </a:xfrm>
        </p:grpSpPr>
        <p:sp>
          <p:nvSpPr>
            <p:cNvPr id="3769" name="Google Shape;3769;p67"/>
            <p:cNvSpPr/>
            <p:nvPr/>
          </p:nvSpPr>
          <p:spPr>
            <a:xfrm>
              <a:off x="2361897" y="1507143"/>
              <a:ext cx="208537" cy="217277"/>
            </a:xfrm>
            <a:custGeom>
              <a:avLst/>
              <a:gdLst/>
              <a:ahLst/>
              <a:cxnLst/>
              <a:rect l="l" t="t" r="r" b="b"/>
              <a:pathLst>
                <a:path w="7588" h="7906" extrusionOk="0">
                  <a:moveTo>
                    <a:pt x="1905" y="7905"/>
                  </a:moveTo>
                  <a:lnTo>
                    <a:pt x="5711" y="7905"/>
                  </a:lnTo>
                  <a:cubicBezTo>
                    <a:pt x="5711" y="7306"/>
                    <a:pt x="6201" y="6818"/>
                    <a:pt x="6797" y="6818"/>
                  </a:cubicBezTo>
                  <a:lnTo>
                    <a:pt x="7587" y="6818"/>
                  </a:lnTo>
                  <a:lnTo>
                    <a:pt x="7587" y="543"/>
                  </a:lnTo>
                  <a:cubicBezTo>
                    <a:pt x="7587" y="245"/>
                    <a:pt x="7342" y="1"/>
                    <a:pt x="7045" y="1"/>
                  </a:cubicBezTo>
                  <a:lnTo>
                    <a:pt x="542" y="1"/>
                  </a:lnTo>
                  <a:cubicBezTo>
                    <a:pt x="245" y="1"/>
                    <a:pt x="0" y="245"/>
                    <a:pt x="0" y="543"/>
                  </a:cubicBezTo>
                  <a:lnTo>
                    <a:pt x="0" y="6818"/>
                  </a:lnTo>
                  <a:lnTo>
                    <a:pt x="815" y="6818"/>
                  </a:lnTo>
                  <a:cubicBezTo>
                    <a:pt x="1416" y="6815"/>
                    <a:pt x="1905" y="7306"/>
                    <a:pt x="1905" y="79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7"/>
            <p:cNvSpPr/>
            <p:nvPr/>
          </p:nvSpPr>
          <p:spPr>
            <a:xfrm>
              <a:off x="2340021" y="1540012"/>
              <a:ext cx="253004" cy="340453"/>
            </a:xfrm>
            <a:custGeom>
              <a:avLst/>
              <a:gdLst/>
              <a:ahLst/>
              <a:cxnLst/>
              <a:rect l="l" t="t" r="r" b="b"/>
              <a:pathLst>
                <a:path w="9206" h="12388" extrusionOk="0">
                  <a:moveTo>
                    <a:pt x="8674" y="5887"/>
                  </a:moveTo>
                  <a:lnTo>
                    <a:pt x="8674" y="11853"/>
                  </a:lnTo>
                  <a:lnTo>
                    <a:pt x="532" y="11853"/>
                  </a:lnTo>
                  <a:lnTo>
                    <a:pt x="532" y="5887"/>
                  </a:lnTo>
                  <a:lnTo>
                    <a:pt x="1624" y="5887"/>
                  </a:lnTo>
                  <a:cubicBezTo>
                    <a:pt x="2078" y="5887"/>
                    <a:pt x="2447" y="6255"/>
                    <a:pt x="2445" y="6709"/>
                  </a:cubicBezTo>
                  <a:cubicBezTo>
                    <a:pt x="2445" y="6856"/>
                    <a:pt x="2564" y="6973"/>
                    <a:pt x="2711" y="6973"/>
                  </a:cubicBezTo>
                  <a:lnTo>
                    <a:pt x="6520" y="6973"/>
                  </a:lnTo>
                  <a:cubicBezTo>
                    <a:pt x="6667" y="6973"/>
                    <a:pt x="6786" y="6856"/>
                    <a:pt x="6786" y="6709"/>
                  </a:cubicBezTo>
                  <a:cubicBezTo>
                    <a:pt x="6784" y="6255"/>
                    <a:pt x="7153" y="5887"/>
                    <a:pt x="7606" y="5887"/>
                  </a:cubicBezTo>
                  <a:close/>
                  <a:moveTo>
                    <a:pt x="4589" y="0"/>
                  </a:moveTo>
                  <a:cubicBezTo>
                    <a:pt x="4444" y="0"/>
                    <a:pt x="4325" y="119"/>
                    <a:pt x="4325" y="267"/>
                  </a:cubicBezTo>
                  <a:lnTo>
                    <a:pt x="4325" y="6443"/>
                  </a:lnTo>
                  <a:lnTo>
                    <a:pt x="2937" y="6443"/>
                  </a:lnTo>
                  <a:cubicBezTo>
                    <a:pt x="2814" y="5825"/>
                    <a:pt x="2269" y="5358"/>
                    <a:pt x="1617" y="5358"/>
                  </a:cubicBezTo>
                  <a:lnTo>
                    <a:pt x="266" y="5358"/>
                  </a:lnTo>
                  <a:cubicBezTo>
                    <a:pt x="119" y="5358"/>
                    <a:pt x="0" y="5477"/>
                    <a:pt x="0" y="5624"/>
                  </a:cubicBezTo>
                  <a:lnTo>
                    <a:pt x="0" y="12121"/>
                  </a:lnTo>
                  <a:cubicBezTo>
                    <a:pt x="0" y="12268"/>
                    <a:pt x="119" y="12387"/>
                    <a:pt x="266" y="12387"/>
                  </a:cubicBezTo>
                  <a:lnTo>
                    <a:pt x="8938" y="12387"/>
                  </a:lnTo>
                  <a:cubicBezTo>
                    <a:pt x="9085" y="12387"/>
                    <a:pt x="9205" y="12268"/>
                    <a:pt x="9205" y="12121"/>
                  </a:cubicBezTo>
                  <a:lnTo>
                    <a:pt x="9205" y="5624"/>
                  </a:lnTo>
                  <a:cubicBezTo>
                    <a:pt x="9205" y="5473"/>
                    <a:pt x="9088" y="5355"/>
                    <a:pt x="8941" y="5355"/>
                  </a:cubicBezTo>
                  <a:lnTo>
                    <a:pt x="7568" y="5355"/>
                  </a:lnTo>
                  <a:cubicBezTo>
                    <a:pt x="6916" y="5355"/>
                    <a:pt x="6369" y="5824"/>
                    <a:pt x="6247" y="6442"/>
                  </a:cubicBezTo>
                  <a:lnTo>
                    <a:pt x="4855" y="6442"/>
                  </a:lnTo>
                  <a:lnTo>
                    <a:pt x="4855" y="273"/>
                  </a:lnTo>
                  <a:cubicBezTo>
                    <a:pt x="4855" y="141"/>
                    <a:pt x="4761" y="22"/>
                    <a:pt x="4629" y="3"/>
                  </a:cubicBezTo>
                  <a:cubicBezTo>
                    <a:pt x="4615" y="1"/>
                    <a:pt x="4602" y="0"/>
                    <a:pt x="4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7"/>
            <p:cNvSpPr/>
            <p:nvPr/>
          </p:nvSpPr>
          <p:spPr>
            <a:xfrm>
              <a:off x="2384488" y="1540864"/>
              <a:ext cx="59252" cy="59060"/>
            </a:xfrm>
            <a:custGeom>
              <a:avLst/>
              <a:gdLst/>
              <a:ahLst/>
              <a:cxnLst/>
              <a:rect l="l" t="t" r="r" b="b"/>
              <a:pathLst>
                <a:path w="2156" h="2149" extrusionOk="0">
                  <a:moveTo>
                    <a:pt x="1078" y="523"/>
                  </a:moveTo>
                  <a:cubicBezTo>
                    <a:pt x="1379" y="523"/>
                    <a:pt x="1626" y="769"/>
                    <a:pt x="1626" y="1070"/>
                  </a:cubicBezTo>
                  <a:cubicBezTo>
                    <a:pt x="1612" y="1433"/>
                    <a:pt x="1346" y="1613"/>
                    <a:pt x="1079" y="1613"/>
                  </a:cubicBezTo>
                  <a:cubicBezTo>
                    <a:pt x="812" y="1613"/>
                    <a:pt x="545" y="1432"/>
                    <a:pt x="532" y="1070"/>
                  </a:cubicBezTo>
                  <a:cubicBezTo>
                    <a:pt x="532" y="769"/>
                    <a:pt x="777" y="523"/>
                    <a:pt x="1078" y="523"/>
                  </a:cubicBezTo>
                  <a:close/>
                  <a:moveTo>
                    <a:pt x="1079" y="1"/>
                  </a:moveTo>
                  <a:cubicBezTo>
                    <a:pt x="554" y="1"/>
                    <a:pt x="28" y="357"/>
                    <a:pt x="0" y="1070"/>
                  </a:cubicBezTo>
                  <a:cubicBezTo>
                    <a:pt x="0" y="1665"/>
                    <a:pt x="483" y="2148"/>
                    <a:pt x="1078" y="2148"/>
                  </a:cubicBezTo>
                  <a:cubicBezTo>
                    <a:pt x="1673" y="2148"/>
                    <a:pt x="2156" y="1665"/>
                    <a:pt x="2156" y="1070"/>
                  </a:cubicBezTo>
                  <a:cubicBezTo>
                    <a:pt x="2130" y="357"/>
                    <a:pt x="1605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7"/>
            <p:cNvSpPr/>
            <p:nvPr/>
          </p:nvSpPr>
          <p:spPr>
            <a:xfrm>
              <a:off x="2488592" y="1540864"/>
              <a:ext cx="59280" cy="59060"/>
            </a:xfrm>
            <a:custGeom>
              <a:avLst/>
              <a:gdLst/>
              <a:ahLst/>
              <a:cxnLst/>
              <a:rect l="l" t="t" r="r" b="b"/>
              <a:pathLst>
                <a:path w="2157" h="2149" extrusionOk="0">
                  <a:moveTo>
                    <a:pt x="1079" y="523"/>
                  </a:moveTo>
                  <a:cubicBezTo>
                    <a:pt x="1380" y="523"/>
                    <a:pt x="1626" y="769"/>
                    <a:pt x="1626" y="1070"/>
                  </a:cubicBezTo>
                  <a:cubicBezTo>
                    <a:pt x="1612" y="1433"/>
                    <a:pt x="1346" y="1613"/>
                    <a:pt x="1080" y="1613"/>
                  </a:cubicBezTo>
                  <a:cubicBezTo>
                    <a:pt x="813" y="1613"/>
                    <a:pt x="546" y="1432"/>
                    <a:pt x="532" y="1070"/>
                  </a:cubicBezTo>
                  <a:cubicBezTo>
                    <a:pt x="532" y="769"/>
                    <a:pt x="778" y="523"/>
                    <a:pt x="1079" y="523"/>
                  </a:cubicBezTo>
                  <a:close/>
                  <a:moveTo>
                    <a:pt x="1080" y="1"/>
                  </a:moveTo>
                  <a:cubicBezTo>
                    <a:pt x="554" y="1"/>
                    <a:pt x="29" y="357"/>
                    <a:pt x="1" y="1070"/>
                  </a:cubicBezTo>
                  <a:cubicBezTo>
                    <a:pt x="1" y="1665"/>
                    <a:pt x="485" y="2148"/>
                    <a:pt x="1079" y="2148"/>
                  </a:cubicBezTo>
                  <a:cubicBezTo>
                    <a:pt x="1673" y="2148"/>
                    <a:pt x="2156" y="1665"/>
                    <a:pt x="2156" y="1070"/>
                  </a:cubicBezTo>
                  <a:cubicBezTo>
                    <a:pt x="2130" y="357"/>
                    <a:pt x="1605" y="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7"/>
            <p:cNvSpPr/>
            <p:nvPr/>
          </p:nvSpPr>
          <p:spPr>
            <a:xfrm>
              <a:off x="2384488" y="1618942"/>
              <a:ext cx="59252" cy="59060"/>
            </a:xfrm>
            <a:custGeom>
              <a:avLst/>
              <a:gdLst/>
              <a:ahLst/>
              <a:cxnLst/>
              <a:rect l="l" t="t" r="r" b="b"/>
              <a:pathLst>
                <a:path w="2156" h="2149" extrusionOk="0">
                  <a:moveTo>
                    <a:pt x="1078" y="526"/>
                  </a:moveTo>
                  <a:cubicBezTo>
                    <a:pt x="1379" y="526"/>
                    <a:pt x="1626" y="771"/>
                    <a:pt x="1626" y="1072"/>
                  </a:cubicBezTo>
                  <a:cubicBezTo>
                    <a:pt x="1612" y="1435"/>
                    <a:pt x="1345" y="1616"/>
                    <a:pt x="1079" y="1616"/>
                  </a:cubicBezTo>
                  <a:cubicBezTo>
                    <a:pt x="812" y="1616"/>
                    <a:pt x="545" y="1434"/>
                    <a:pt x="532" y="1072"/>
                  </a:cubicBezTo>
                  <a:cubicBezTo>
                    <a:pt x="532" y="770"/>
                    <a:pt x="777" y="526"/>
                    <a:pt x="1078" y="526"/>
                  </a:cubicBezTo>
                  <a:close/>
                  <a:moveTo>
                    <a:pt x="1079" y="0"/>
                  </a:moveTo>
                  <a:cubicBezTo>
                    <a:pt x="554" y="0"/>
                    <a:pt x="28" y="357"/>
                    <a:pt x="0" y="1071"/>
                  </a:cubicBezTo>
                  <a:cubicBezTo>
                    <a:pt x="0" y="1665"/>
                    <a:pt x="483" y="2148"/>
                    <a:pt x="1078" y="2148"/>
                  </a:cubicBezTo>
                  <a:cubicBezTo>
                    <a:pt x="1673" y="2148"/>
                    <a:pt x="2156" y="1665"/>
                    <a:pt x="2156" y="1071"/>
                  </a:cubicBezTo>
                  <a:cubicBezTo>
                    <a:pt x="2130" y="357"/>
                    <a:pt x="1605" y="0"/>
                    <a:pt x="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7"/>
            <p:cNvSpPr/>
            <p:nvPr/>
          </p:nvSpPr>
          <p:spPr>
            <a:xfrm>
              <a:off x="2488592" y="1618942"/>
              <a:ext cx="59280" cy="59060"/>
            </a:xfrm>
            <a:custGeom>
              <a:avLst/>
              <a:gdLst/>
              <a:ahLst/>
              <a:cxnLst/>
              <a:rect l="l" t="t" r="r" b="b"/>
              <a:pathLst>
                <a:path w="2157" h="2149" extrusionOk="0">
                  <a:moveTo>
                    <a:pt x="1079" y="526"/>
                  </a:moveTo>
                  <a:cubicBezTo>
                    <a:pt x="1380" y="526"/>
                    <a:pt x="1626" y="771"/>
                    <a:pt x="1626" y="1072"/>
                  </a:cubicBezTo>
                  <a:cubicBezTo>
                    <a:pt x="1612" y="1435"/>
                    <a:pt x="1346" y="1616"/>
                    <a:pt x="1079" y="1616"/>
                  </a:cubicBezTo>
                  <a:cubicBezTo>
                    <a:pt x="812" y="1616"/>
                    <a:pt x="546" y="1434"/>
                    <a:pt x="532" y="1072"/>
                  </a:cubicBezTo>
                  <a:cubicBezTo>
                    <a:pt x="532" y="770"/>
                    <a:pt x="778" y="526"/>
                    <a:pt x="1079" y="526"/>
                  </a:cubicBezTo>
                  <a:close/>
                  <a:moveTo>
                    <a:pt x="1080" y="0"/>
                  </a:moveTo>
                  <a:cubicBezTo>
                    <a:pt x="554" y="0"/>
                    <a:pt x="29" y="357"/>
                    <a:pt x="1" y="1071"/>
                  </a:cubicBezTo>
                  <a:cubicBezTo>
                    <a:pt x="1" y="1665"/>
                    <a:pt x="485" y="2148"/>
                    <a:pt x="1079" y="2148"/>
                  </a:cubicBezTo>
                  <a:cubicBezTo>
                    <a:pt x="1673" y="2148"/>
                    <a:pt x="2156" y="1665"/>
                    <a:pt x="2156" y="1071"/>
                  </a:cubicBezTo>
                  <a:cubicBezTo>
                    <a:pt x="2130" y="357"/>
                    <a:pt x="1605" y="0"/>
                    <a:pt x="1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7"/>
            <p:cNvSpPr/>
            <p:nvPr/>
          </p:nvSpPr>
          <p:spPr>
            <a:xfrm>
              <a:off x="2406226" y="1757866"/>
              <a:ext cx="121693" cy="14593"/>
            </a:xfrm>
            <a:custGeom>
              <a:avLst/>
              <a:gdLst/>
              <a:ahLst/>
              <a:cxnLst/>
              <a:rect l="l" t="t" r="r" b="b"/>
              <a:pathLst>
                <a:path w="4428" h="531" extrusionOk="0">
                  <a:moveTo>
                    <a:pt x="295" y="1"/>
                  </a:moveTo>
                  <a:cubicBezTo>
                    <a:pt x="162" y="1"/>
                    <a:pt x="43" y="93"/>
                    <a:pt x="24" y="225"/>
                  </a:cubicBezTo>
                  <a:cubicBezTo>
                    <a:pt x="1" y="390"/>
                    <a:pt x="127" y="531"/>
                    <a:pt x="287" y="531"/>
                  </a:cubicBezTo>
                  <a:lnTo>
                    <a:pt x="4076" y="531"/>
                  </a:lnTo>
                  <a:cubicBezTo>
                    <a:pt x="4427" y="519"/>
                    <a:pt x="4428" y="15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7"/>
            <p:cNvSpPr/>
            <p:nvPr/>
          </p:nvSpPr>
          <p:spPr>
            <a:xfrm>
              <a:off x="2428597" y="1791395"/>
              <a:ext cx="77061" cy="14621"/>
            </a:xfrm>
            <a:custGeom>
              <a:avLst/>
              <a:gdLst/>
              <a:ahLst/>
              <a:cxnLst/>
              <a:rect l="l" t="t" r="r" b="b"/>
              <a:pathLst>
                <a:path w="2804" h="532" extrusionOk="0">
                  <a:moveTo>
                    <a:pt x="294" y="1"/>
                  </a:moveTo>
                  <a:cubicBezTo>
                    <a:pt x="162" y="1"/>
                    <a:pt x="43" y="95"/>
                    <a:pt x="24" y="227"/>
                  </a:cubicBezTo>
                  <a:cubicBezTo>
                    <a:pt x="0" y="390"/>
                    <a:pt x="127" y="531"/>
                    <a:pt x="287" y="531"/>
                  </a:cubicBezTo>
                  <a:lnTo>
                    <a:pt x="2451" y="531"/>
                  </a:lnTo>
                  <a:cubicBezTo>
                    <a:pt x="2801" y="518"/>
                    <a:pt x="2803" y="14"/>
                    <a:pt x="2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7"/>
            <p:cNvSpPr/>
            <p:nvPr/>
          </p:nvSpPr>
          <p:spPr>
            <a:xfrm>
              <a:off x="2406226" y="1824951"/>
              <a:ext cx="121693" cy="14593"/>
            </a:xfrm>
            <a:custGeom>
              <a:avLst/>
              <a:gdLst/>
              <a:ahLst/>
              <a:cxnLst/>
              <a:rect l="l" t="t" r="r" b="b"/>
              <a:pathLst>
                <a:path w="4428" h="531" extrusionOk="0">
                  <a:moveTo>
                    <a:pt x="295" y="0"/>
                  </a:moveTo>
                  <a:cubicBezTo>
                    <a:pt x="162" y="0"/>
                    <a:pt x="43" y="94"/>
                    <a:pt x="24" y="226"/>
                  </a:cubicBezTo>
                  <a:cubicBezTo>
                    <a:pt x="1" y="389"/>
                    <a:pt x="127" y="530"/>
                    <a:pt x="287" y="530"/>
                  </a:cubicBezTo>
                  <a:lnTo>
                    <a:pt x="4076" y="530"/>
                  </a:lnTo>
                  <a:cubicBezTo>
                    <a:pt x="4427" y="517"/>
                    <a:pt x="4428" y="13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778" name="Google Shape;3778;p67"/>
          <p:cNvCxnSpPr>
            <a:cxnSpLocks/>
            <a:stCxn id="3766" idx="1"/>
            <a:endCxn id="3779" idx="0"/>
          </p:cNvCxnSpPr>
          <p:nvPr/>
        </p:nvCxnSpPr>
        <p:spPr>
          <a:xfrm rot="16200000" flipH="1" flipV="1">
            <a:off x="2548449" y="870299"/>
            <a:ext cx="9738" cy="2151299"/>
          </a:xfrm>
          <a:prstGeom prst="bentConnector3">
            <a:avLst>
              <a:gd name="adj1" fmla="val -384748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0" name="Google Shape;3780;p67"/>
          <p:cNvSpPr txBox="1">
            <a:spLocks noGrp="1"/>
          </p:cNvSpPr>
          <p:nvPr>
            <p:ph type="subTitle" idx="4294967295"/>
          </p:nvPr>
        </p:nvSpPr>
        <p:spPr>
          <a:xfrm>
            <a:off x="6501008" y="3426528"/>
            <a:ext cx="1338427" cy="8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Clinic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1" name="Google Shape;3781;p67"/>
          <p:cNvSpPr txBox="1">
            <a:spLocks noGrp="1"/>
          </p:cNvSpPr>
          <p:nvPr>
            <p:ph type="subTitle" idx="4294967295"/>
          </p:nvPr>
        </p:nvSpPr>
        <p:spPr>
          <a:xfrm>
            <a:off x="6728336" y="683478"/>
            <a:ext cx="1525200" cy="1145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and Wholesale Channels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9" name="Google Shape;3779;p67"/>
          <p:cNvSpPr txBox="1">
            <a:spLocks noGrp="1"/>
          </p:cNvSpPr>
          <p:nvPr>
            <p:ph type="subTitle" idx="4294967295"/>
          </p:nvPr>
        </p:nvSpPr>
        <p:spPr>
          <a:xfrm>
            <a:off x="715068" y="1950818"/>
            <a:ext cx="1525200" cy="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 panose="02020603050405020304" pitchFamily="18" charset="0"/>
                <a:ea typeface="Passion One"/>
                <a:cs typeface="Times New Roman" panose="02020603050405020304" pitchFamily="18" charset="0"/>
                <a:sym typeface="Passion One"/>
              </a:rPr>
              <a:t>Doctors and Specialists</a:t>
            </a:r>
            <a:endParaRPr sz="2000" b="1" dirty="0">
              <a:latin typeface="Times New Roman" panose="02020603050405020304" pitchFamily="18" charset="0"/>
              <a:ea typeface="Passion One"/>
              <a:cs typeface="Times New Roman" panose="02020603050405020304" pitchFamily="18" charset="0"/>
              <a:sym typeface="Passion One"/>
            </a:endParaRPr>
          </a:p>
        </p:txBody>
      </p:sp>
      <p:cxnSp>
        <p:nvCxnSpPr>
          <p:cNvPr id="3783" name="Google Shape;3783;p67"/>
          <p:cNvCxnSpPr>
            <a:cxnSpLocks/>
            <a:stCxn id="3766" idx="7"/>
          </p:cNvCxnSpPr>
          <p:nvPr/>
        </p:nvCxnSpPr>
        <p:spPr>
          <a:xfrm rot="5400000" flipH="1" flipV="1">
            <a:off x="5782780" y="1009909"/>
            <a:ext cx="663425" cy="1198918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86" name="Google Shape;3786;p67"/>
          <p:cNvGrpSpPr/>
          <p:nvPr/>
        </p:nvGrpSpPr>
        <p:grpSpPr>
          <a:xfrm rot="5143689">
            <a:off x="5341981" y="295827"/>
            <a:ext cx="293943" cy="478354"/>
            <a:chOff x="2082225" y="585025"/>
            <a:chExt cx="100300" cy="163225"/>
          </a:xfrm>
        </p:grpSpPr>
        <p:sp>
          <p:nvSpPr>
            <p:cNvPr id="3787" name="Google Shape;3787;p67"/>
            <p:cNvSpPr/>
            <p:nvPr/>
          </p:nvSpPr>
          <p:spPr>
            <a:xfrm>
              <a:off x="2082225" y="585025"/>
              <a:ext cx="100300" cy="163225"/>
            </a:xfrm>
            <a:custGeom>
              <a:avLst/>
              <a:gdLst/>
              <a:ahLst/>
              <a:cxnLst/>
              <a:rect l="l" t="t" r="r" b="b"/>
              <a:pathLst>
                <a:path w="4012" h="652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7" y="1744"/>
                  </a:cubicBezTo>
                  <a:lnTo>
                    <a:pt x="1090" y="5449"/>
                  </a:lnTo>
                  <a:cubicBezTo>
                    <a:pt x="1180" y="5829"/>
                    <a:pt x="1417" y="6133"/>
                    <a:pt x="1725" y="6321"/>
                  </a:cubicBezTo>
                  <a:cubicBezTo>
                    <a:pt x="1943" y="6454"/>
                    <a:pt x="2196" y="6529"/>
                    <a:pt x="2458" y="6529"/>
                  </a:cubicBezTo>
                  <a:cubicBezTo>
                    <a:pt x="2569" y="6529"/>
                    <a:pt x="2681" y="6516"/>
                    <a:pt x="2792" y="6488"/>
                  </a:cubicBezTo>
                  <a:cubicBezTo>
                    <a:pt x="3549" y="6304"/>
                    <a:pt x="4011" y="5540"/>
                    <a:pt x="3826" y="4782"/>
                  </a:cubicBez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7"/>
            <p:cNvSpPr/>
            <p:nvPr/>
          </p:nvSpPr>
          <p:spPr>
            <a:xfrm>
              <a:off x="2082225" y="585025"/>
              <a:ext cx="84400" cy="89975"/>
            </a:xfrm>
            <a:custGeom>
              <a:avLst/>
              <a:gdLst/>
              <a:ahLst/>
              <a:cxnLst/>
              <a:rect l="l" t="t" r="r" b="b"/>
              <a:pathLst>
                <a:path w="3376" h="3599" extrusionOk="0">
                  <a:moveTo>
                    <a:pt x="1556" y="1"/>
                  </a:moveTo>
                  <a:cubicBezTo>
                    <a:pt x="1446" y="1"/>
                    <a:pt x="1333" y="14"/>
                    <a:pt x="1221" y="42"/>
                  </a:cubicBezTo>
                  <a:cubicBezTo>
                    <a:pt x="463" y="226"/>
                    <a:pt x="1" y="988"/>
                    <a:pt x="185" y="1744"/>
                  </a:cubicBezTo>
                  <a:lnTo>
                    <a:pt x="637" y="3599"/>
                  </a:lnTo>
                  <a:lnTo>
                    <a:pt x="3375" y="2931"/>
                  </a:lnTo>
                  <a:lnTo>
                    <a:pt x="2923" y="1078"/>
                  </a:lnTo>
                  <a:cubicBezTo>
                    <a:pt x="2832" y="699"/>
                    <a:pt x="2596" y="394"/>
                    <a:pt x="2288" y="206"/>
                  </a:cubicBezTo>
                  <a:cubicBezTo>
                    <a:pt x="2070" y="74"/>
                    <a:pt x="1818" y="1"/>
                    <a:pt x="15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7"/>
            <p:cNvSpPr/>
            <p:nvPr/>
          </p:nvSpPr>
          <p:spPr>
            <a:xfrm>
              <a:off x="2097875" y="645775"/>
              <a:ext cx="30250" cy="77450"/>
            </a:xfrm>
            <a:custGeom>
              <a:avLst/>
              <a:gdLst/>
              <a:ahLst/>
              <a:cxnLst/>
              <a:rect l="l" t="t" r="r" b="b"/>
              <a:pathLst>
                <a:path w="1210" h="3098" extrusionOk="0">
                  <a:moveTo>
                    <a:pt x="296" y="1"/>
                  </a:moveTo>
                  <a:cubicBezTo>
                    <a:pt x="150" y="1"/>
                    <a:pt x="1" y="116"/>
                    <a:pt x="46" y="300"/>
                  </a:cubicBezTo>
                  <a:lnTo>
                    <a:pt x="682" y="2915"/>
                  </a:lnTo>
                  <a:cubicBezTo>
                    <a:pt x="714" y="3042"/>
                    <a:pt x="813" y="3097"/>
                    <a:pt x="914" y="3097"/>
                  </a:cubicBezTo>
                  <a:cubicBezTo>
                    <a:pt x="1059" y="3097"/>
                    <a:pt x="1209" y="2981"/>
                    <a:pt x="1165" y="2797"/>
                  </a:cubicBezTo>
                  <a:lnTo>
                    <a:pt x="528" y="183"/>
                  </a:lnTo>
                  <a:cubicBezTo>
                    <a:pt x="496" y="56"/>
                    <a:pt x="397" y="1"/>
                    <a:pt x="296" y="1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7"/>
            <p:cNvSpPr/>
            <p:nvPr/>
          </p:nvSpPr>
          <p:spPr>
            <a:xfrm>
              <a:off x="2092125" y="619050"/>
              <a:ext cx="14825" cy="20325"/>
            </a:xfrm>
            <a:custGeom>
              <a:avLst/>
              <a:gdLst/>
              <a:ahLst/>
              <a:cxnLst/>
              <a:rect l="l" t="t" r="r" b="b"/>
              <a:pathLst>
                <a:path w="593" h="813" extrusionOk="0">
                  <a:moveTo>
                    <a:pt x="250" y="0"/>
                  </a:moveTo>
                  <a:cubicBezTo>
                    <a:pt x="233" y="0"/>
                    <a:pt x="216" y="2"/>
                    <a:pt x="199" y="7"/>
                  </a:cubicBezTo>
                  <a:cubicBezTo>
                    <a:pt x="137" y="25"/>
                    <a:pt x="76" y="61"/>
                    <a:pt x="46" y="119"/>
                  </a:cubicBezTo>
                  <a:cubicBezTo>
                    <a:pt x="14" y="177"/>
                    <a:pt x="0" y="242"/>
                    <a:pt x="16" y="306"/>
                  </a:cubicBezTo>
                  <a:lnTo>
                    <a:pt x="93" y="623"/>
                  </a:lnTo>
                  <a:cubicBezTo>
                    <a:pt x="108" y="685"/>
                    <a:pt x="151" y="742"/>
                    <a:pt x="205" y="775"/>
                  </a:cubicBezTo>
                  <a:cubicBezTo>
                    <a:pt x="232" y="794"/>
                    <a:pt x="263" y="804"/>
                    <a:pt x="295" y="806"/>
                  </a:cubicBezTo>
                  <a:cubicBezTo>
                    <a:pt x="311" y="810"/>
                    <a:pt x="327" y="812"/>
                    <a:pt x="343" y="812"/>
                  </a:cubicBezTo>
                  <a:cubicBezTo>
                    <a:pt x="360" y="812"/>
                    <a:pt x="376" y="810"/>
                    <a:pt x="393" y="805"/>
                  </a:cubicBezTo>
                  <a:cubicBezTo>
                    <a:pt x="455" y="788"/>
                    <a:pt x="515" y="752"/>
                    <a:pt x="547" y="693"/>
                  </a:cubicBezTo>
                  <a:cubicBezTo>
                    <a:pt x="579" y="635"/>
                    <a:pt x="592" y="571"/>
                    <a:pt x="577" y="506"/>
                  </a:cubicBezTo>
                  <a:lnTo>
                    <a:pt x="500" y="190"/>
                  </a:lnTo>
                  <a:cubicBezTo>
                    <a:pt x="484" y="128"/>
                    <a:pt x="442" y="71"/>
                    <a:pt x="387" y="37"/>
                  </a:cubicBezTo>
                  <a:cubicBezTo>
                    <a:pt x="360" y="19"/>
                    <a:pt x="329" y="9"/>
                    <a:pt x="297" y="6"/>
                  </a:cubicBezTo>
                  <a:cubicBezTo>
                    <a:pt x="282" y="2"/>
                    <a:pt x="266" y="0"/>
                    <a:pt x="250" y="0"/>
                  </a:cubicBezTo>
                  <a:close/>
                </a:path>
              </a:pathLst>
            </a:custGeom>
            <a:solidFill>
              <a:srgbClr val="FFFFFF">
                <a:alpha val="59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1" name="Google Shape;3791;p67"/>
          <p:cNvSpPr/>
          <p:nvPr/>
        </p:nvSpPr>
        <p:spPr>
          <a:xfrm>
            <a:off x="2807150" y="2257872"/>
            <a:ext cx="293944" cy="293944"/>
          </a:xfrm>
          <a:custGeom>
            <a:avLst/>
            <a:gdLst/>
            <a:ahLst/>
            <a:cxnLst/>
            <a:rect l="l" t="t" r="r" b="b"/>
            <a:pathLst>
              <a:path w="6466" h="6466" extrusionOk="0">
                <a:moveTo>
                  <a:pt x="4090" y="119"/>
                </a:moveTo>
                <a:lnTo>
                  <a:pt x="4090" y="2316"/>
                </a:lnTo>
                <a:cubicBezTo>
                  <a:pt x="4090" y="2348"/>
                  <a:pt x="4116" y="2375"/>
                  <a:pt x="4150" y="2375"/>
                </a:cubicBezTo>
                <a:lnTo>
                  <a:pt x="6347" y="2375"/>
                </a:lnTo>
                <a:lnTo>
                  <a:pt x="6347" y="4090"/>
                </a:lnTo>
                <a:lnTo>
                  <a:pt x="4150" y="4090"/>
                </a:lnTo>
                <a:cubicBezTo>
                  <a:pt x="4118" y="4090"/>
                  <a:pt x="4090" y="4116"/>
                  <a:pt x="4090" y="4149"/>
                </a:cubicBezTo>
                <a:lnTo>
                  <a:pt x="4090" y="6346"/>
                </a:lnTo>
                <a:lnTo>
                  <a:pt x="2376" y="6346"/>
                </a:lnTo>
                <a:lnTo>
                  <a:pt x="2376" y="4149"/>
                </a:lnTo>
                <a:cubicBezTo>
                  <a:pt x="2376" y="4117"/>
                  <a:pt x="2349" y="4090"/>
                  <a:pt x="2317" y="4090"/>
                </a:cubicBezTo>
                <a:lnTo>
                  <a:pt x="120" y="4090"/>
                </a:lnTo>
                <a:lnTo>
                  <a:pt x="120" y="2375"/>
                </a:lnTo>
                <a:lnTo>
                  <a:pt x="2317" y="2375"/>
                </a:lnTo>
                <a:cubicBezTo>
                  <a:pt x="2349" y="2375"/>
                  <a:pt x="2376" y="2349"/>
                  <a:pt x="2376" y="2316"/>
                </a:cubicBezTo>
                <a:lnTo>
                  <a:pt x="2376" y="119"/>
                </a:lnTo>
                <a:close/>
                <a:moveTo>
                  <a:pt x="2315" y="0"/>
                </a:moveTo>
                <a:cubicBezTo>
                  <a:pt x="2283" y="0"/>
                  <a:pt x="2256" y="26"/>
                  <a:pt x="2256" y="60"/>
                </a:cubicBezTo>
                <a:lnTo>
                  <a:pt x="2256" y="2256"/>
                </a:lnTo>
                <a:lnTo>
                  <a:pt x="59" y="2256"/>
                </a:lnTo>
                <a:cubicBezTo>
                  <a:pt x="27" y="2256"/>
                  <a:pt x="0" y="2282"/>
                  <a:pt x="0" y="2316"/>
                </a:cubicBezTo>
                <a:lnTo>
                  <a:pt x="0" y="4149"/>
                </a:lnTo>
                <a:cubicBezTo>
                  <a:pt x="0" y="4181"/>
                  <a:pt x="26" y="4209"/>
                  <a:pt x="59" y="4209"/>
                </a:cubicBezTo>
                <a:lnTo>
                  <a:pt x="2257" y="4209"/>
                </a:lnTo>
                <a:lnTo>
                  <a:pt x="2257" y="6407"/>
                </a:lnTo>
                <a:cubicBezTo>
                  <a:pt x="2257" y="6439"/>
                  <a:pt x="2283" y="6466"/>
                  <a:pt x="2317" y="6466"/>
                </a:cubicBezTo>
                <a:lnTo>
                  <a:pt x="4150" y="6466"/>
                </a:lnTo>
                <a:cubicBezTo>
                  <a:pt x="4182" y="6466"/>
                  <a:pt x="4209" y="6439"/>
                  <a:pt x="4209" y="6405"/>
                </a:cubicBezTo>
                <a:lnTo>
                  <a:pt x="4209" y="4209"/>
                </a:lnTo>
                <a:lnTo>
                  <a:pt x="6406" y="4209"/>
                </a:lnTo>
                <a:cubicBezTo>
                  <a:pt x="6438" y="4209"/>
                  <a:pt x="6466" y="4183"/>
                  <a:pt x="6466" y="4149"/>
                </a:cubicBezTo>
                <a:lnTo>
                  <a:pt x="6466" y="2316"/>
                </a:lnTo>
                <a:cubicBezTo>
                  <a:pt x="6466" y="2284"/>
                  <a:pt x="6440" y="2256"/>
                  <a:pt x="6406" y="2256"/>
                </a:cubicBezTo>
                <a:lnTo>
                  <a:pt x="4208" y="2256"/>
                </a:lnTo>
                <a:lnTo>
                  <a:pt x="4208" y="60"/>
                </a:lnTo>
                <a:cubicBezTo>
                  <a:pt x="4208" y="27"/>
                  <a:pt x="4181" y="0"/>
                  <a:pt x="414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2" name="Google Shape;3792;p67"/>
          <p:cNvGrpSpPr/>
          <p:nvPr/>
        </p:nvGrpSpPr>
        <p:grpSpPr>
          <a:xfrm>
            <a:off x="8052699" y="2717895"/>
            <a:ext cx="390970" cy="328903"/>
            <a:chOff x="1876970" y="-81211"/>
            <a:chExt cx="5178410" cy="4356326"/>
          </a:xfrm>
        </p:grpSpPr>
        <p:sp>
          <p:nvSpPr>
            <p:cNvPr id="3793" name="Google Shape;3793;p67"/>
            <p:cNvSpPr/>
            <p:nvPr/>
          </p:nvSpPr>
          <p:spPr>
            <a:xfrm>
              <a:off x="1876970" y="-81211"/>
              <a:ext cx="4790958" cy="4199058"/>
            </a:xfrm>
            <a:custGeom>
              <a:avLst/>
              <a:gdLst/>
              <a:ahLst/>
              <a:cxnLst/>
              <a:rect l="l" t="t" r="r" b="b"/>
              <a:pathLst>
                <a:path w="3351" h="2937" extrusionOk="0">
                  <a:moveTo>
                    <a:pt x="1673" y="0"/>
                  </a:moveTo>
                  <a:cubicBezTo>
                    <a:pt x="1409" y="0"/>
                    <a:pt x="1142" y="71"/>
                    <a:pt x="900" y="220"/>
                  </a:cubicBezTo>
                  <a:cubicBezTo>
                    <a:pt x="212" y="650"/>
                    <a:pt x="1" y="1554"/>
                    <a:pt x="429" y="2242"/>
                  </a:cubicBezTo>
                  <a:cubicBezTo>
                    <a:pt x="707" y="2690"/>
                    <a:pt x="1186" y="2936"/>
                    <a:pt x="1677" y="2936"/>
                  </a:cubicBezTo>
                  <a:cubicBezTo>
                    <a:pt x="1941" y="2936"/>
                    <a:pt x="2209" y="2865"/>
                    <a:pt x="2450" y="2715"/>
                  </a:cubicBezTo>
                  <a:cubicBezTo>
                    <a:pt x="3139" y="2287"/>
                    <a:pt x="3350" y="1381"/>
                    <a:pt x="2922" y="693"/>
                  </a:cubicBezTo>
                  <a:cubicBezTo>
                    <a:pt x="2644" y="246"/>
                    <a:pt x="2164" y="0"/>
                    <a:pt x="1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4" name="Google Shape;3794;p67"/>
            <p:cNvGrpSpPr/>
            <p:nvPr/>
          </p:nvGrpSpPr>
          <p:grpSpPr>
            <a:xfrm>
              <a:off x="1876970" y="-81211"/>
              <a:ext cx="5178410" cy="4356326"/>
              <a:chOff x="4807450" y="3561550"/>
              <a:chExt cx="90550" cy="76175"/>
            </a:xfrm>
          </p:grpSpPr>
          <p:sp>
            <p:nvSpPr>
              <p:cNvPr id="3795" name="Google Shape;3795;p67"/>
              <p:cNvSpPr/>
              <p:nvPr/>
            </p:nvSpPr>
            <p:spPr>
              <a:xfrm>
                <a:off x="4814200" y="3564325"/>
                <a:ext cx="83800" cy="73400"/>
              </a:xfrm>
              <a:custGeom>
                <a:avLst/>
                <a:gdLst/>
                <a:ahLst/>
                <a:cxnLst/>
                <a:rect l="l" t="t" r="r" b="b"/>
                <a:pathLst>
                  <a:path w="3352" h="2936" extrusionOk="0">
                    <a:moveTo>
                      <a:pt x="1675" y="0"/>
                    </a:moveTo>
                    <a:cubicBezTo>
                      <a:pt x="1411" y="0"/>
                      <a:pt x="1143" y="71"/>
                      <a:pt x="902" y="221"/>
                    </a:cubicBezTo>
                    <a:cubicBezTo>
                      <a:pt x="213" y="649"/>
                      <a:pt x="1" y="1553"/>
                      <a:pt x="429" y="2243"/>
                    </a:cubicBezTo>
                    <a:cubicBezTo>
                      <a:pt x="708" y="2690"/>
                      <a:pt x="1187" y="2936"/>
                      <a:pt x="1678" y="2936"/>
                    </a:cubicBezTo>
                    <a:cubicBezTo>
                      <a:pt x="1942" y="2936"/>
                      <a:pt x="2210" y="2864"/>
                      <a:pt x="2451" y="2714"/>
                    </a:cubicBezTo>
                    <a:cubicBezTo>
                      <a:pt x="3140" y="2286"/>
                      <a:pt x="3352" y="1382"/>
                      <a:pt x="2924" y="694"/>
                    </a:cubicBezTo>
                    <a:cubicBezTo>
                      <a:pt x="2646" y="246"/>
                      <a:pt x="2166" y="0"/>
                      <a:pt x="1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67"/>
              <p:cNvSpPr/>
              <p:nvPr/>
            </p:nvSpPr>
            <p:spPr>
              <a:xfrm>
                <a:off x="4807450" y="3561550"/>
                <a:ext cx="83775" cy="73425"/>
              </a:xfrm>
              <a:custGeom>
                <a:avLst/>
                <a:gdLst/>
                <a:ahLst/>
                <a:cxnLst/>
                <a:rect l="l" t="t" r="r" b="b"/>
                <a:pathLst>
                  <a:path w="3351" h="2937" extrusionOk="0">
                    <a:moveTo>
                      <a:pt x="1673" y="0"/>
                    </a:moveTo>
                    <a:cubicBezTo>
                      <a:pt x="1409" y="0"/>
                      <a:pt x="1142" y="71"/>
                      <a:pt x="900" y="220"/>
                    </a:cubicBezTo>
                    <a:cubicBezTo>
                      <a:pt x="212" y="650"/>
                      <a:pt x="1" y="1554"/>
                      <a:pt x="429" y="2242"/>
                    </a:cubicBezTo>
                    <a:cubicBezTo>
                      <a:pt x="707" y="2690"/>
                      <a:pt x="1186" y="2936"/>
                      <a:pt x="1677" y="2936"/>
                    </a:cubicBezTo>
                    <a:cubicBezTo>
                      <a:pt x="1941" y="2936"/>
                      <a:pt x="2209" y="2865"/>
                      <a:pt x="2450" y="2715"/>
                    </a:cubicBezTo>
                    <a:cubicBezTo>
                      <a:pt x="3139" y="2287"/>
                      <a:pt x="3350" y="1381"/>
                      <a:pt x="2922" y="693"/>
                    </a:cubicBezTo>
                    <a:cubicBezTo>
                      <a:pt x="2644" y="246"/>
                      <a:pt x="2164" y="0"/>
                      <a:pt x="16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67"/>
              <p:cNvSpPr/>
              <p:nvPr/>
            </p:nvSpPr>
            <p:spPr>
              <a:xfrm>
                <a:off x="4826675" y="3584025"/>
                <a:ext cx="4552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132" extrusionOk="0">
                    <a:moveTo>
                      <a:pt x="1821" y="1"/>
                    </a:moveTo>
                    <a:cubicBezTo>
                      <a:pt x="1475" y="120"/>
                      <a:pt x="1161" y="295"/>
                      <a:pt x="857" y="480"/>
                    </a:cubicBezTo>
                    <a:cubicBezTo>
                      <a:pt x="556" y="672"/>
                      <a:pt x="262" y="877"/>
                      <a:pt x="0" y="1132"/>
                    </a:cubicBezTo>
                    <a:cubicBezTo>
                      <a:pt x="346" y="1012"/>
                      <a:pt x="659" y="837"/>
                      <a:pt x="964" y="652"/>
                    </a:cubicBezTo>
                    <a:cubicBezTo>
                      <a:pt x="1266" y="461"/>
                      <a:pt x="1560" y="258"/>
                      <a:pt x="18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3767;p67">
            <a:extLst>
              <a:ext uri="{FF2B5EF4-FFF2-40B4-BE49-F238E27FC236}">
                <a16:creationId xmlns:a16="http://schemas.microsoft.com/office/drawing/2014/main" id="{E12DB7F4-6908-A654-ED0F-045B1A763681}"/>
              </a:ext>
            </a:extLst>
          </p:cNvPr>
          <p:cNvSpPr/>
          <p:nvPr/>
        </p:nvSpPr>
        <p:spPr>
          <a:xfrm rot="9540550" flipH="1">
            <a:off x="3225031" y="1548635"/>
            <a:ext cx="2676020" cy="2669100"/>
          </a:xfrm>
          <a:prstGeom prst="blockArc">
            <a:avLst>
              <a:gd name="adj1" fmla="val 10020445"/>
              <a:gd name="adj2" fmla="val 18549668"/>
              <a:gd name="adj3" fmla="val 25785"/>
            </a:avLst>
          </a:prstGeom>
          <a:pattFill prst="lgCheck">
            <a:fgClr>
              <a:schemeClr val="dk2"/>
            </a:fgClr>
            <a:bgClr>
              <a:schemeClr val="bg1"/>
            </a:bgClr>
          </a:patt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3783;p67">
            <a:extLst>
              <a:ext uri="{FF2B5EF4-FFF2-40B4-BE49-F238E27FC236}">
                <a16:creationId xmlns:a16="http://schemas.microsoft.com/office/drawing/2014/main" id="{7899DD6B-5A7B-13E4-7D09-7E82672B7FBB}"/>
              </a:ext>
            </a:extLst>
          </p:cNvPr>
          <p:cNvCxnSpPr>
            <a:cxnSpLocks/>
            <a:endCxn id="3780" idx="1"/>
          </p:cNvCxnSpPr>
          <p:nvPr/>
        </p:nvCxnSpPr>
        <p:spPr>
          <a:xfrm flipV="1">
            <a:off x="4752753" y="3846078"/>
            <a:ext cx="1748255" cy="36441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D6ED42-6062-175C-A17E-61917EE4A54D}"/>
              </a:ext>
            </a:extLst>
          </p:cNvPr>
          <p:cNvSpPr txBox="1"/>
          <p:nvPr/>
        </p:nvSpPr>
        <p:spPr>
          <a:xfrm>
            <a:off x="789139" y="2651876"/>
            <a:ext cx="2241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Conferences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Opinion Leaders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7B570C-8CAB-9FBC-10FB-1F2666F7E206}"/>
              </a:ext>
            </a:extLst>
          </p:cNvPr>
          <p:cNvSpPr txBox="1"/>
          <p:nvPr/>
        </p:nvSpPr>
        <p:spPr>
          <a:xfrm>
            <a:off x="6741042" y="1881963"/>
            <a:ext cx="1491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Wholsealers</a:t>
            </a:r>
          </a:p>
        </p:txBody>
      </p:sp>
      <p:grpSp>
        <p:nvGrpSpPr>
          <p:cNvPr id="2" name="Google Shape;4473;p78">
            <a:extLst>
              <a:ext uri="{FF2B5EF4-FFF2-40B4-BE49-F238E27FC236}">
                <a16:creationId xmlns:a16="http://schemas.microsoft.com/office/drawing/2014/main" id="{CF6D55F8-EB21-3321-9526-D1D9234E0931}"/>
              </a:ext>
            </a:extLst>
          </p:cNvPr>
          <p:cNvGrpSpPr/>
          <p:nvPr/>
        </p:nvGrpSpPr>
        <p:grpSpPr>
          <a:xfrm>
            <a:off x="814306" y="4170900"/>
            <a:ext cx="1242070" cy="739377"/>
            <a:chOff x="5306236" y="3848004"/>
            <a:chExt cx="1815626" cy="1080803"/>
          </a:xfrm>
        </p:grpSpPr>
        <p:sp>
          <p:nvSpPr>
            <p:cNvPr id="4" name="Google Shape;4474;p78">
              <a:extLst>
                <a:ext uri="{FF2B5EF4-FFF2-40B4-BE49-F238E27FC236}">
                  <a16:creationId xmlns:a16="http://schemas.microsoft.com/office/drawing/2014/main" id="{D3F5B1FF-3453-846F-6132-6B7C9B4F5416}"/>
                </a:ext>
              </a:extLst>
            </p:cNvPr>
            <p:cNvSpPr/>
            <p:nvPr/>
          </p:nvSpPr>
          <p:spPr>
            <a:xfrm>
              <a:off x="6092525" y="4072234"/>
              <a:ext cx="1029337" cy="856573"/>
            </a:xfrm>
            <a:custGeom>
              <a:avLst/>
              <a:gdLst/>
              <a:ahLst/>
              <a:cxnLst/>
              <a:rect l="l" t="t" r="r" b="b"/>
              <a:pathLst>
                <a:path w="12633" h="10513" extrusionOk="0">
                  <a:moveTo>
                    <a:pt x="2983" y="0"/>
                  </a:moveTo>
                  <a:lnTo>
                    <a:pt x="1" y="7761"/>
                  </a:lnTo>
                  <a:lnTo>
                    <a:pt x="6438" y="10234"/>
                  </a:lnTo>
                  <a:cubicBezTo>
                    <a:pt x="6928" y="10423"/>
                    <a:pt x="7432" y="10512"/>
                    <a:pt x="7928" y="10512"/>
                  </a:cubicBezTo>
                  <a:cubicBezTo>
                    <a:pt x="9598" y="10512"/>
                    <a:pt x="11175" y="9498"/>
                    <a:pt x="11810" y="7845"/>
                  </a:cubicBezTo>
                  <a:cubicBezTo>
                    <a:pt x="12632" y="5703"/>
                    <a:pt x="11563" y="3297"/>
                    <a:pt x="9421" y="2474"/>
                  </a:cubicBezTo>
                  <a:lnTo>
                    <a:pt x="29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475;p78">
              <a:extLst>
                <a:ext uri="{FF2B5EF4-FFF2-40B4-BE49-F238E27FC236}">
                  <a16:creationId xmlns:a16="http://schemas.microsoft.com/office/drawing/2014/main" id="{0A341F35-6052-ACB9-701F-660406E9F2B1}"/>
                </a:ext>
              </a:extLst>
            </p:cNvPr>
            <p:cNvSpPr/>
            <p:nvPr/>
          </p:nvSpPr>
          <p:spPr>
            <a:xfrm>
              <a:off x="5306318" y="3848004"/>
              <a:ext cx="1061114" cy="857388"/>
            </a:xfrm>
            <a:custGeom>
              <a:avLst/>
              <a:gdLst/>
              <a:ahLst/>
              <a:cxnLst/>
              <a:rect l="l" t="t" r="r" b="b"/>
              <a:pathLst>
                <a:path w="13023" h="10523" extrusionOk="0">
                  <a:moveTo>
                    <a:pt x="4706" y="0"/>
                  </a:moveTo>
                  <a:cubicBezTo>
                    <a:pt x="3036" y="0"/>
                    <a:pt x="1460" y="1014"/>
                    <a:pt x="824" y="2666"/>
                  </a:cubicBezTo>
                  <a:cubicBezTo>
                    <a:pt x="0" y="4809"/>
                    <a:pt x="1071" y="7213"/>
                    <a:pt x="3213" y="8038"/>
                  </a:cubicBezTo>
                  <a:lnTo>
                    <a:pt x="9650" y="10513"/>
                  </a:lnTo>
                  <a:cubicBezTo>
                    <a:pt x="9666" y="10519"/>
                    <a:pt x="9684" y="10522"/>
                    <a:pt x="9703" y="10522"/>
                  </a:cubicBezTo>
                  <a:cubicBezTo>
                    <a:pt x="10124" y="10522"/>
                    <a:pt x="11058" y="8955"/>
                    <a:pt x="11847" y="6903"/>
                  </a:cubicBezTo>
                  <a:cubicBezTo>
                    <a:pt x="12670" y="4760"/>
                    <a:pt x="13022" y="2902"/>
                    <a:pt x="12632" y="2752"/>
                  </a:cubicBezTo>
                  <a:lnTo>
                    <a:pt x="6195" y="277"/>
                  </a:lnTo>
                  <a:cubicBezTo>
                    <a:pt x="5705" y="89"/>
                    <a:pt x="5202" y="0"/>
                    <a:pt x="4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476;p78">
              <a:extLst>
                <a:ext uri="{FF2B5EF4-FFF2-40B4-BE49-F238E27FC236}">
                  <a16:creationId xmlns:a16="http://schemas.microsoft.com/office/drawing/2014/main" id="{151BE445-26E7-EEB8-BF05-1C2298D07F46}"/>
                </a:ext>
              </a:extLst>
            </p:cNvPr>
            <p:cNvSpPr/>
            <p:nvPr/>
          </p:nvSpPr>
          <p:spPr>
            <a:xfrm>
              <a:off x="5306236" y="3996622"/>
              <a:ext cx="1767790" cy="932103"/>
            </a:xfrm>
            <a:custGeom>
              <a:avLst/>
              <a:gdLst/>
              <a:ahLst/>
              <a:cxnLst/>
              <a:rect l="l" t="t" r="r" b="b"/>
              <a:pathLst>
                <a:path w="21696" h="11440" extrusionOk="0">
                  <a:moveTo>
                    <a:pt x="1265" y="0"/>
                  </a:moveTo>
                  <a:lnTo>
                    <a:pt x="1265" y="0"/>
                  </a:lnTo>
                  <a:cubicBezTo>
                    <a:pt x="1089" y="258"/>
                    <a:pt x="940" y="539"/>
                    <a:pt x="824" y="842"/>
                  </a:cubicBezTo>
                  <a:cubicBezTo>
                    <a:pt x="0" y="2985"/>
                    <a:pt x="1069" y="5389"/>
                    <a:pt x="3213" y="6214"/>
                  </a:cubicBezTo>
                  <a:lnTo>
                    <a:pt x="9649" y="8689"/>
                  </a:lnTo>
                  <a:lnTo>
                    <a:pt x="16087" y="11162"/>
                  </a:lnTo>
                  <a:cubicBezTo>
                    <a:pt x="16577" y="11351"/>
                    <a:pt x="17081" y="11440"/>
                    <a:pt x="17576" y="11440"/>
                  </a:cubicBezTo>
                  <a:cubicBezTo>
                    <a:pt x="19247" y="11440"/>
                    <a:pt x="20823" y="10426"/>
                    <a:pt x="21459" y="8773"/>
                  </a:cubicBezTo>
                  <a:cubicBezTo>
                    <a:pt x="21574" y="8470"/>
                    <a:pt x="21652" y="8160"/>
                    <a:pt x="21696" y="7852"/>
                  </a:cubicBezTo>
                  <a:lnTo>
                    <a:pt x="21696" y="7852"/>
                  </a:lnTo>
                  <a:cubicBezTo>
                    <a:pt x="20919" y="9000"/>
                    <a:pt x="19619" y="9676"/>
                    <a:pt x="18255" y="9676"/>
                  </a:cubicBezTo>
                  <a:cubicBezTo>
                    <a:pt x="17759" y="9676"/>
                    <a:pt x="17255" y="9587"/>
                    <a:pt x="16765" y="9399"/>
                  </a:cubicBezTo>
                  <a:lnTo>
                    <a:pt x="10329" y="6925"/>
                  </a:lnTo>
                  <a:lnTo>
                    <a:pt x="3891" y="4450"/>
                  </a:lnTo>
                  <a:cubicBezTo>
                    <a:pt x="2052" y="3743"/>
                    <a:pt x="1004" y="1872"/>
                    <a:pt x="1265" y="0"/>
                  </a:cubicBezTo>
                  <a:close/>
                </a:path>
              </a:pathLst>
            </a:custGeom>
            <a:solidFill>
              <a:srgbClr val="000000">
                <a:alpha val="157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77;p78">
              <a:extLst>
                <a:ext uri="{FF2B5EF4-FFF2-40B4-BE49-F238E27FC236}">
                  <a16:creationId xmlns:a16="http://schemas.microsoft.com/office/drawing/2014/main" id="{D0B7E81E-7020-922F-19F2-E61AD30A5AAE}"/>
                </a:ext>
              </a:extLst>
            </p:cNvPr>
            <p:cNvSpPr/>
            <p:nvPr/>
          </p:nvSpPr>
          <p:spPr>
            <a:xfrm>
              <a:off x="5819320" y="3971771"/>
              <a:ext cx="811541" cy="335850"/>
            </a:xfrm>
            <a:custGeom>
              <a:avLst/>
              <a:gdLst/>
              <a:ahLst/>
              <a:cxnLst/>
              <a:rect l="l" t="t" r="r" b="b"/>
              <a:pathLst>
                <a:path w="9960" h="4122" extrusionOk="0">
                  <a:moveTo>
                    <a:pt x="457" y="0"/>
                  </a:moveTo>
                  <a:cubicBezTo>
                    <a:pt x="147" y="0"/>
                    <a:pt x="0" y="492"/>
                    <a:pt x="345" y="624"/>
                  </a:cubicBezTo>
                  <a:cubicBezTo>
                    <a:pt x="3359" y="1782"/>
                    <a:pt x="6371" y="2939"/>
                    <a:pt x="9384" y="4098"/>
                  </a:cubicBezTo>
                  <a:cubicBezTo>
                    <a:pt x="9426" y="4114"/>
                    <a:pt x="9467" y="4121"/>
                    <a:pt x="9504" y="4121"/>
                  </a:cubicBezTo>
                  <a:cubicBezTo>
                    <a:pt x="9813" y="4121"/>
                    <a:pt x="9960" y="3630"/>
                    <a:pt x="9616" y="3498"/>
                  </a:cubicBezTo>
                  <a:cubicBezTo>
                    <a:pt x="6602" y="2339"/>
                    <a:pt x="3590" y="1183"/>
                    <a:pt x="576" y="24"/>
                  </a:cubicBezTo>
                  <a:cubicBezTo>
                    <a:pt x="535" y="8"/>
                    <a:pt x="495" y="0"/>
                    <a:pt x="457" y="0"/>
                  </a:cubicBezTo>
                  <a:close/>
                </a:path>
              </a:pathLst>
            </a:custGeom>
            <a:solidFill>
              <a:srgbClr val="FFFFFF">
                <a:alpha val="17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harmacy Major for College: Pharmacology by Slidesgo">
  <a:themeElements>
    <a:clrScheme name="Simple Light">
      <a:dk1>
        <a:srgbClr val="007780"/>
      </a:dk1>
      <a:lt1>
        <a:srgbClr val="E7FDFF"/>
      </a:lt1>
      <a:dk2>
        <a:srgbClr val="89DCE0"/>
      </a:dk2>
      <a:lt2>
        <a:srgbClr val="00F0F1"/>
      </a:lt2>
      <a:accent1>
        <a:srgbClr val="FFFFFF"/>
      </a:accent1>
      <a:accent2>
        <a:srgbClr val="FFB40D"/>
      </a:accent2>
      <a:accent3>
        <a:srgbClr val="FF8923"/>
      </a:accent3>
      <a:accent4>
        <a:srgbClr val="F65B5B"/>
      </a:accent4>
      <a:accent5>
        <a:srgbClr val="000000"/>
      </a:accent5>
      <a:accent6>
        <a:srgbClr val="FFFFFF"/>
      </a:accent6>
      <a:hlink>
        <a:srgbClr val="00778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774</Words>
  <Application>Microsoft Macintosh PowerPoint</Application>
  <PresentationFormat>On-screen Show (16:9)</PresentationFormat>
  <Paragraphs>209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 Unicode MS</vt:lpstr>
      <vt:lpstr>Bebas Neue</vt:lpstr>
      <vt:lpstr>Montserrat</vt:lpstr>
      <vt:lpstr>Montserrat Medium</vt:lpstr>
      <vt:lpstr>Arial</vt:lpstr>
      <vt:lpstr>Times New Roman</vt:lpstr>
      <vt:lpstr>Aharoni</vt:lpstr>
      <vt:lpstr>Passion One</vt:lpstr>
      <vt:lpstr>Pharmacy Major for College: Pharmacology by Slidesgo</vt:lpstr>
      <vt:lpstr>ACI Pharmaceuticals Ltd.  </vt:lpstr>
      <vt:lpstr>1</vt:lpstr>
      <vt:lpstr>PowerPoint Presentation</vt:lpstr>
      <vt:lpstr>PowerPoint Presentation</vt:lpstr>
      <vt:lpstr>PowerPoint Presentation</vt:lpstr>
      <vt:lpstr>Segmentation</vt:lpstr>
      <vt:lpstr>Segmentation</vt:lpstr>
      <vt:lpstr>Segmentation</vt:lpstr>
      <vt:lpstr>Targeting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 Pharmaceuticals Ltd.  </dc:title>
  <cp:lastModifiedBy>FNU LNU</cp:lastModifiedBy>
  <cp:revision>172</cp:revision>
  <dcterms:modified xsi:type="dcterms:W3CDTF">2024-09-21T03:53:01Z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2024-09-14T06:21:35Z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7f63f5cc-56c2-414f-a9cf-f794c3a99885</vt:lpwstr>
  </property>
  <property fmtid="{D5CDD505-2E9C-101B-9397-08002B2CF9AE}" pid="7" name="MSIP_Label_defa4170-0d19-0005-0004-bc88714345d2_ActionId">
    <vt:lpwstr>410cdb29-8d4d-40b1-b41e-cbdadf67a34e</vt:lpwstr>
  </property>
  <property fmtid="{D5CDD505-2E9C-101B-9397-08002B2CF9AE}" pid="8" name="MSIP_Label_defa4170-0d19-0005-0004-bc88714345d2_ContentBits">
    <vt:lpwstr>0</vt:lpwstr>
  </property>
</Properties>
</file>