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-776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152" y="1865305"/>
            <a:ext cx="8557447" cy="4571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296400" y="1562100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1000" y="1181100"/>
            <a:ext cx="92202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5400" b="1" dirty="0" smtClean="0">
                <a:latin typeface="Coco Gothic Bold"/>
              </a:rPr>
              <a:t>Project Title: Puzzle Solver</a:t>
            </a:r>
            <a:endParaRPr lang="en-US" sz="5400" b="1" spc="1119" dirty="0">
              <a:solidFill>
                <a:srgbClr val="000000"/>
              </a:solidFill>
              <a:latin typeface="Coco Gothic Bold"/>
              <a:ea typeface="Coco Gothic Bold"/>
              <a:cs typeface="Coco Gothic Bold"/>
              <a:sym typeface="Coco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9273" y="3874180"/>
            <a:ext cx="16630027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583" lvl="1" indent="-291791">
              <a:lnSpc>
                <a:spcPts val="4865"/>
              </a:lnSpc>
            </a:pPr>
            <a:r>
              <a:rPr lang="en-US" sz="4000" dirty="0" err="1" smtClean="0"/>
              <a:t>Zahin</a:t>
            </a:r>
            <a:r>
              <a:rPr lang="en-US" sz="4000" dirty="0" smtClean="0"/>
              <a:t> Khan ID:2014067642 </a:t>
            </a:r>
            <a:endParaRPr lang="en-US" sz="4000" dirty="0" smtClean="0"/>
          </a:p>
          <a:p>
            <a:pPr marL="583583" lvl="1" indent="-291791">
              <a:lnSpc>
                <a:spcPts val="4865"/>
              </a:lnSpc>
            </a:pPr>
            <a:r>
              <a:rPr lang="en-US" sz="4000" dirty="0" err="1" smtClean="0"/>
              <a:t>Md</a:t>
            </a:r>
            <a:r>
              <a:rPr lang="en-US" sz="4000" dirty="0" smtClean="0"/>
              <a:t> </a:t>
            </a:r>
            <a:r>
              <a:rPr lang="en-US" sz="4000" dirty="0" err="1" smtClean="0"/>
              <a:t>Imran</a:t>
            </a:r>
            <a:r>
              <a:rPr lang="en-US" sz="4000" dirty="0" smtClean="0"/>
              <a:t> </a:t>
            </a:r>
            <a:r>
              <a:rPr lang="en-US" sz="4000" dirty="0" err="1" smtClean="0"/>
              <a:t>Hossain</a:t>
            </a:r>
            <a:r>
              <a:rPr lang="en-US" sz="4000" dirty="0" smtClean="0"/>
              <a:t> ID: 2022145642 </a:t>
            </a:r>
          </a:p>
          <a:p>
            <a:pPr marL="583583" lvl="1" indent="-291791">
              <a:lnSpc>
                <a:spcPts val="4865"/>
              </a:lnSpc>
            </a:pPr>
            <a:r>
              <a:rPr lang="en-US" sz="4000" dirty="0" err="1" smtClean="0"/>
              <a:t>Fazley</a:t>
            </a:r>
            <a:r>
              <a:rPr lang="en-US" sz="4000" dirty="0" smtClean="0"/>
              <a:t> </a:t>
            </a:r>
            <a:r>
              <a:rPr lang="en-US" sz="4000" dirty="0" smtClean="0"/>
              <a:t>Rabbi ID: 2022242042 </a:t>
            </a:r>
            <a:endParaRPr lang="en-US" sz="4000" dirty="0" smtClean="0"/>
          </a:p>
          <a:p>
            <a:pPr marL="583583" lvl="1" indent="-291791">
              <a:lnSpc>
                <a:spcPts val="4865"/>
              </a:lnSpc>
            </a:pPr>
            <a:r>
              <a:rPr lang="en-US" sz="4000" dirty="0" err="1" smtClean="0"/>
              <a:t>Tahmid</a:t>
            </a:r>
            <a:r>
              <a:rPr lang="en-US" sz="4000" dirty="0" smtClean="0"/>
              <a:t> </a:t>
            </a:r>
            <a:r>
              <a:rPr lang="en-US" sz="4000" dirty="0" err="1" smtClean="0"/>
              <a:t>Safwan</a:t>
            </a:r>
            <a:r>
              <a:rPr lang="en-US" sz="4000" dirty="0" smtClean="0"/>
              <a:t> </a:t>
            </a:r>
            <a:r>
              <a:rPr lang="en-US" sz="4000" dirty="0" err="1" smtClean="0"/>
              <a:t>Chowdhury</a:t>
            </a:r>
            <a:r>
              <a:rPr lang="en-US" sz="4000" dirty="0" smtClean="0"/>
              <a:t> ID: </a:t>
            </a:r>
            <a:r>
              <a:rPr lang="en-US" sz="4000" dirty="0" smtClean="0"/>
              <a:t>2112246042</a:t>
            </a:r>
          </a:p>
          <a:p>
            <a:pPr marL="583583" lvl="1" indent="-291791">
              <a:lnSpc>
                <a:spcPts val="4865"/>
              </a:lnSpc>
            </a:pPr>
            <a:r>
              <a:rPr lang="en-US" sz="4000" dirty="0" smtClean="0"/>
              <a:t>Afrin </a:t>
            </a:r>
            <a:r>
              <a:rPr lang="en-US" sz="4000" dirty="0" err="1" smtClean="0"/>
              <a:t>Akter</a:t>
            </a:r>
            <a:r>
              <a:rPr lang="en-US" sz="4000" dirty="0" smtClean="0"/>
              <a:t> ID:2112246042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5153" y="1911024"/>
            <a:ext cx="7686104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468725" y="1587674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84034" y="1251571"/>
            <a:ext cx="379276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5400" b="1" spc="1119" dirty="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GOALS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9273" y="3874180"/>
            <a:ext cx="16630027" cy="247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3583" lvl="1" indent="-291791" algn="l">
              <a:lnSpc>
                <a:spcPts val="4865"/>
              </a:lnSpc>
              <a:buFont typeface="Arial"/>
              <a:buChar char="•"/>
            </a:pPr>
            <a:r>
              <a:rPr lang="en-US" sz="4000" spc="100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TO CREATE A PUZZLE SOLVER THAT EFFICIENTLY TACKLES DIVERSE PUZZLES</a:t>
            </a:r>
          </a:p>
          <a:p>
            <a:pPr marL="583583" lvl="1" indent="-291791" algn="l">
              <a:lnSpc>
                <a:spcPts val="4865"/>
              </a:lnSpc>
              <a:buFont typeface="Arial"/>
              <a:buChar char="•"/>
            </a:pPr>
            <a:r>
              <a:rPr lang="en-US" sz="4000" spc="100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SOLVE USING MULTIPLE SEARCH ALGORITHMS</a:t>
            </a:r>
          </a:p>
          <a:p>
            <a:pPr marL="583583" lvl="1" indent="-291791" algn="l">
              <a:lnSpc>
                <a:spcPts val="4865"/>
              </a:lnSpc>
              <a:buFont typeface="Arial"/>
              <a:buChar char="•"/>
            </a:pPr>
            <a:r>
              <a:rPr lang="en-US" sz="4000" spc="100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USER-FRIENDLY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152" y="1865305"/>
            <a:ext cx="8557447" cy="4571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296400" y="1485900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1257300"/>
            <a:ext cx="10134600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5400" b="1" spc="1026" dirty="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PUZZLES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3" y="3799341"/>
            <a:ext cx="10671921" cy="635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6498" lvl="1" indent="-318249" algn="l">
              <a:lnSpc>
                <a:spcPts val="5159"/>
              </a:lnSpc>
              <a:buFont typeface="Arial"/>
              <a:buChar char="•"/>
            </a:pPr>
            <a:r>
              <a:rPr lang="en-US" sz="4000" spc="126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SLIDING PUZZLE WITH </a:t>
            </a:r>
            <a:r>
              <a:rPr lang="en-US" sz="4000" spc="126" dirty="0" smtClean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NUMBERS</a:t>
            </a:r>
            <a:endParaRPr lang="en-US" sz="4000" spc="126" dirty="0">
              <a:solidFill>
                <a:srgbClr val="000000"/>
              </a:solidFill>
              <a:ea typeface="Coco Gothic"/>
              <a:cs typeface="Coco Gothic"/>
              <a:sym typeface="Coco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152" y="1865305"/>
            <a:ext cx="10081447" cy="4571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0744200" y="1562100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8600" y="1257300"/>
            <a:ext cx="10820399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sz="5400" b="1" spc="948" dirty="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TYPES OF ALGORITHMS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3" y="3846966"/>
            <a:ext cx="16101247" cy="1808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6498" lvl="1" indent="-318249" algn="l">
              <a:lnSpc>
                <a:spcPts val="4687"/>
              </a:lnSpc>
              <a:buFont typeface="Arial"/>
              <a:buChar char="•"/>
            </a:pPr>
            <a:r>
              <a:rPr lang="en-US" sz="4000" spc="400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A* (WITH HEURISTICS FOR INFORMED SEARCHES)</a:t>
            </a:r>
          </a:p>
          <a:p>
            <a:pPr marL="636498" lvl="1" indent="-318249" algn="l">
              <a:lnSpc>
                <a:spcPts val="4687"/>
              </a:lnSpc>
              <a:buFont typeface="Arial"/>
              <a:buChar char="•"/>
            </a:pPr>
            <a:r>
              <a:rPr lang="en-US" sz="4000" spc="400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BFS (BREADTH FIRST SEARCH)</a:t>
            </a:r>
          </a:p>
          <a:p>
            <a:pPr marL="636498" lvl="1" indent="-318249" algn="l">
              <a:lnSpc>
                <a:spcPts val="4687"/>
              </a:lnSpc>
              <a:buFont typeface="Arial"/>
              <a:buChar char="•"/>
            </a:pPr>
            <a:r>
              <a:rPr lang="en-US" sz="4000" spc="400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DFS (DEPTH FIRST SEARCH)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5152" y="1911023"/>
            <a:ext cx="8557448" cy="45719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9296400" y="1638300"/>
            <a:ext cx="675275" cy="675275"/>
          </a:xfrm>
          <a:custGeom>
            <a:avLst/>
            <a:gdLst/>
            <a:ahLst/>
            <a:cxnLst/>
            <a:rect l="l" t="t" r="r" b="b"/>
            <a:pathLst>
              <a:path w="675275" h="675275">
                <a:moveTo>
                  <a:pt x="0" y="0"/>
                </a:moveTo>
                <a:lnTo>
                  <a:pt x="675275" y="0"/>
                </a:lnTo>
                <a:lnTo>
                  <a:pt x="675275" y="675275"/>
                </a:lnTo>
                <a:lnTo>
                  <a:pt x="0" y="67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7200" y="1257300"/>
            <a:ext cx="9624247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1"/>
              </a:lnSpc>
              <a:spcBef>
                <a:spcPct val="0"/>
              </a:spcBef>
            </a:pPr>
            <a:r>
              <a:rPr lang="en-US" sz="5400" b="1" spc="948" dirty="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INPUT AND 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5153" y="3740830"/>
            <a:ext cx="17015647" cy="301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ts val="4680"/>
              </a:lnSpc>
              <a:buFont typeface="Arial"/>
              <a:buChar char="•"/>
            </a:pPr>
            <a:r>
              <a:rPr lang="en-US" sz="4000" spc="72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USERS CAN CHOOSE THE DIFFICULTY LEVEL AS WELL AS THE ALGORITHMS TO SOLVE</a:t>
            </a:r>
          </a:p>
          <a:p>
            <a:pPr marL="518160" lvl="1" indent="-259080" algn="l">
              <a:lnSpc>
                <a:spcPts val="4680"/>
              </a:lnSpc>
              <a:buFont typeface="Arial"/>
              <a:buChar char="•"/>
            </a:pPr>
            <a:r>
              <a:rPr lang="en-US" sz="4000" spc="72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THE OUTPUT WILL SHOW THE STEPS TO SOLVE THE PUZZLE</a:t>
            </a:r>
          </a:p>
          <a:p>
            <a:pPr marL="518160" lvl="1" indent="-259080" algn="l">
              <a:lnSpc>
                <a:spcPts val="4680"/>
              </a:lnSpc>
              <a:buFont typeface="Arial"/>
              <a:buChar char="•"/>
            </a:pPr>
            <a:r>
              <a:rPr lang="en-US" sz="4000" spc="72" dirty="0">
                <a:solidFill>
                  <a:srgbClr val="000000"/>
                </a:solidFill>
                <a:ea typeface="Coco Gothic"/>
                <a:cs typeface="Coco Gothic"/>
                <a:sym typeface="Coco Gothic"/>
              </a:rPr>
              <a:t>THIS SOLVER WILL ALSO COMPARE THE RESULTS BASED ON THE TIME TAKEN TO SOLVE THE PUZZLE AND THE NUMBER OF STEPS REQUIRED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125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Coco Gothic Bold</vt:lpstr>
      <vt:lpstr>Calibri</vt:lpstr>
      <vt:lpstr>Coco Gothic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 Solver with Customized Heuristics for Informed Searches</dc:title>
  <cp:lastModifiedBy>Dell</cp:lastModifiedBy>
  <cp:revision>21</cp:revision>
  <dcterms:created xsi:type="dcterms:W3CDTF">2006-08-16T00:00:00Z</dcterms:created>
  <dcterms:modified xsi:type="dcterms:W3CDTF">2025-07-07T19:53:14Z</dcterms:modified>
  <dc:identifier>DAGgBtVzBJQ</dc:identifier>
</cp:coreProperties>
</file>