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</p:sldIdLst>
  <p:sldSz cy="5143500" cx="9144000"/>
  <p:notesSz cx="6858000" cy="9144000"/>
  <p:embeddedFontLst>
    <p:embeddedFont>
      <p:font typeface="Black Ops One"/>
      <p:regular r:id="rId106"/>
    </p:embeddedFont>
    <p:embeddedFont>
      <p:font typeface="Chelsea Market"/>
      <p:regular r:id="rId107"/>
    </p:embeddedFont>
    <p:embeddedFont>
      <p:font typeface="Gabriela"/>
      <p:regular r:id="rId108"/>
    </p:embeddedFont>
    <p:embeddedFont>
      <p:font typeface="Plaster"/>
      <p:regular r:id="rId109"/>
    </p:embeddedFont>
    <p:embeddedFont>
      <p:font typeface="Arial Black"/>
      <p:regular r:id="rId1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1" roundtripDataSignature="AMtx7mgn7BsY4B58tPQHx5eP2XTyfMz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ChelseaMarket-regular.fntdata"/><Relationship Id="rId106" Type="http://schemas.openxmlformats.org/officeDocument/2006/relationships/font" Target="fonts/BlackOpsOne-regular.fntdata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font" Target="fonts/Plaster-regular.fntdata"/><Relationship Id="rId108" Type="http://schemas.openxmlformats.org/officeDocument/2006/relationships/font" Target="fonts/Gabriela-regular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font" Target="fonts/ArialBlack-regular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11" Type="http://customschemas.google.com/relationships/presentationmetadata" Target="meta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fd477e23bb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g2fd477e23bb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g2fd477e23bb_0_3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d477e23bb_0_7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fd477e23bb_0_7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fd477e23bb_0_7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fd477e23bb_0_5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2fd477e23bb_0_5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6" name="Google Shape;806;g2fd477e23bb_0_5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fd477e23bb_0_3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g2fd477e23bb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5" name="Google Shape;815;g2fd477e23bb_0_3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d477e23bb_0_7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fd477e23bb_0_7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fd477e23bb_0_7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d477e23bb_0_7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fd477e23bb_0_7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fd477e23bb_0_7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477e23bb_0_7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fd477e23bb_0_7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fd477e23bb_0_7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477e23bb_0_7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fd477e23bb_0_7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fd477e23bb_0_7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d477e23bb_0_7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fd477e23bb_0_7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fd477e23bb_0_7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d477e23bb_0_7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d477e23bb_0_7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fd477e23bb_0_7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d477e23bb_0_7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fd477e23bb_0_7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fd477e23bb_0_7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d477e23bb_0_7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fd477e23bb_0_7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fd477e23bb_0_7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d477e23bb_0_7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d477e23bb_0_7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fd477e23bb_0_7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d477e23bb_0_7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fd477e23bb_0_7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fd477e23bb_0_7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d477e23bb_0_8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fd477e23bb_0_8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fd477e23bb_0_8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d477e23bb_0_8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fd477e23bb_0_8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fd477e23bb_0_8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d477e23bb_0_8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fd477e23bb_0_8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fd477e23bb_0_8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d477e23bb_0_8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fd477e23bb_0_8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fd477e23bb_0_8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d477e23bb_0_8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d477e23bb_0_8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fd477e23bb_0_8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d477e23bb_0_8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fd477e23bb_0_8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fd477e23bb_0_8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d477e23bb_0_8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fd477e23bb_0_8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2fd477e23bb_0_8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d477e23bb_0_8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fd477e23bb_0_8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fd477e23bb_0_8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d477e23bb_0_8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fd477e23bb_0_8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fd477e23bb_0_8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fd477e23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2fd477e23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g2fd477e23b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d477e23bb_0_8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fd477e23bb_0_8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2fd477e23bb_0_8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d477e23bb_0_8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fd477e23bb_0_8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fd477e23bb_0_8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d477e23bb_0_8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fd477e23bb_0_8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fd477e23bb_0_8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d477e23bb_0_8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fd477e23bb_0_8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fd477e23bb_0_8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d477e23bb_0_8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fd477e23bb_0_8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fd477e23bb_0_8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d477e23bb_0_9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fd477e23bb_0_9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fd477e23bb_0_9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d477e23bb_0_9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fd477e23bb_0_9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fd477e23bb_0_9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d477e23bb_0_9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fd477e23bb_0_9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fd477e23bb_0_9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d477e23bb_0_9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fd477e23bb_0_9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2fd477e23bb_0_9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d477e23bb_0_9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fd477e23bb_0_9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2fd477e23bb_0_9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fd477e23b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2fd477e23b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g2fd477e23b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d477e23bb_0_9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fd477e23bb_0_9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2fd477e23bb_0_9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d477e23bb_0_9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fd477e23bb_0_9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2fd477e23bb_0_9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d477e23bb_0_9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fd477e23bb_0_9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2fd477e23bb_0_9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d477e23bb_0_9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fd477e23bb_0_9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2fd477e23bb_0_9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d477e23bb_0_9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fd477e23bb_0_9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2fd477e23bb_0_9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d477e23bb_0_9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fd477e23bb_0_9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2fd477e23bb_0_9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fd477e23bb_0_9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fd477e23bb_0_9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2fd477e23bb_0_9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d477e23bb_0_9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fd477e23bb_0_9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2fd477e23bb_0_9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d477e23bb_0_9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2fd477e23bb_0_9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2fd477e23bb_0_9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d477e23bb_0_10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fd477e23bb_0_10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2fd477e23bb_0_10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d477e23b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2fd477e23b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2fd477e23bb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fd477e23bb_0_10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2fd477e23bb_0_10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g2fd477e23bb_0_10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d477e23bb_0_10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fd477e23bb_0_10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2fd477e23bb_0_10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d477e23bb_0_10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2fd477e23bb_0_10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2fd477e23bb_0_10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d477e23bb_0_10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fd477e23bb_0_10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2fd477e23bb_0_10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d477e23bb_0_10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fd477e23bb_0_10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g2fd477e23bb_0_10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fd477e23bb_0_10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fd477e23bb_0_10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2fd477e23bb_0_10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fd477e23bb_0_10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fd477e23bb_0_10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2fd477e23bb_0_10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fd477e23bb_0_10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fd477e23bb_0_10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2fd477e23bb_0_10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fd477e23bb_0_10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2fd477e23bb_0_10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2fd477e23bb_0_10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fd477e23bb_0_10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2fd477e23bb_0_10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g2fd477e23bb_0_10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d477e23bb_0_6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fd477e23bb_0_6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2fd477e23bb_0_6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fd477e23bb_0_10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2fd477e23bb_0_10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2fd477e23bb_0_10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d477e23bb_0_10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2fd477e23bb_0_10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2fd477e23bb_0_10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fd477e23bb_0_10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2fd477e23bb_0_10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g2fd477e23bb_0_10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d477e23bb_0_1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fd477e23bb_0_1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g2fd477e23bb_0_1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fd477e23bb_0_1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2fd477e23bb_0_1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g2fd477e23bb_0_1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fd477e23bb_0_1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2fd477e23bb_0_1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g2fd477e23bb_0_1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fd477e23bb_0_1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fd477e23bb_0_1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g2fd477e23bb_0_1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fd477e23bb_0_1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fd477e23bb_0_1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g2fd477e23bb_0_1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fd477e23bb_0_1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2fd477e23bb_0_1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g2fd477e23bb_0_1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fd477e23bb_0_1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2fd477e23bb_0_1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g2fd477e23bb_0_1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d477e23bb_0_7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fd477e23bb_0_7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fd477e23bb_0_7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fd477e23bb_0_1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2fd477e23bb_0_1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g2fd477e23bb_0_1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fd477e23bb_0_1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2fd477e23bb_0_1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g2fd477e23bb_0_1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fd477e23bb_0_1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2fd477e23bb_0_1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g2fd477e23bb_0_1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fd477e23bb_0_1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2fd477e23bb_0_1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2fd477e23bb_0_1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fd477e23bb_0_1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2fd477e23bb_0_1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g2fd477e23bb_0_1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fd477e23bb_0_1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2fd477e23bb_0_1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g2fd477e23bb_0_1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fd477e23bb_0_1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2fd477e23bb_0_1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g2fd477e23bb_0_1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fd477e23bb_0_1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g2fd477e23bb_0_1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3" name="Google Shape;623;g2fd477e23bb_0_1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fd477e23bb_0_1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g2fd477e23bb_0_1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g2fd477e23bb_0_1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fd477e23bb_0_1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g2fd477e23bb_0_1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g2fd477e23bb_0_12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d477e23bb_0_7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fd477e23bb_0_7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fd477e23bb_0_7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fd477e23bb_0_1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2fd477e23bb_0_1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g2fd477e23bb_0_1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fd477e23bb_0_1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2fd477e23bb_0_1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g2fd477e23bb_0_12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fd477e23bb_0_1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g2fd477e23bb_0_1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g2fd477e23bb_0_1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fd477e23bb_0_1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2fd477e23bb_0_1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g2fd477e23bb_0_12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fd477e23bb_0_1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g2fd477e23bb_0_1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g2fd477e23bb_0_1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fd477e23bb_0_1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2fd477e23bb_0_1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7" name="Google Shape;687;g2fd477e23bb_0_1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fd477e23bb_0_1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2fd477e23bb_0_1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g2fd477e23bb_0_12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fd477e23bb_0_1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g2fd477e23bb_0_1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3" name="Google Shape;703;g2fd477e23bb_0_1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fd477e23bb_0_1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2fd477e23bb_0_1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1" name="Google Shape;711;g2fd477e23bb_0_1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fd477e23bb_0_1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2fd477e23bb_0_1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9" name="Google Shape;719;g2fd477e23bb_0_12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d477e23bb_0_7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fd477e23bb_0_7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2fd477e23bb_0_7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fd477e23bb_0_1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2fd477e23bb_0_1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g2fd477e23bb_0_12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fd477e23bb_0_1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2fd477e23bb_0_1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g2fd477e23bb_0_12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fd477e23bb_0_1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g2fd477e23bb_0_1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g2fd477e23bb_0_1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fd477e23bb_0_1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g2fd477e23bb_0_1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1" name="Google Shape;751;g2fd477e23bb_0_13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fd477e23bb_0_1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2fd477e23bb_0_1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9" name="Google Shape;759;g2fd477e23bb_0_1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fd477e23bb_0_1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g2fd477e23bb_0_1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g2fd477e23bb_0_1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fd477e23bb_0_13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2fd477e23bb_0_13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g2fd477e23bb_0_13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fd477e23bb_0_1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2fd477e23bb_0_1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3" name="Google Shape;783;g2fd477e23bb_0_13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fd477e23bb_0_1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2fd477e23bb_0_13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g2fd477e23bb_0_13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fd477e23bb_0_5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g2fd477e23bb_0_5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9" name="Google Shape;799;g2fd477e23bb_0_5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잔디, 실외, 하늘, 사람이(가) 표시된 사진&#10;&#10;매우 높은 신뢰도로 생성된 설명" id="16" name="Google Shape;16;g2fd477e23bb_0_339"/>
          <p:cNvPicPr preferRelativeResize="0"/>
          <p:nvPr/>
        </p:nvPicPr>
        <p:blipFill rotWithShape="1">
          <a:blip r:embed="rId3">
            <a:alphaModFix/>
          </a:blip>
          <a:srcRect b="15246" l="0" r="0" t="379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fd477e23bb_0_339"/>
          <p:cNvSpPr/>
          <p:nvPr/>
        </p:nvSpPr>
        <p:spPr>
          <a:xfrm rot="10800000">
            <a:off x="-1" y="-1"/>
            <a:ext cx="9144002" cy="2337952"/>
          </a:xfrm>
          <a:custGeom>
            <a:rect b="b" l="l" r="r" t="t"/>
            <a:pathLst>
              <a:path extrusionOk="0" h="3117269" w="12192002">
                <a:moveTo>
                  <a:pt x="12192002" y="3117269"/>
                </a:moveTo>
                <a:lnTo>
                  <a:pt x="0" y="3117269"/>
                </a:lnTo>
                <a:lnTo>
                  <a:pt x="0" y="2257934"/>
                </a:lnTo>
                <a:lnTo>
                  <a:pt x="6079351" y="0"/>
                </a:lnTo>
                <a:lnTo>
                  <a:pt x="12192002" y="2261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g2fd477e23bb_0_339"/>
          <p:cNvSpPr/>
          <p:nvPr/>
        </p:nvSpPr>
        <p:spPr>
          <a:xfrm rot="10800000">
            <a:off x="-1" y="-1"/>
            <a:ext cx="9144000" cy="2276970"/>
          </a:xfrm>
          <a:custGeom>
            <a:rect b="b" l="l" r="r" t="t"/>
            <a:pathLst>
              <a:path extrusionOk="0" h="3035960" w="12192000">
                <a:moveTo>
                  <a:pt x="12192000" y="3035960"/>
                </a:moveTo>
                <a:lnTo>
                  <a:pt x="0" y="3035960"/>
                </a:lnTo>
                <a:lnTo>
                  <a:pt x="0" y="2257934"/>
                </a:lnTo>
                <a:lnTo>
                  <a:pt x="6079351" y="0"/>
                </a:lnTo>
                <a:lnTo>
                  <a:pt x="12192000" y="2261328"/>
                </a:lnTo>
                <a:close/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g2fd477e23bb_0_339"/>
          <p:cNvSpPr txBox="1"/>
          <p:nvPr/>
        </p:nvSpPr>
        <p:spPr>
          <a:xfrm>
            <a:off x="2192482" y="8107"/>
            <a:ext cx="4758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lang="en-US" sz="3500">
                <a:solidFill>
                  <a:srgbClr val="2F5496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একুশে শর্ট পিচ প্রিমিয়ার লিগ ২০২৪।</a:t>
            </a:r>
            <a:endParaRPr b="0" i="1" sz="3500" u="none" cap="none" strike="noStrike">
              <a:solidFill>
                <a:srgbClr val="595959"/>
              </a:solidFill>
              <a:latin typeface="Gabriela"/>
              <a:ea typeface="Gabriela"/>
              <a:cs typeface="Gabriela"/>
              <a:sym typeface="Gabrie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d477e23bb_0_727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Rubayet Hassan Rimon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EEE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90" name="Google Shape;90;g2fd477e23bb_0_72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91" name="Google Shape;91;g2fd477e23bb_0_72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잔디, 실외, 하늘, 사람이(가) 표시된 사진&#10;&#10;매우 높은 신뢰도로 생성된 설명" id="808" name="Google Shape;808;g2fd477e23bb_0_521"/>
          <p:cNvPicPr preferRelativeResize="0"/>
          <p:nvPr/>
        </p:nvPicPr>
        <p:blipFill rotWithShape="1">
          <a:blip r:embed="rId3">
            <a:alphaModFix/>
          </a:blip>
          <a:srcRect b="15246" l="0" r="0" t="379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g2fd477e23bb_0_521"/>
          <p:cNvSpPr/>
          <p:nvPr/>
        </p:nvSpPr>
        <p:spPr>
          <a:xfrm rot="10800000">
            <a:off x="-1" y="-1"/>
            <a:ext cx="9144002" cy="2337952"/>
          </a:xfrm>
          <a:custGeom>
            <a:rect b="b" l="l" r="r" t="t"/>
            <a:pathLst>
              <a:path extrusionOk="0" h="3117269" w="12192002">
                <a:moveTo>
                  <a:pt x="12192002" y="3117269"/>
                </a:moveTo>
                <a:lnTo>
                  <a:pt x="0" y="3117269"/>
                </a:lnTo>
                <a:lnTo>
                  <a:pt x="0" y="2257934"/>
                </a:lnTo>
                <a:lnTo>
                  <a:pt x="6079351" y="0"/>
                </a:lnTo>
                <a:lnTo>
                  <a:pt x="12192002" y="2261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g2fd477e23bb_0_521"/>
          <p:cNvSpPr/>
          <p:nvPr/>
        </p:nvSpPr>
        <p:spPr>
          <a:xfrm rot="10800000">
            <a:off x="-1" y="-1"/>
            <a:ext cx="9144000" cy="2276970"/>
          </a:xfrm>
          <a:custGeom>
            <a:rect b="b" l="l" r="r" t="t"/>
            <a:pathLst>
              <a:path extrusionOk="0" h="3035960" w="12192000">
                <a:moveTo>
                  <a:pt x="12192000" y="3035960"/>
                </a:moveTo>
                <a:lnTo>
                  <a:pt x="0" y="3035960"/>
                </a:lnTo>
                <a:lnTo>
                  <a:pt x="0" y="2257934"/>
                </a:lnTo>
                <a:lnTo>
                  <a:pt x="6079351" y="0"/>
                </a:lnTo>
                <a:lnTo>
                  <a:pt x="12192000" y="2261328"/>
                </a:lnTo>
                <a:close/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g2fd477e23bb_0_521"/>
          <p:cNvSpPr txBox="1"/>
          <p:nvPr/>
        </p:nvSpPr>
        <p:spPr>
          <a:xfrm>
            <a:off x="2192482" y="8107"/>
            <a:ext cx="47589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1" i="0" lang="en-US" sz="6800" u="none" cap="none" strike="noStrike">
                <a:solidFill>
                  <a:srgbClr val="2F5496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SCORE</a:t>
            </a:r>
            <a:br>
              <a:rPr b="0" i="0" lang="en-US" sz="1400" u="none" cap="none" strike="noStrike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0" i="0" lang="en-US" sz="1400" u="none" cap="none" strike="noStrike">
                <a:solidFill>
                  <a:srgbClr val="2F5496"/>
                </a:solidFill>
                <a:latin typeface="Gabriela"/>
                <a:ea typeface="Gabriela"/>
                <a:cs typeface="Gabriela"/>
                <a:sym typeface="Gabriela"/>
              </a:rPr>
              <a:t>The important thing is to be there, score when needed.</a:t>
            </a:r>
            <a:br>
              <a:rPr b="0" i="0" lang="en-US" sz="1400" u="none" cap="none" strike="noStrike">
                <a:solidFill>
                  <a:srgbClr val="2F5496"/>
                </a:solidFill>
                <a:latin typeface="Gabriela"/>
                <a:ea typeface="Gabriela"/>
                <a:cs typeface="Gabriela"/>
                <a:sym typeface="Gabriela"/>
              </a:rPr>
            </a:br>
            <a:r>
              <a:rPr b="0" i="0" lang="en-US" sz="1400" u="none" cap="none" strike="noStrike">
                <a:solidFill>
                  <a:srgbClr val="2F5496"/>
                </a:solidFill>
                <a:latin typeface="Gabriela"/>
                <a:ea typeface="Gabriela"/>
                <a:cs typeface="Gabriela"/>
                <a:sym typeface="Gabriela"/>
              </a:rPr>
              <a:t>It's better if the goals are beautiful, </a:t>
            </a:r>
            <a:br>
              <a:rPr b="0" i="0" lang="en-US" sz="1400" u="none" cap="none" strike="noStrike">
                <a:solidFill>
                  <a:srgbClr val="2F5496"/>
                </a:solidFill>
                <a:latin typeface="Gabriela"/>
                <a:ea typeface="Gabriela"/>
                <a:cs typeface="Gabriela"/>
                <a:sym typeface="Gabriela"/>
              </a:rPr>
            </a:br>
            <a:r>
              <a:rPr b="0" i="0" lang="en-US" sz="1400" u="none" cap="none" strike="noStrike">
                <a:solidFill>
                  <a:srgbClr val="2F5496"/>
                </a:solidFill>
                <a:latin typeface="Gabriela"/>
                <a:ea typeface="Gabriela"/>
                <a:cs typeface="Gabriela"/>
                <a:sym typeface="Gabriela"/>
              </a:rPr>
              <a:t>better still if they are important. </a:t>
            </a:r>
            <a:br>
              <a:rPr b="0" i="0" lang="en-US" sz="1400" u="none" cap="none" strike="noStrike">
                <a:solidFill>
                  <a:srgbClr val="2F5496"/>
                </a:solidFill>
                <a:latin typeface="Gabriela"/>
                <a:ea typeface="Gabriela"/>
                <a:cs typeface="Gabriela"/>
                <a:sym typeface="Gabriela"/>
              </a:rPr>
            </a:br>
            <a:br>
              <a:rPr b="0" i="0" lang="en-US" sz="1400" u="none" cap="none" strike="noStrike">
                <a:solidFill>
                  <a:srgbClr val="2F5496"/>
                </a:solidFill>
                <a:latin typeface="Gabriela"/>
                <a:ea typeface="Gabriela"/>
                <a:cs typeface="Gabriela"/>
                <a:sym typeface="Gabriela"/>
              </a:rPr>
            </a:br>
            <a:r>
              <a:rPr b="0" i="1" lang="en-US" sz="1100" u="none" cap="none" strike="noStrike">
                <a:solidFill>
                  <a:srgbClr val="595959"/>
                </a:solidFill>
                <a:latin typeface="Gabriela"/>
                <a:ea typeface="Gabriela"/>
                <a:cs typeface="Gabriela"/>
                <a:sym typeface="Gabriela"/>
              </a:rPr>
              <a:t>Wayne Rooney</a:t>
            </a:r>
            <a:endParaRPr b="0" i="1" sz="1400" u="none" cap="none" strike="noStrike">
              <a:solidFill>
                <a:srgbClr val="595959"/>
              </a:solidFill>
              <a:latin typeface="Gabriela"/>
              <a:ea typeface="Gabriela"/>
              <a:cs typeface="Gabriela"/>
              <a:sym typeface="Gabriel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fd477e23bb_0_333"/>
          <p:cNvSpPr txBox="1"/>
          <p:nvPr/>
        </p:nvSpPr>
        <p:spPr>
          <a:xfrm>
            <a:off x="168537" y="1359880"/>
            <a:ext cx="34095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n-US" sz="6800" u="none" cap="none" strike="noStrike">
                <a:solidFill>
                  <a:srgbClr val="385623"/>
                </a:solidFill>
                <a:latin typeface="Plaster"/>
                <a:ea typeface="Plaster"/>
                <a:cs typeface="Plaster"/>
                <a:sym typeface="Plaster"/>
              </a:rPr>
              <a:t>SCORE</a:t>
            </a:r>
            <a:br>
              <a:rPr b="0" i="0" lang="en-US" sz="6800" u="none" cap="none" strike="noStrike">
                <a:solidFill>
                  <a:schemeClr val="dk1"/>
                </a:solidFill>
                <a:latin typeface="Plaster"/>
                <a:ea typeface="Plaster"/>
                <a:cs typeface="Plaster"/>
                <a:sym typeface="Plaster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It makes me very happy when I create goals or score goals myself, but the most important thing is that the team reaches its goal and plays positive football.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</a:br>
            <a:br>
              <a:rPr b="0" i="0" lang="en-US" sz="1400" u="none" cap="none" strike="noStrike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</a:br>
            <a:r>
              <a:rPr b="0" i="1" lang="en-US" sz="1100" u="none" cap="none" strike="noStrike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Mesut Ozil</a:t>
            </a:r>
            <a:endParaRPr b="0" i="1" sz="1400" u="none" cap="none" strike="noStrike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</p:txBody>
      </p:sp>
      <p:pic>
        <p:nvPicPr>
          <p:cNvPr descr="하늘, 잔디, 실외, 스포츠이(가) 표시된 사진&#10;&#10;매우 높은 신뢰도로 생성된 설명" id="818" name="Google Shape;818;g2fd477e23bb_0_333"/>
          <p:cNvPicPr preferRelativeResize="0"/>
          <p:nvPr/>
        </p:nvPicPr>
        <p:blipFill rotWithShape="1">
          <a:blip r:embed="rId3">
            <a:alphaModFix/>
          </a:blip>
          <a:srcRect b="7813" l="20340" r="20340" t="7813"/>
          <a:stretch/>
        </p:blipFill>
        <p:spPr>
          <a:xfrm>
            <a:off x="3719946" y="0"/>
            <a:ext cx="54240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d477e23bb_0_734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Rakibul Islam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IIT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98" name="Google Shape;98;g2fd477e23bb_0_73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99" name="Google Shape;99;g2fd477e23bb_0_73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477e23bb_0_741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Shifatul Islam Rafi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Pharmacy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Batting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06" name="Google Shape;106;g2fd477e23bb_0_74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07" name="Google Shape;107;g2fd477e23bb_0_74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d477e23bb_0_748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Mohammad Fahimul Islam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Meteorology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Balling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14" name="Google Shape;114;g2fd477e23bb_0_74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15" name="Google Shape;115;g2fd477e23bb_0_74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d477e23bb_0_755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Mithu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Zoology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22" name="Google Shape;122;g2fd477e23bb_0_75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23" name="Google Shape;123;g2fd477e23bb_0_75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d477e23bb_0_762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Rafiqul Islam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Zoology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30" name="Google Shape;130;g2fd477e23bb_0_76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31" name="Google Shape;131;g2fd477e23bb_0_762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477e23bb_0_769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Rafid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IIT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38" name="Google Shape;138;g2fd477e23bb_0_76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39" name="Google Shape;139;g2fd477e23bb_0_76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d477e23bb_0_776"/>
          <p:cNvSpPr txBox="1"/>
          <p:nvPr/>
        </p:nvSpPr>
        <p:spPr>
          <a:xfrm>
            <a:off x="5109883" y="344217"/>
            <a:ext cx="3542100" cy="4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Mondol Mohammad Sultan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Mathematics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2019-20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46" name="Google Shape;146;g2fd477e23bb_0_77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47" name="Google Shape;147;g2fd477e23bb_0_77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d477e23bb_0_783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Jahangir Alom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unknown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54" name="Google Shape;154;g2fd477e23bb_0_78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55" name="Google Shape;155;g2fd477e23bb_0_78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d477e23bb_0_790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Sujon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Botany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2019-20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62" name="Google Shape;162;g2fd477e23bb_0_79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63" name="Google Shape;163;g2fd477e23bb_0_79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Nafis Iqbal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Pharmacy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7" name="Google Shape;27;p2"/>
          <p:cNvPicPr preferRelativeResize="0"/>
          <p:nvPr/>
        </p:nvPicPr>
        <p:blipFill rotWithShape="1">
          <a:blip r:embed="rId3">
            <a:alphaModFix/>
          </a:blip>
          <a:srcRect b="8858" l="16204" r="28937" t="8857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d477e23bb_0_797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Hasan Tareq Hemel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Mathematics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2017-18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Batting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70" name="Google Shape;170;g2fd477e23bb_0_79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71" name="Google Shape;171;g2fd477e23bb_0_79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d477e23bb_0_804"/>
          <p:cNvSpPr txBox="1"/>
          <p:nvPr/>
        </p:nvSpPr>
        <p:spPr>
          <a:xfrm>
            <a:off x="5109883" y="344217"/>
            <a:ext cx="35421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Mohir Alam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Mathematics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2018-19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78" name="Google Shape;178;g2fd477e23bb_0_80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79" name="Google Shape;179;g2fd477e23bb_0_80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d477e23bb_0_811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Abdur Rahman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Applied Math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2017-18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86" name="Google Shape;186;g2fd477e23bb_0_81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87" name="Google Shape;187;g2fd477e23bb_0_81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d477e23bb_0_818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Ashik Azim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Statistics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2019-20</a:t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194" name="Google Shape;194;g2fd477e23bb_0_81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195" name="Google Shape;195;g2fd477e23bb_0_81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d477e23bb_0_825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Hasibul Hassan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2019-20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02" name="Google Shape;202;g2fd477e23bb_0_82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03" name="Google Shape;203;g2fd477e23bb_0_82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d477e23bb_0_832"/>
          <p:cNvSpPr txBox="1"/>
          <p:nvPr/>
        </p:nvSpPr>
        <p:spPr>
          <a:xfrm>
            <a:off x="5109883" y="344217"/>
            <a:ext cx="35421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Enan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SWE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10" name="Google Shape;210;g2fd477e23bb_0_83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11" name="Google Shape;211;g2fd477e23bb_0_832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d477e23bb_0_839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Habib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Chemistry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Batting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18" name="Google Shape;218;g2fd477e23bb_0_83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19" name="Google Shape;219;g2fd477e23bb_0_83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d477e23bb_0_846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Morshed Alam Shafik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26" name="Google Shape;226;g2fd477e23bb_0_84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27" name="Google Shape;227;g2fd477e23bb_0_84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d477e23bb_0_853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Saidur Rahman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unknown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2018-19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Batting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34" name="Google Shape;234;g2fd477e23bb_0_85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35" name="Google Shape;235;g2fd477e23bb_0_85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d477e23bb_0_860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Kazi Nazmul Huda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Fisheries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Batting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42" name="Google Shape;242;g2fd477e23bb_0_86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43" name="Google Shape;243;g2fd477e23bb_0_86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d477e23bb_0_0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Ibn Hossain Emon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endParaRPr sz="20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4" name="Google Shape;34;g2fd477e23bb_0_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5" name="Google Shape;35;g2fd477e23bb_0_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d477e23bb_0_867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Rouful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50" name="Google Shape;250;g2fd477e23bb_0_86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51" name="Google Shape;251;g2fd477e23bb_0_86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d477e23bb_0_874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Tuhin Hasan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58" name="Google Shape;258;g2fd477e23bb_0_87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59" name="Google Shape;259;g2fd477e23bb_0_87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d477e23bb_0_881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Ruhul-Amin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Geology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Balling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66" name="Google Shape;266;g2fd477e23bb_0_88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67" name="Google Shape;267;g2fd477e23bb_0_88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d477e23bb_0_888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Ridoy Khan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74" name="Google Shape;274;g2fd477e23bb_0_88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75" name="Google Shape;275;g2fd477e23bb_0_88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d477e23bb_0_897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Ahmmod Awal Dipon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Botany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2018-19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82" name="Google Shape;282;g2fd477e23bb_0_89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83" name="Google Shape;283;g2fd477e23bb_0_89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d477e23bb_0_904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Asifur Rahaman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Applied Stat.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90" name="Google Shape;290;g2fd477e23bb_0_90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91" name="Google Shape;291;g2fd477e23bb_0_90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d477e23bb_0_911"/>
          <p:cNvSpPr txBox="1"/>
          <p:nvPr/>
        </p:nvSpPr>
        <p:spPr>
          <a:xfrm>
            <a:off x="5109883" y="344217"/>
            <a:ext cx="35421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Abdullah Al Masud Pervez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BMB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298" name="Google Shape;298;g2fd477e23bb_0_91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299" name="Google Shape;299;g2fd477e23bb_0_91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d477e23bb_0_918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Shakil 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SWE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06" name="Google Shape;306;g2fd477e23bb_0_91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07" name="Google Shape;307;g2fd477e23bb_0_91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d477e23bb_0_925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Erik Hossen Joy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Pharmacy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Batting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14" name="Google Shape;314;g2fd477e23bb_0_92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15" name="Google Shape;315;g2fd477e23bb_0_92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d477e23bb_0_932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Shanto Ahammad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Batting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22" name="Google Shape;322;g2fd477e23bb_0_93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23" name="Google Shape;323;g2fd477e23bb_0_932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fd477e23bb_0_7"/>
          <p:cNvSpPr txBox="1"/>
          <p:nvPr/>
        </p:nvSpPr>
        <p:spPr>
          <a:xfrm>
            <a:off x="5109883" y="344217"/>
            <a:ext cx="3542100" cy="4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Shah Mohammad Firoz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SWE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2019-20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2" name="Google Shape;42;g2fd477e23bb_0_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3" name="Google Shape;43;g2fd477e23bb_0_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d477e23bb_0_939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Shajib Pramanik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Pharmacy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30" name="Google Shape;330;g2fd477e23bb_0_93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31" name="Google Shape;331;g2fd477e23bb_0_93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d477e23bb_0_946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Joy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Biochemistry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38" name="Google Shape;338;g2fd477e23bb_0_94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39" name="Google Shape;339;g2fd477e23bb_0_94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d477e23bb_0_953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Sadik Hossen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Bowler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46" name="Google Shape;346;g2fd477e23bb_0_95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47" name="Google Shape;347;g2fd477e23bb_0_95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d477e23bb_0_960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Mashiur Rahman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unknown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54" name="Google Shape;354;g2fd477e23bb_0_96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55" name="Google Shape;355;g2fd477e23bb_0_96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d477e23bb_0_967"/>
          <p:cNvSpPr txBox="1"/>
          <p:nvPr/>
        </p:nvSpPr>
        <p:spPr>
          <a:xfrm>
            <a:off x="5109883" y="344217"/>
            <a:ext cx="35421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Parvej Shah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IIT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62" name="Google Shape;362;g2fd477e23bb_0_96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63" name="Google Shape;363;g2fd477e23bb_0_96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d477e23bb_0_974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Abdullah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Stat.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70" name="Google Shape;370;g2fd477e23bb_0_97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71" name="Google Shape;371;g2fd477e23bb_0_97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d477e23bb_0_981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Jobayer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Botany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78" name="Google Shape;378;g2fd477e23bb_0_98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79" name="Google Shape;379;g2fd477e23bb_0_98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fd477e23bb_0_988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Atiqur Rahman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Oceanography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86" name="Google Shape;386;g2fd477e23bb_0_98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87" name="Google Shape;387;g2fd477e23bb_0_98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d477e23bb_0_995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Rony Hasan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394" name="Google Shape;394;g2fd477e23bb_0_99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395" name="Google Shape;395;g2fd477e23bb_0_99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d477e23bb_0_1002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Mahfuzar Rahman Miju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Stat.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02" name="Google Shape;402;g2fd477e23bb_0_100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03" name="Google Shape;403;g2fd477e23bb_0_1002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fd477e23bb_0_14"/>
          <p:cNvSpPr txBox="1"/>
          <p:nvPr/>
        </p:nvSpPr>
        <p:spPr>
          <a:xfrm>
            <a:off x="5109883" y="344217"/>
            <a:ext cx="35421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Jihadul Islam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Chemistry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Batting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0" name="Google Shape;50;g2fd477e23bb_0_1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1" name="Google Shape;51;g2fd477e23bb_0_1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fd477e23bb_0_1009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Omar Faruk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unknown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2018-19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10" name="Google Shape;410;g2fd477e23bb_0_100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11" name="Google Shape;411;g2fd477e23bb_0_100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d477e23bb_0_1016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</a:t>
            </a: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Islam</a:t>
            </a: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 Hossain Irfan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unknown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Bowler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18" name="Google Shape;418;g2fd477e23bb_0_101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19" name="Google Shape;419;g2fd477e23bb_0_101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d477e23bb_0_1023"/>
          <p:cNvSpPr txBox="1"/>
          <p:nvPr/>
        </p:nvSpPr>
        <p:spPr>
          <a:xfrm>
            <a:off x="5109883" y="344217"/>
            <a:ext cx="35421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Moniruzzaman Sourov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Oceanography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26" name="Google Shape;426;g2fd477e23bb_0_102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27" name="Google Shape;427;g2fd477e23bb_0_102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d477e23bb_0_1030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Sadat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Fisheries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34" name="Google Shape;434;g2fd477e23bb_0_103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35" name="Google Shape;435;g2fd477e23bb_0_103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d477e23bb_0_1037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Miraj Morshed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42" name="Google Shape;442;g2fd477e23bb_0_103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43" name="Google Shape;443;g2fd477e23bb_0_103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fd477e23bb_0_1044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Jewel Hasan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50" name="Google Shape;450;g2fd477e23bb_0_104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51" name="Google Shape;451;g2fd477e23bb_0_104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fd477e23bb_0_1051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Maksuduzzaman Apu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Zoology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2019-20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58" name="Google Shape;458;g2fd477e23bb_0_105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59" name="Google Shape;459;g2fd477e23bb_0_105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d477e23bb_0_1058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Tanvir Newaz Shifat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66" name="Google Shape;466;g2fd477e23bb_0_105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67" name="Google Shape;467;g2fd477e23bb_0_105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d477e23bb_0_1065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Limon Ahmed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Fisheries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Bowler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74" name="Google Shape;474;g2fd477e23bb_0_106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75" name="Google Shape;475;g2fd477e23bb_0_106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fd477e23bb_0_1072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Ashraful Alam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EEE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82" name="Google Shape;482;g2fd477e23bb_0_107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83" name="Google Shape;483;g2fd477e23bb_0_1072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477e23bb_0_699"/>
          <p:cNvSpPr txBox="1"/>
          <p:nvPr/>
        </p:nvSpPr>
        <p:spPr>
          <a:xfrm>
            <a:off x="5109883" y="344217"/>
            <a:ext cx="3542100" cy="4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Nahid Hasan Nirob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</a:t>
            </a:r>
            <a:endParaRPr sz="20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Applied Mathmatics</a:t>
            </a:r>
            <a:endParaRPr sz="20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8" name="Google Shape;58;g2fd477e23bb_0_69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9" name="Google Shape;59;g2fd477e23bb_0_69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fd477e23bb_0_1079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Abdullah Al mamun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Stat.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90" name="Google Shape;490;g2fd477e23bb_0_107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91" name="Google Shape;491;g2fd477e23bb_0_107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fd477e23bb_0_1086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Rakibul Hasan Munna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Stat.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498" name="Google Shape;498;g2fd477e23bb_0_108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499" name="Google Shape;499;g2fd477e23bb_0_108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fd477e23bb_0_1093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Mehedi Hasan Sabbir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EEE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Bowler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06" name="Google Shape;506;g2fd477e23bb_0_109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07" name="Google Shape;507;g2fd477e23bb_0_109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fd477e23bb_0_1100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Mohiuddin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ACCE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14" name="Google Shape;514;g2fd477e23bb_0_110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15" name="Google Shape;515;g2fd477e23bb_0_110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fd477e23bb_0_1107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Shofiul Emon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Math.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22" name="Google Shape;522;g2fd477e23bb_0_110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23" name="Google Shape;523;g2fd477e23bb_0_110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fd477e23bb_0_1114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Iftiak Ahmed Kaif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ISRT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30" name="Google Shape;530;g2fd477e23bb_0_111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31" name="Google Shape;531;g2fd477e23bb_0_111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fd477e23bb_0_1121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Mamun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38" name="Google Shape;538;g2fd477e23bb_0_112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39" name="Google Shape;539;g2fd477e23bb_0_112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fd477e23bb_0_1128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Shakil Hossen 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ACCE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46" name="Google Shape;546;g2fd477e23bb_0_112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47" name="Google Shape;547;g2fd477e23bb_0_112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fd477e23bb_0_1135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Nahid Hossain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54" name="Google Shape;554;g2fd477e23bb_0_113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55" name="Google Shape;555;g2fd477e23bb_0_113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fd477e23bb_0_1142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 M Muhit Misbah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Pharmacy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62" name="Google Shape;562;g2fd477e23bb_0_114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63" name="Google Shape;563;g2fd477e23bb_0_1142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d477e23bb_0_706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Masum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DSCR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6" name="Google Shape;66;g2fd477e23bb_0_70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7" name="Google Shape;67;g2fd477e23bb_0_70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fd477e23bb_0_1149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Foysal Badsha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unknown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70" name="Google Shape;570;g2fd477e23bb_0_114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71" name="Google Shape;571;g2fd477e23bb_0_114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fd477e23bb_0_1156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Mijanur Rahman Mijan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unknown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78" name="Google Shape;578;g2fd477e23bb_0_115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79" name="Google Shape;579;g2fd477e23bb_0_115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d477e23bb_0_1163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Muhtasim Fuad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86" name="Google Shape;586;g2fd477e23bb_0_116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87" name="Google Shape;587;g2fd477e23bb_0_116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fd477e23bb_0_1170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Abdus Shaheed Nasim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SWE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2018-19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94" name="Google Shape;594;g2fd477e23bb_0_117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595" name="Google Shape;595;g2fd477e23bb_0_117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fd477e23bb_0_1177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Rakib Anuwer Sagar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02" name="Google Shape;602;g2fd477e23bb_0_117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03" name="Google Shape;603;g2fd477e23bb_0_117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fd477e23bb_0_1184"/>
          <p:cNvSpPr txBox="1"/>
          <p:nvPr/>
        </p:nvSpPr>
        <p:spPr>
          <a:xfrm>
            <a:off x="5109883" y="344217"/>
            <a:ext cx="3542100" cy="4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Sadikuzzaman Sarker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EEE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10" name="Google Shape;610;g2fd477e23bb_0_118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11" name="Google Shape;611;g2fd477e23bb_0_118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fd477e23bb_0_1191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Rowshon Ali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Fisheries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18" name="Google Shape;618;g2fd477e23bb_0_119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19" name="Google Shape;619;g2fd477e23bb_0_119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fd477e23bb_0_1198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Nur Mohammad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Geography &amp; Env.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2019-20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26" name="Google Shape;626;g2fd477e23bb_0_119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27" name="Google Shape;627;g2fd477e23bb_0_119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fd477e23bb_0_1205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Abrar Hamim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DSCR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34" name="Google Shape;634;g2fd477e23bb_0_120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35" name="Google Shape;635;g2fd477e23bb_0_120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fd477e23bb_0_1212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Nurul Amin Tayeb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DSCR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42" name="Google Shape;642;g2fd477e23bb_0_121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43" name="Google Shape;643;g2fd477e23bb_0_1212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d477e23bb_0_713"/>
          <p:cNvSpPr txBox="1"/>
          <p:nvPr/>
        </p:nvSpPr>
        <p:spPr>
          <a:xfrm>
            <a:off x="5109883" y="344217"/>
            <a:ext cx="35421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Limon Hossain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Fisheries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4" name="Google Shape;74;g2fd477e23bb_0_71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5" name="Google Shape;75;g2fd477e23bb_0_71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fd477e23bb_0_1219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Mehedi Hasan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GEB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50" name="Google Shape;650;g2fd477e23bb_0_121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51" name="Google Shape;651;g2fd477e23bb_0_121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fd477e23bb_0_1226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Shajid Hossain Saju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Stat.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58" name="Google Shape;658;g2fd477e23bb_0_122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59" name="Google Shape;659;g2fd477e23bb_0_122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d477e23bb_0_1233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Sajib Hasan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66" name="Google Shape;666;g2fd477e23bb_0_123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67" name="Google Shape;667;g2fd477e23bb_0_123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fd477e23bb_0_1240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Asif Hasan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Fisheries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2017-18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74" name="Google Shape;674;g2fd477e23bb_0_124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75" name="Google Shape;675;g2fd477e23bb_0_124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fd477e23bb_0_1247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Md. Atiqur Rahman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NE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82" name="Google Shape;682;g2fd477e23bb_0_124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83" name="Google Shape;683;g2fd477e23bb_0_124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fd477e23bb_0_1254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Abir 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DSCR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2017-18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90" name="Google Shape;690;g2fd477e23bb_0_125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91" name="Google Shape;691;g2fd477e23bb_0_125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d477e23bb_0_1261"/>
          <p:cNvSpPr txBox="1"/>
          <p:nvPr/>
        </p:nvSpPr>
        <p:spPr>
          <a:xfrm>
            <a:off x="5109883" y="344217"/>
            <a:ext cx="35421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Nahid Hasan Sagar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MS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698" name="Google Shape;698;g2fd477e23bb_0_126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699" name="Google Shape;699;g2fd477e23bb_0_126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fd477e23bb_0_1268"/>
          <p:cNvSpPr txBox="1"/>
          <p:nvPr/>
        </p:nvSpPr>
        <p:spPr>
          <a:xfrm>
            <a:off x="5109883" y="344217"/>
            <a:ext cx="35421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Hasanur Rahman Showrav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Chemistry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2020-21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06" name="Google Shape;706;g2fd477e23bb_0_126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07" name="Google Shape;707;g2fd477e23bb_0_126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fd477e23bb_0_1275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Arfin 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Stat.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14" name="Google Shape;714;g2fd477e23bb_0_127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15" name="Google Shape;715;g2fd477e23bb_0_127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fd477e23bb_0_1282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Mijanur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Chemistry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22" name="Google Shape;722;g2fd477e23bb_0_1282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23" name="Google Shape;723;g2fd477e23bb_0_1282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d477e23bb_0_720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Arman Hossain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Chemistry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2021-22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82" name="Google Shape;82;g2fd477e23bb_0_72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83" name="Google Shape;83;g2fd477e23bb_0_72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fd477e23bb_0_1289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Shoayeb 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unknown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2014-15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30" name="Google Shape;730;g2fd477e23bb_0_1289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31" name="Google Shape;731;g2fd477e23bb_0_1289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fd477e23bb_0_1296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Nahid Alam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INFS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2017-18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38" name="Google Shape;738;g2fd477e23bb_0_1296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39" name="Google Shape;739;g2fd477e23bb_0_1296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fd477e23bb_0_1303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Omar Faruk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Geology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2019-20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46" name="Google Shape;746;g2fd477e23bb_0_1303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47" name="Google Shape;747;g2fd477e23bb_0_1303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fd477e23bb_0_1310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Shafayet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BMB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54" name="Google Shape;754;g2fd477e23bb_0_1310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55" name="Google Shape;755;g2fd477e23bb_0_1310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fd477e23bb_0_1317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Ridowan Rakib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Zoology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62" name="Google Shape;762;g2fd477e23bb_0_1317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63" name="Google Shape;763;g2fd477e23bb_0_1317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fd477e23bb_0_1324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Rysul Hasan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Physics</a:t>
            </a:r>
            <a:b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All Rounder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70" name="Google Shape;770;g2fd477e23bb_0_1324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71" name="Google Shape;771;g2fd477e23bb_0_1324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fd477e23bb_0_1331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Hasan Maruf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Geology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unknown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78" name="Google Shape;778;g2fd477e23bb_0_1331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79" name="Google Shape;779;g2fd477e23bb_0_1331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fd477e23bb_0_1338"/>
          <p:cNvSpPr txBox="1"/>
          <p:nvPr/>
        </p:nvSpPr>
        <p:spPr>
          <a:xfrm>
            <a:off x="5109883" y="344217"/>
            <a:ext cx="354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Saju Ahmed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Botany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2022-23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86" name="Google Shape;786;g2fd477e23bb_0_1338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87" name="Google Shape;787;g2fd477e23bb_0_1338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fd477e23bb_0_1345"/>
          <p:cNvSpPr txBox="1"/>
          <p:nvPr/>
        </p:nvSpPr>
        <p:spPr>
          <a:xfrm>
            <a:off x="5109883" y="344217"/>
            <a:ext cx="3542100" cy="4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Mahbub Morshed Abir</a:t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t/>
            </a:r>
            <a:endParaRPr sz="30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Dept: Microbiology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i="1" lang="en-US" sz="2000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Session: 2023-24</a:t>
            </a:r>
            <a:endParaRPr i="1" sz="20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Player Type:</a:t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B43907"/>
                </a:solidFill>
                <a:latin typeface="Black Ops One"/>
                <a:ea typeface="Black Ops One"/>
                <a:cs typeface="Black Ops One"/>
                <a:sym typeface="Black Ops One"/>
              </a:rPr>
              <a:t>Batter</a:t>
            </a:r>
            <a:endParaRPr sz="7500">
              <a:solidFill>
                <a:srgbClr val="B43907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794" name="Google Shape;794;g2fd477e23bb_0_1345"/>
          <p:cNvCxnSpPr/>
          <p:nvPr/>
        </p:nvCxnSpPr>
        <p:spPr>
          <a:xfrm>
            <a:off x="4951879" y="422814"/>
            <a:ext cx="0" cy="2051400"/>
          </a:xfrm>
          <a:prstGeom prst="straightConnector1">
            <a:avLst/>
          </a:prstGeom>
          <a:noFill/>
          <a:ln cap="flat" cmpd="sng" w="508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야구, 잔디, 사람, 플레이어이(가) 표시된 사진&#10;&#10;매우 높은 신뢰도로 생성된 설명" id="795" name="Google Shape;795;g2fd477e23bb_0_1345"/>
          <p:cNvPicPr preferRelativeResize="0"/>
          <p:nvPr/>
        </p:nvPicPr>
        <p:blipFill rotWithShape="1">
          <a:blip r:embed="rId3">
            <a:alphaModFix/>
          </a:blip>
          <a:srcRect b="8862" l="16204" r="28937" t="8853"/>
          <a:stretch/>
        </p:blipFill>
        <p:spPr>
          <a:xfrm>
            <a:off x="509835" y="422814"/>
            <a:ext cx="4280438" cy="4280438"/>
          </a:xfrm>
          <a:custGeom>
            <a:rect b="b" l="l" r="r" t="t"/>
            <a:pathLst>
              <a:path extrusionOk="0" h="6688184" w="6688184">
                <a:moveTo>
                  <a:pt x="3344093" y="0"/>
                </a:moveTo>
                <a:lnTo>
                  <a:pt x="6688184" y="0"/>
                </a:lnTo>
                <a:lnTo>
                  <a:pt x="6688184" y="3344092"/>
                </a:lnTo>
                <a:cubicBezTo>
                  <a:pt x="6688184" y="5190983"/>
                  <a:pt x="5190983" y="6688184"/>
                  <a:pt x="3344092" y="6688184"/>
                </a:cubicBezTo>
                <a:cubicBezTo>
                  <a:pt x="1497201" y="6688184"/>
                  <a:pt x="0" y="5190983"/>
                  <a:pt x="0" y="3344092"/>
                </a:cubicBezTo>
                <a:lnTo>
                  <a:pt x="1" y="3344092"/>
                </a:lnTo>
                <a:cubicBezTo>
                  <a:pt x="1" y="1497201"/>
                  <a:pt x="1497202" y="0"/>
                  <a:pt x="3344093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fd477e23bb_0_515"/>
          <p:cNvSpPr txBox="1"/>
          <p:nvPr/>
        </p:nvSpPr>
        <p:spPr>
          <a:xfrm>
            <a:off x="168537" y="1359880"/>
            <a:ext cx="34095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b="0" i="0" lang="en-US" sz="6800" u="none" cap="none" strike="noStrike">
                <a:solidFill>
                  <a:srgbClr val="385623"/>
                </a:solidFill>
                <a:latin typeface="Plaster"/>
                <a:ea typeface="Plaster"/>
                <a:cs typeface="Plaster"/>
                <a:sym typeface="Plaster"/>
              </a:rPr>
              <a:t>SCORE</a:t>
            </a:r>
            <a:br>
              <a:rPr b="0" i="0" lang="en-US" sz="6800" u="none" cap="none" strike="noStrike">
                <a:solidFill>
                  <a:schemeClr val="dk1"/>
                </a:solidFill>
                <a:latin typeface="Plaster"/>
                <a:ea typeface="Plaster"/>
                <a:cs typeface="Plaster"/>
                <a:sym typeface="Plaster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It makes me very happy when I create goals or score goals myself, but the most important thing is that the team reaches its goal and plays positive football.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</a:br>
            <a:br>
              <a:rPr b="0" i="0" lang="en-US" sz="1400" u="none" cap="none" strike="noStrike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</a:br>
            <a:r>
              <a:rPr b="0" i="1" lang="en-US" sz="1100" u="none" cap="none" strike="noStrike">
                <a:solidFill>
                  <a:schemeClr val="dk1"/>
                </a:solidFill>
                <a:latin typeface="Gabriela"/>
                <a:ea typeface="Gabriela"/>
                <a:cs typeface="Gabriela"/>
                <a:sym typeface="Gabriela"/>
              </a:rPr>
              <a:t>Mesut Ozil</a:t>
            </a:r>
            <a:endParaRPr b="0" i="1" sz="1400" u="none" cap="none" strike="noStrike">
              <a:solidFill>
                <a:schemeClr val="dk1"/>
              </a:solidFill>
              <a:latin typeface="Gabriela"/>
              <a:ea typeface="Gabriela"/>
              <a:cs typeface="Gabriela"/>
              <a:sym typeface="Gabriela"/>
            </a:endParaRPr>
          </a:p>
        </p:txBody>
      </p:sp>
      <p:pic>
        <p:nvPicPr>
          <p:cNvPr descr="하늘, 잔디, 실외, 스포츠이(가) 표시된 사진&#10;&#10;매우 높은 신뢰도로 생성된 설명" id="802" name="Google Shape;802;g2fd477e23bb_0_515"/>
          <p:cNvPicPr preferRelativeResize="0"/>
          <p:nvPr/>
        </p:nvPicPr>
        <p:blipFill rotWithShape="1">
          <a:blip r:embed="rId3">
            <a:alphaModFix/>
          </a:blip>
          <a:srcRect b="7813" l="20340" r="20340" t="7813"/>
          <a:stretch/>
        </p:blipFill>
        <p:spPr>
          <a:xfrm>
            <a:off x="3719946" y="0"/>
            <a:ext cx="54240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2018-07-04T02:54:26Z</dcterms:created>
  <dc:creator>Slide Members by HM.LEE</dc:creator>
</cp:coreProperties>
</file>