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40"/>
  </p:notesMasterIdLst>
  <p:sldIdLst>
    <p:sldId id="256" r:id="rId2"/>
    <p:sldId id="259" r:id="rId3"/>
    <p:sldId id="364" r:id="rId4"/>
    <p:sldId id="265" r:id="rId5"/>
    <p:sldId id="354" r:id="rId6"/>
    <p:sldId id="368" r:id="rId7"/>
    <p:sldId id="306" r:id="rId8"/>
    <p:sldId id="308" r:id="rId9"/>
    <p:sldId id="314" r:id="rId10"/>
    <p:sldId id="269" r:id="rId11"/>
    <p:sldId id="266" r:id="rId12"/>
    <p:sldId id="328" r:id="rId13"/>
    <p:sldId id="358" r:id="rId14"/>
    <p:sldId id="329" r:id="rId15"/>
    <p:sldId id="330" r:id="rId16"/>
    <p:sldId id="331" r:id="rId17"/>
    <p:sldId id="332" r:id="rId18"/>
    <p:sldId id="363" r:id="rId19"/>
    <p:sldId id="334" r:id="rId20"/>
    <p:sldId id="335" r:id="rId21"/>
    <p:sldId id="337" r:id="rId22"/>
    <p:sldId id="339" r:id="rId23"/>
    <p:sldId id="345" r:id="rId24"/>
    <p:sldId id="342" r:id="rId25"/>
    <p:sldId id="346" r:id="rId26"/>
    <p:sldId id="344" r:id="rId27"/>
    <p:sldId id="348" r:id="rId28"/>
    <p:sldId id="349" r:id="rId29"/>
    <p:sldId id="369" r:id="rId30"/>
    <p:sldId id="352" r:id="rId31"/>
    <p:sldId id="351" r:id="rId32"/>
    <p:sldId id="362" r:id="rId33"/>
    <p:sldId id="355" r:id="rId34"/>
    <p:sldId id="360" r:id="rId35"/>
    <p:sldId id="367" r:id="rId36"/>
    <p:sldId id="366" r:id="rId37"/>
    <p:sldId id="371" r:id="rId38"/>
    <p:sldId id="365" r:id="rId39"/>
  </p:sldIdLst>
  <p:sldSz cx="9144000" cy="5143500" type="screen16x9"/>
  <p:notesSz cx="6858000" cy="9144000"/>
  <p:embeddedFontLst>
    <p:embeddedFont>
      <p:font typeface="Black Han Sans" panose="020B0604020202020204" charset="-127"/>
      <p:regular r:id="rId41"/>
    </p:embeddedFont>
    <p:embeddedFont>
      <p:font typeface="Bebas Neue" panose="020B0606020202050201" pitchFamily="34" charset="0"/>
      <p:regular r:id="rId42"/>
    </p:embeddedFont>
    <p:embeddedFont>
      <p:font typeface="Consolas" panose="020B0609020204030204" pitchFamily="49" charset="0"/>
      <p:regular r:id="rId43"/>
      <p:bold r:id="rId44"/>
      <p:italic r:id="rId45"/>
      <p:boldItalic r:id="rId46"/>
    </p:embeddedFont>
    <p:embeddedFont>
      <p:font typeface="Montserrat" panose="00000500000000000000" pitchFamily="2" charset="0"/>
      <p:regular r:id="rId47"/>
      <p:bold r:id="rId48"/>
      <p:italic r:id="rId49"/>
      <p:boldItalic r:id="rId50"/>
    </p:embeddedFont>
    <p:embeddedFont>
      <p:font typeface="Nunito Light" pitchFamily="2" charset="0"/>
      <p:regular r:id="rId51"/>
      <p:italic r:id="rId52"/>
    </p:embeddedFont>
    <p:embeddedFont>
      <p:font typeface="Open Sans" panose="020B0606030504020204" pitchFamily="34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5C30"/>
    <a:srgbClr val="FFFFFF"/>
    <a:srgbClr val="4F5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59A763-0C7D-4F3D-ADAA-0A4B472DA741}">
  <a:tblStyle styleId="{0159A763-0C7D-4F3D-ADAA-0A4B472DA7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ED5E6B6-40CD-48A1-91E5-9AD8654E770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6247" autoAdjust="0"/>
  </p:normalViewPr>
  <p:slideViewPr>
    <p:cSldViewPr snapToGrid="0">
      <p:cViewPr varScale="1">
        <p:scale>
          <a:sx n="138" d="100"/>
          <a:sy n="138" d="100"/>
        </p:scale>
        <p:origin x="702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font" Target="fonts/font1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font" Target="fonts/font13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54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6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CC202A-E397-4943-A3CF-8E51F7024AAA}" type="doc">
      <dgm:prSet loTypeId="urn:microsoft.com/office/officeart/2005/8/layout/bProcess4" loCatId="process" qsTypeId="urn:microsoft.com/office/officeart/2005/8/quickstyle/simple2" qsCatId="simple" csTypeId="urn:microsoft.com/office/officeart/2005/8/colors/accent1_1" csCatId="accent1" phldr="1"/>
      <dgm:spPr/>
    </dgm:pt>
    <dgm:pt modelId="{ABC4A038-8A9C-4384-AB32-A44D998CDBBF}">
      <dgm:prSet phldrT="[Text]" custT="1"/>
      <dgm:spPr/>
      <dgm:t>
        <a:bodyPr/>
        <a:lstStyle/>
        <a:p>
          <a:pPr algn="ctr"/>
          <a:r>
            <a:rPr lang="en-US" sz="1050" b="1" dirty="0" err="1">
              <a:latin typeface="Montserrat" panose="00000500000000000000" pitchFamily="2" charset="0"/>
            </a:rPr>
            <a:t>Tahun</a:t>
          </a:r>
          <a:r>
            <a:rPr lang="en-US" sz="1050" b="1" dirty="0">
              <a:latin typeface="Montserrat" panose="00000500000000000000" pitchFamily="2" charset="0"/>
            </a:rPr>
            <a:t> </a:t>
          </a:r>
          <a:r>
            <a:rPr lang="en-US" sz="1050" b="1" dirty="0" err="1">
              <a:latin typeface="Montserrat" panose="00000500000000000000" pitchFamily="2" charset="0"/>
            </a:rPr>
            <a:t>Produksi</a:t>
          </a:r>
          <a:endParaRPr lang="id-ID" sz="1050" b="1" dirty="0">
            <a:latin typeface="Montserrat" panose="00000500000000000000" pitchFamily="2" charset="0"/>
          </a:endParaRPr>
        </a:p>
      </dgm:t>
    </dgm:pt>
    <dgm:pt modelId="{3CB6CD3D-E90C-40EA-AE1D-F32EB43F61D8}" type="parTrans" cxnId="{9EB543F5-1884-43CB-B909-DBF44CED23B7}">
      <dgm:prSet/>
      <dgm:spPr/>
      <dgm:t>
        <a:bodyPr/>
        <a:lstStyle/>
        <a:p>
          <a:endParaRPr lang="id-ID"/>
        </a:p>
      </dgm:t>
    </dgm:pt>
    <dgm:pt modelId="{9DCADD3C-ECDF-41AB-8F1C-79CD870FDB05}" type="sibTrans" cxnId="{9EB543F5-1884-43CB-B909-DBF44CED23B7}">
      <dgm:prSet/>
      <dgm:spPr/>
      <dgm:t>
        <a:bodyPr/>
        <a:lstStyle/>
        <a:p>
          <a:endParaRPr lang="id-ID"/>
        </a:p>
      </dgm:t>
    </dgm:pt>
    <dgm:pt modelId="{827E842D-002A-4F8B-A3C3-00E0C964C5B6}">
      <dgm:prSet phldrT="[Text]" custT="1"/>
      <dgm:spPr/>
      <dgm:t>
        <a:bodyPr/>
        <a:lstStyle/>
        <a:p>
          <a:pPr algn="ctr"/>
          <a:r>
            <a:rPr lang="en-US" sz="1050" b="1" dirty="0" err="1">
              <a:latin typeface="Montserrat" panose="00000500000000000000" pitchFamily="2" charset="0"/>
            </a:rPr>
            <a:t>Merek</a:t>
          </a:r>
          <a:r>
            <a:rPr lang="en-US" sz="1050" b="1" dirty="0">
              <a:latin typeface="Montserrat" panose="00000500000000000000" pitchFamily="2" charset="0"/>
            </a:rPr>
            <a:t> Mobil</a:t>
          </a:r>
          <a:endParaRPr lang="id-ID" sz="1050" b="1" dirty="0">
            <a:latin typeface="Montserrat" panose="00000500000000000000" pitchFamily="2" charset="0"/>
          </a:endParaRPr>
        </a:p>
      </dgm:t>
    </dgm:pt>
    <dgm:pt modelId="{16FF0FC5-0122-4064-B04B-E4A0B5A73FFE}" type="parTrans" cxnId="{8E249AD9-7992-4D97-BA92-50B59AD1EFDE}">
      <dgm:prSet/>
      <dgm:spPr/>
      <dgm:t>
        <a:bodyPr/>
        <a:lstStyle/>
        <a:p>
          <a:endParaRPr lang="id-ID"/>
        </a:p>
      </dgm:t>
    </dgm:pt>
    <dgm:pt modelId="{F9F3CD31-6715-46F3-B10F-0D871B7FE3FD}" type="sibTrans" cxnId="{8E249AD9-7992-4D97-BA92-50B59AD1EFDE}">
      <dgm:prSet/>
      <dgm:spPr/>
      <dgm:t>
        <a:bodyPr/>
        <a:lstStyle/>
        <a:p>
          <a:endParaRPr lang="id-ID"/>
        </a:p>
      </dgm:t>
    </dgm:pt>
    <dgm:pt modelId="{9089818F-D907-481E-881B-B5983AA652C1}">
      <dgm:prSet phldrT="[Text]" custT="1"/>
      <dgm:spPr/>
      <dgm:t>
        <a:bodyPr/>
        <a:lstStyle/>
        <a:p>
          <a:pPr algn="ctr"/>
          <a:r>
            <a:rPr lang="en-US" sz="1050" b="1" dirty="0">
              <a:latin typeface="Montserrat" panose="00000500000000000000" pitchFamily="2" charset="0"/>
            </a:rPr>
            <a:t>Model Mobil</a:t>
          </a:r>
          <a:endParaRPr lang="id-ID" sz="1050" b="1" dirty="0">
            <a:latin typeface="Montserrat" panose="00000500000000000000" pitchFamily="2" charset="0"/>
          </a:endParaRPr>
        </a:p>
      </dgm:t>
    </dgm:pt>
    <dgm:pt modelId="{617BA2A8-EFB5-4656-936B-22A1C4EF96C6}" type="parTrans" cxnId="{7A70F53C-2691-4ED4-8512-FBF74A5040CD}">
      <dgm:prSet/>
      <dgm:spPr/>
      <dgm:t>
        <a:bodyPr/>
        <a:lstStyle/>
        <a:p>
          <a:endParaRPr lang="id-ID"/>
        </a:p>
      </dgm:t>
    </dgm:pt>
    <dgm:pt modelId="{10A4F499-39EE-44D4-A2A1-ECD2C6086742}" type="sibTrans" cxnId="{7A70F53C-2691-4ED4-8512-FBF74A5040CD}">
      <dgm:prSet/>
      <dgm:spPr/>
      <dgm:t>
        <a:bodyPr/>
        <a:lstStyle/>
        <a:p>
          <a:endParaRPr lang="id-ID"/>
        </a:p>
      </dgm:t>
    </dgm:pt>
    <dgm:pt modelId="{90DD3FDB-407C-4178-B0AA-A9E0DC8C6133}">
      <dgm:prSet phldrT="[Text]" custT="1"/>
      <dgm:spPr/>
      <dgm:t>
        <a:bodyPr/>
        <a:lstStyle/>
        <a:p>
          <a:pPr algn="ctr"/>
          <a:r>
            <a:rPr lang="en-US" sz="1050" b="1" dirty="0" err="1">
              <a:latin typeface="Montserrat" panose="00000500000000000000" pitchFamily="2" charset="0"/>
            </a:rPr>
            <a:t>Jenis</a:t>
          </a:r>
          <a:r>
            <a:rPr lang="en-US" sz="1050" b="1" dirty="0">
              <a:latin typeface="Montserrat" panose="00000500000000000000" pitchFamily="2" charset="0"/>
            </a:rPr>
            <a:t> </a:t>
          </a:r>
          <a:r>
            <a:rPr lang="en-US" sz="1050" b="1" dirty="0" err="1">
              <a:latin typeface="Montserrat" panose="00000500000000000000" pitchFamily="2" charset="0"/>
            </a:rPr>
            <a:t>Transmisi</a:t>
          </a:r>
          <a:endParaRPr lang="id-ID" sz="1050" b="1" dirty="0">
            <a:latin typeface="Montserrat" panose="00000500000000000000" pitchFamily="2" charset="0"/>
          </a:endParaRPr>
        </a:p>
      </dgm:t>
    </dgm:pt>
    <dgm:pt modelId="{44F1DB4A-E37F-4F20-90C9-B08C851660DF}" type="parTrans" cxnId="{1C8F10F4-D4B5-4A34-A9FF-8992AE412D3E}">
      <dgm:prSet/>
      <dgm:spPr/>
      <dgm:t>
        <a:bodyPr/>
        <a:lstStyle/>
        <a:p>
          <a:endParaRPr lang="id-ID"/>
        </a:p>
      </dgm:t>
    </dgm:pt>
    <dgm:pt modelId="{AFCCFC39-F15F-4DAB-A1BB-C42A9800FBD5}" type="sibTrans" cxnId="{1C8F10F4-D4B5-4A34-A9FF-8992AE412D3E}">
      <dgm:prSet/>
      <dgm:spPr/>
      <dgm:t>
        <a:bodyPr/>
        <a:lstStyle/>
        <a:p>
          <a:endParaRPr lang="id-ID"/>
        </a:p>
      </dgm:t>
    </dgm:pt>
    <dgm:pt modelId="{460FF627-D40C-41F6-970A-2E76D1B93E10}">
      <dgm:prSet phldrT="[Text]" custT="1"/>
      <dgm:spPr/>
      <dgm:t>
        <a:bodyPr/>
        <a:lstStyle/>
        <a:p>
          <a:pPr algn="ctr"/>
          <a:r>
            <a:rPr lang="en-US" sz="1050" b="1" dirty="0" err="1">
              <a:latin typeface="Montserrat" panose="00000500000000000000" pitchFamily="2" charset="0"/>
            </a:rPr>
            <a:t>Jenis</a:t>
          </a:r>
          <a:r>
            <a:rPr lang="en-US" sz="1050" b="1" dirty="0">
              <a:latin typeface="Montserrat" panose="00000500000000000000" pitchFamily="2" charset="0"/>
            </a:rPr>
            <a:t> </a:t>
          </a:r>
          <a:r>
            <a:rPr lang="en-US" sz="1050" b="1" dirty="0" err="1">
              <a:latin typeface="Montserrat" panose="00000500000000000000" pitchFamily="2" charset="0"/>
            </a:rPr>
            <a:t>Bahan</a:t>
          </a:r>
          <a:r>
            <a:rPr lang="en-US" sz="1050" b="1" dirty="0">
              <a:latin typeface="Montserrat" panose="00000500000000000000" pitchFamily="2" charset="0"/>
            </a:rPr>
            <a:t> Bakar</a:t>
          </a:r>
          <a:endParaRPr lang="id-ID" sz="1050" b="1" dirty="0">
            <a:latin typeface="Montserrat" panose="00000500000000000000" pitchFamily="2" charset="0"/>
          </a:endParaRPr>
        </a:p>
      </dgm:t>
    </dgm:pt>
    <dgm:pt modelId="{ACDEEB4B-FBDC-4E1D-9254-9C2D8189B017}" type="parTrans" cxnId="{2829BD74-46E0-49B8-B462-5297A62D5EDE}">
      <dgm:prSet/>
      <dgm:spPr/>
      <dgm:t>
        <a:bodyPr/>
        <a:lstStyle/>
        <a:p>
          <a:endParaRPr lang="id-ID"/>
        </a:p>
      </dgm:t>
    </dgm:pt>
    <dgm:pt modelId="{8DC60A51-E644-461F-ACE3-2F68C811F5A8}" type="sibTrans" cxnId="{2829BD74-46E0-49B8-B462-5297A62D5EDE}">
      <dgm:prSet/>
      <dgm:spPr/>
      <dgm:t>
        <a:bodyPr/>
        <a:lstStyle/>
        <a:p>
          <a:endParaRPr lang="id-ID"/>
        </a:p>
      </dgm:t>
    </dgm:pt>
    <dgm:pt modelId="{B6B2DA68-9469-4D1C-B2AD-E95EB5AA777A}">
      <dgm:prSet phldrT="[Text]" custT="1"/>
      <dgm:spPr/>
      <dgm:t>
        <a:bodyPr/>
        <a:lstStyle/>
        <a:p>
          <a:pPr algn="ctr"/>
          <a:r>
            <a:rPr lang="en-US" sz="1050" b="1" dirty="0">
              <a:latin typeface="Montserrat" panose="00000500000000000000" pitchFamily="2" charset="0"/>
            </a:rPr>
            <a:t>Tenaga </a:t>
          </a:r>
          <a:r>
            <a:rPr lang="en-US" sz="1050" b="1" dirty="0" err="1">
              <a:latin typeface="Montserrat" panose="00000500000000000000" pitchFamily="2" charset="0"/>
            </a:rPr>
            <a:t>Mesin</a:t>
          </a:r>
          <a:endParaRPr lang="id-ID" sz="1050" b="1" dirty="0">
            <a:latin typeface="Montserrat" panose="00000500000000000000" pitchFamily="2" charset="0"/>
          </a:endParaRPr>
        </a:p>
      </dgm:t>
    </dgm:pt>
    <dgm:pt modelId="{92471050-E575-42C5-80AB-730A24200E88}" type="parTrans" cxnId="{B40227EB-3046-4BF9-B59E-801C8AD17532}">
      <dgm:prSet/>
      <dgm:spPr/>
      <dgm:t>
        <a:bodyPr/>
        <a:lstStyle/>
        <a:p>
          <a:endParaRPr lang="id-ID"/>
        </a:p>
      </dgm:t>
    </dgm:pt>
    <dgm:pt modelId="{8E68D51B-BDD3-406A-8918-39620F14655A}" type="sibTrans" cxnId="{B40227EB-3046-4BF9-B59E-801C8AD17532}">
      <dgm:prSet/>
      <dgm:spPr/>
      <dgm:t>
        <a:bodyPr/>
        <a:lstStyle/>
        <a:p>
          <a:endParaRPr lang="id-ID"/>
        </a:p>
      </dgm:t>
    </dgm:pt>
    <dgm:pt modelId="{D12D0395-217D-4BB6-9FE3-638BCEA33D4F}">
      <dgm:prSet phldrT="[Text]" custT="1"/>
      <dgm:spPr/>
      <dgm:t>
        <a:bodyPr/>
        <a:lstStyle/>
        <a:p>
          <a:pPr algn="ctr"/>
          <a:r>
            <a:rPr lang="en-US" sz="1050" b="1" dirty="0" err="1">
              <a:latin typeface="Montserrat" panose="00000500000000000000" pitchFamily="2" charset="0"/>
            </a:rPr>
            <a:t>Rentang</a:t>
          </a:r>
          <a:r>
            <a:rPr lang="en-US" sz="1050" b="1" dirty="0">
              <a:latin typeface="Montserrat" panose="00000500000000000000" pitchFamily="2" charset="0"/>
            </a:rPr>
            <a:t> </a:t>
          </a:r>
          <a:r>
            <a:rPr lang="en-US" sz="1050" b="1" dirty="0" err="1">
              <a:latin typeface="Montserrat" panose="00000500000000000000" pitchFamily="2" charset="0"/>
            </a:rPr>
            <a:t>Efisiensi</a:t>
          </a:r>
          <a:r>
            <a:rPr lang="en-US" sz="1050" b="1" dirty="0">
              <a:latin typeface="Montserrat" panose="00000500000000000000" pitchFamily="2" charset="0"/>
            </a:rPr>
            <a:t> </a:t>
          </a:r>
          <a:r>
            <a:rPr lang="en-US" sz="1050" b="1" dirty="0" err="1">
              <a:latin typeface="Montserrat" panose="00000500000000000000" pitchFamily="2" charset="0"/>
            </a:rPr>
            <a:t>Bahan</a:t>
          </a:r>
          <a:r>
            <a:rPr lang="en-US" sz="1050" b="1" dirty="0">
              <a:latin typeface="Montserrat" panose="00000500000000000000" pitchFamily="2" charset="0"/>
            </a:rPr>
            <a:t> Bakar</a:t>
          </a:r>
          <a:endParaRPr lang="id-ID" sz="1050" b="1" dirty="0">
            <a:latin typeface="Montserrat" panose="00000500000000000000" pitchFamily="2" charset="0"/>
          </a:endParaRPr>
        </a:p>
      </dgm:t>
    </dgm:pt>
    <dgm:pt modelId="{D3DD6EB0-FF23-4DF1-AFD3-B63A1AF5D57D}" type="sibTrans" cxnId="{59AD6F85-924C-45DF-9645-8E8ACCCA237A}">
      <dgm:prSet/>
      <dgm:spPr/>
      <dgm:t>
        <a:bodyPr/>
        <a:lstStyle/>
        <a:p>
          <a:endParaRPr lang="id-ID"/>
        </a:p>
      </dgm:t>
    </dgm:pt>
    <dgm:pt modelId="{03E44AA8-1FAF-4C70-9BA0-E10F90CC38F9}" type="parTrans" cxnId="{59AD6F85-924C-45DF-9645-8E8ACCCA237A}">
      <dgm:prSet/>
      <dgm:spPr/>
      <dgm:t>
        <a:bodyPr/>
        <a:lstStyle/>
        <a:p>
          <a:endParaRPr lang="id-ID"/>
        </a:p>
      </dgm:t>
    </dgm:pt>
    <dgm:pt modelId="{F9822B32-6A2C-454E-B2C9-D998C4D725C0}" type="pres">
      <dgm:prSet presAssocID="{92CC202A-E397-4943-A3CF-8E51F7024AAA}" presName="Name0" presStyleCnt="0">
        <dgm:presLayoutVars>
          <dgm:dir/>
          <dgm:resizeHandles/>
        </dgm:presLayoutVars>
      </dgm:prSet>
      <dgm:spPr/>
    </dgm:pt>
    <dgm:pt modelId="{D31F7606-CEC3-47B4-A34E-3603B3253B67}" type="pres">
      <dgm:prSet presAssocID="{ABC4A038-8A9C-4384-AB32-A44D998CDBBF}" presName="compNode" presStyleCnt="0"/>
      <dgm:spPr/>
    </dgm:pt>
    <dgm:pt modelId="{4BAA804A-C252-45DE-87AD-65D9DFEEC923}" type="pres">
      <dgm:prSet presAssocID="{ABC4A038-8A9C-4384-AB32-A44D998CDBBF}" presName="dummyConnPt" presStyleCnt="0"/>
      <dgm:spPr/>
    </dgm:pt>
    <dgm:pt modelId="{71C143F7-342D-4AEC-9F36-89C2395EB7D6}" type="pres">
      <dgm:prSet presAssocID="{ABC4A038-8A9C-4384-AB32-A44D998CDBBF}" presName="node" presStyleLbl="node1" presStyleIdx="0" presStyleCnt="7">
        <dgm:presLayoutVars>
          <dgm:bulletEnabled val="1"/>
        </dgm:presLayoutVars>
      </dgm:prSet>
      <dgm:spPr/>
    </dgm:pt>
    <dgm:pt modelId="{DCE28D26-84C2-40B4-879E-4A77FEF29EF3}" type="pres">
      <dgm:prSet presAssocID="{9DCADD3C-ECDF-41AB-8F1C-79CD870FDB05}" presName="sibTrans" presStyleLbl="bgSibTrans2D1" presStyleIdx="0" presStyleCnt="6"/>
      <dgm:spPr/>
    </dgm:pt>
    <dgm:pt modelId="{178E7E53-6869-4B9B-862A-74532B9F6BE9}" type="pres">
      <dgm:prSet presAssocID="{827E842D-002A-4F8B-A3C3-00E0C964C5B6}" presName="compNode" presStyleCnt="0"/>
      <dgm:spPr/>
    </dgm:pt>
    <dgm:pt modelId="{4FB1EC9A-905E-436A-9F4E-4D1F8445B631}" type="pres">
      <dgm:prSet presAssocID="{827E842D-002A-4F8B-A3C3-00E0C964C5B6}" presName="dummyConnPt" presStyleCnt="0"/>
      <dgm:spPr/>
    </dgm:pt>
    <dgm:pt modelId="{6275AFF9-95FA-4ABA-90CF-B09C237ACF01}" type="pres">
      <dgm:prSet presAssocID="{827E842D-002A-4F8B-A3C3-00E0C964C5B6}" presName="node" presStyleLbl="node1" presStyleIdx="1" presStyleCnt="7">
        <dgm:presLayoutVars>
          <dgm:bulletEnabled val="1"/>
        </dgm:presLayoutVars>
      </dgm:prSet>
      <dgm:spPr/>
    </dgm:pt>
    <dgm:pt modelId="{513E5CED-3121-4135-9E24-7903B1851605}" type="pres">
      <dgm:prSet presAssocID="{F9F3CD31-6715-46F3-B10F-0D871B7FE3FD}" presName="sibTrans" presStyleLbl="bgSibTrans2D1" presStyleIdx="1" presStyleCnt="6"/>
      <dgm:spPr/>
    </dgm:pt>
    <dgm:pt modelId="{13B684FB-B343-4752-81E2-4553C9B99E25}" type="pres">
      <dgm:prSet presAssocID="{9089818F-D907-481E-881B-B5983AA652C1}" presName="compNode" presStyleCnt="0"/>
      <dgm:spPr/>
    </dgm:pt>
    <dgm:pt modelId="{6AE133DE-DA0E-47D1-B0F2-956BA28204D6}" type="pres">
      <dgm:prSet presAssocID="{9089818F-D907-481E-881B-B5983AA652C1}" presName="dummyConnPt" presStyleCnt="0"/>
      <dgm:spPr/>
    </dgm:pt>
    <dgm:pt modelId="{AA90408C-8C84-4EC2-A6DF-94D7EB06D5D5}" type="pres">
      <dgm:prSet presAssocID="{9089818F-D907-481E-881B-B5983AA652C1}" presName="node" presStyleLbl="node1" presStyleIdx="2" presStyleCnt="7">
        <dgm:presLayoutVars>
          <dgm:bulletEnabled val="1"/>
        </dgm:presLayoutVars>
      </dgm:prSet>
      <dgm:spPr/>
    </dgm:pt>
    <dgm:pt modelId="{77C592F0-B680-4F9C-A871-CDD843A3076F}" type="pres">
      <dgm:prSet presAssocID="{10A4F499-39EE-44D4-A2A1-ECD2C6086742}" presName="sibTrans" presStyleLbl="bgSibTrans2D1" presStyleIdx="2" presStyleCnt="6"/>
      <dgm:spPr/>
    </dgm:pt>
    <dgm:pt modelId="{9E0D62BE-0326-40CD-97FB-4C9961B307B6}" type="pres">
      <dgm:prSet presAssocID="{90DD3FDB-407C-4178-B0AA-A9E0DC8C6133}" presName="compNode" presStyleCnt="0"/>
      <dgm:spPr/>
    </dgm:pt>
    <dgm:pt modelId="{3E4D1FD3-2D33-4224-83DA-5A4A8261B942}" type="pres">
      <dgm:prSet presAssocID="{90DD3FDB-407C-4178-B0AA-A9E0DC8C6133}" presName="dummyConnPt" presStyleCnt="0"/>
      <dgm:spPr/>
    </dgm:pt>
    <dgm:pt modelId="{A7EA61EA-D4AE-4C15-9DE1-E48F971AE1CD}" type="pres">
      <dgm:prSet presAssocID="{90DD3FDB-407C-4178-B0AA-A9E0DC8C6133}" presName="node" presStyleLbl="node1" presStyleIdx="3" presStyleCnt="7">
        <dgm:presLayoutVars>
          <dgm:bulletEnabled val="1"/>
        </dgm:presLayoutVars>
      </dgm:prSet>
      <dgm:spPr/>
    </dgm:pt>
    <dgm:pt modelId="{0D18795F-2CB2-4B79-A78C-E4811B172A7A}" type="pres">
      <dgm:prSet presAssocID="{AFCCFC39-F15F-4DAB-A1BB-C42A9800FBD5}" presName="sibTrans" presStyleLbl="bgSibTrans2D1" presStyleIdx="3" presStyleCnt="6"/>
      <dgm:spPr/>
    </dgm:pt>
    <dgm:pt modelId="{7F81E9EE-4695-4698-A555-9E82F5915013}" type="pres">
      <dgm:prSet presAssocID="{460FF627-D40C-41F6-970A-2E76D1B93E10}" presName="compNode" presStyleCnt="0"/>
      <dgm:spPr/>
    </dgm:pt>
    <dgm:pt modelId="{EE2FCAFC-B249-4CD6-A576-30C8364F9E81}" type="pres">
      <dgm:prSet presAssocID="{460FF627-D40C-41F6-970A-2E76D1B93E10}" presName="dummyConnPt" presStyleCnt="0"/>
      <dgm:spPr/>
    </dgm:pt>
    <dgm:pt modelId="{F0DF4567-1733-4863-BED7-A12AD983E534}" type="pres">
      <dgm:prSet presAssocID="{460FF627-D40C-41F6-970A-2E76D1B93E10}" presName="node" presStyleLbl="node1" presStyleIdx="4" presStyleCnt="7">
        <dgm:presLayoutVars>
          <dgm:bulletEnabled val="1"/>
        </dgm:presLayoutVars>
      </dgm:prSet>
      <dgm:spPr/>
    </dgm:pt>
    <dgm:pt modelId="{3DBD1A10-35DF-429B-9ABF-8D3277230C59}" type="pres">
      <dgm:prSet presAssocID="{8DC60A51-E644-461F-ACE3-2F68C811F5A8}" presName="sibTrans" presStyleLbl="bgSibTrans2D1" presStyleIdx="4" presStyleCnt="6"/>
      <dgm:spPr/>
    </dgm:pt>
    <dgm:pt modelId="{2872776F-41FB-4D74-9AFF-00DE7F5B3BDF}" type="pres">
      <dgm:prSet presAssocID="{B6B2DA68-9469-4D1C-B2AD-E95EB5AA777A}" presName="compNode" presStyleCnt="0"/>
      <dgm:spPr/>
    </dgm:pt>
    <dgm:pt modelId="{DC82DFDF-6E04-4E65-A574-762760AADCB6}" type="pres">
      <dgm:prSet presAssocID="{B6B2DA68-9469-4D1C-B2AD-E95EB5AA777A}" presName="dummyConnPt" presStyleCnt="0"/>
      <dgm:spPr/>
    </dgm:pt>
    <dgm:pt modelId="{0FFD34CA-8531-486F-B8FE-2FE68B0492E2}" type="pres">
      <dgm:prSet presAssocID="{B6B2DA68-9469-4D1C-B2AD-E95EB5AA777A}" presName="node" presStyleLbl="node1" presStyleIdx="5" presStyleCnt="7">
        <dgm:presLayoutVars>
          <dgm:bulletEnabled val="1"/>
        </dgm:presLayoutVars>
      </dgm:prSet>
      <dgm:spPr/>
    </dgm:pt>
    <dgm:pt modelId="{C9F47B46-E30B-4788-9E94-5E929779686B}" type="pres">
      <dgm:prSet presAssocID="{8E68D51B-BDD3-406A-8918-39620F14655A}" presName="sibTrans" presStyleLbl="bgSibTrans2D1" presStyleIdx="5" presStyleCnt="6"/>
      <dgm:spPr/>
    </dgm:pt>
    <dgm:pt modelId="{BAA2AC05-D4C5-45D0-8C5E-52E28FDA7E8D}" type="pres">
      <dgm:prSet presAssocID="{D12D0395-217D-4BB6-9FE3-638BCEA33D4F}" presName="compNode" presStyleCnt="0"/>
      <dgm:spPr/>
    </dgm:pt>
    <dgm:pt modelId="{7CCCE2FB-857C-4DB3-B283-62F206915878}" type="pres">
      <dgm:prSet presAssocID="{D12D0395-217D-4BB6-9FE3-638BCEA33D4F}" presName="dummyConnPt" presStyleCnt="0"/>
      <dgm:spPr/>
    </dgm:pt>
    <dgm:pt modelId="{718FBD2D-9628-4C38-B361-7E27A0ABF280}" type="pres">
      <dgm:prSet presAssocID="{D12D0395-217D-4BB6-9FE3-638BCEA33D4F}" presName="node" presStyleLbl="node1" presStyleIdx="6" presStyleCnt="7">
        <dgm:presLayoutVars>
          <dgm:bulletEnabled val="1"/>
        </dgm:presLayoutVars>
      </dgm:prSet>
      <dgm:spPr/>
    </dgm:pt>
  </dgm:ptLst>
  <dgm:cxnLst>
    <dgm:cxn modelId="{753BE61E-3985-4EFD-8F10-21B698AF32BB}" type="presOf" srcId="{ABC4A038-8A9C-4384-AB32-A44D998CDBBF}" destId="{71C143F7-342D-4AEC-9F36-89C2395EB7D6}" srcOrd="0" destOrd="0" presId="urn:microsoft.com/office/officeart/2005/8/layout/bProcess4"/>
    <dgm:cxn modelId="{18892224-5D28-421A-BAA7-A8AC299A8DA1}" type="presOf" srcId="{B6B2DA68-9469-4D1C-B2AD-E95EB5AA777A}" destId="{0FFD34CA-8531-486F-B8FE-2FE68B0492E2}" srcOrd="0" destOrd="0" presId="urn:microsoft.com/office/officeart/2005/8/layout/bProcess4"/>
    <dgm:cxn modelId="{B7EC1C29-72A2-44FD-9C02-D41021850FE8}" type="presOf" srcId="{827E842D-002A-4F8B-A3C3-00E0C964C5B6}" destId="{6275AFF9-95FA-4ABA-90CF-B09C237ACF01}" srcOrd="0" destOrd="0" presId="urn:microsoft.com/office/officeart/2005/8/layout/bProcess4"/>
    <dgm:cxn modelId="{C912262B-AF82-4E24-9E0C-88F76B299ECA}" type="presOf" srcId="{F9F3CD31-6715-46F3-B10F-0D871B7FE3FD}" destId="{513E5CED-3121-4135-9E24-7903B1851605}" srcOrd="0" destOrd="0" presId="urn:microsoft.com/office/officeart/2005/8/layout/bProcess4"/>
    <dgm:cxn modelId="{BEF01034-B09B-47B4-8B92-968DFF8C8E07}" type="presOf" srcId="{460FF627-D40C-41F6-970A-2E76D1B93E10}" destId="{F0DF4567-1733-4863-BED7-A12AD983E534}" srcOrd="0" destOrd="0" presId="urn:microsoft.com/office/officeart/2005/8/layout/bProcess4"/>
    <dgm:cxn modelId="{705D2434-6CDD-46BA-98BA-89FA8640A968}" type="presOf" srcId="{8E68D51B-BDD3-406A-8918-39620F14655A}" destId="{C9F47B46-E30B-4788-9E94-5E929779686B}" srcOrd="0" destOrd="0" presId="urn:microsoft.com/office/officeart/2005/8/layout/bProcess4"/>
    <dgm:cxn modelId="{7A70F53C-2691-4ED4-8512-FBF74A5040CD}" srcId="{92CC202A-E397-4943-A3CF-8E51F7024AAA}" destId="{9089818F-D907-481E-881B-B5983AA652C1}" srcOrd="2" destOrd="0" parTransId="{617BA2A8-EFB5-4656-936B-22A1C4EF96C6}" sibTransId="{10A4F499-39EE-44D4-A2A1-ECD2C6086742}"/>
    <dgm:cxn modelId="{3CA6C840-48F5-460F-9009-8BF2D4D732AA}" type="presOf" srcId="{10A4F499-39EE-44D4-A2A1-ECD2C6086742}" destId="{77C592F0-B680-4F9C-A871-CDD843A3076F}" srcOrd="0" destOrd="0" presId="urn:microsoft.com/office/officeart/2005/8/layout/bProcess4"/>
    <dgm:cxn modelId="{B7BA6661-BA0E-4EF1-8E28-B177D968917A}" type="presOf" srcId="{8DC60A51-E644-461F-ACE3-2F68C811F5A8}" destId="{3DBD1A10-35DF-429B-9ABF-8D3277230C59}" srcOrd="0" destOrd="0" presId="urn:microsoft.com/office/officeart/2005/8/layout/bProcess4"/>
    <dgm:cxn modelId="{41F7EF67-2621-4ED7-94D6-C0C5C1B0D35C}" type="presOf" srcId="{90DD3FDB-407C-4178-B0AA-A9E0DC8C6133}" destId="{A7EA61EA-D4AE-4C15-9DE1-E48F971AE1CD}" srcOrd="0" destOrd="0" presId="urn:microsoft.com/office/officeart/2005/8/layout/bProcess4"/>
    <dgm:cxn modelId="{1FBCFE4F-8F9B-47D7-A12A-C457AF303CBE}" type="presOf" srcId="{AFCCFC39-F15F-4DAB-A1BB-C42A9800FBD5}" destId="{0D18795F-2CB2-4B79-A78C-E4811B172A7A}" srcOrd="0" destOrd="0" presId="urn:microsoft.com/office/officeart/2005/8/layout/bProcess4"/>
    <dgm:cxn modelId="{AE1A2A74-8B18-48F5-A4DC-EEA0B7D64D3C}" type="presOf" srcId="{D12D0395-217D-4BB6-9FE3-638BCEA33D4F}" destId="{718FBD2D-9628-4C38-B361-7E27A0ABF280}" srcOrd="0" destOrd="0" presId="urn:microsoft.com/office/officeart/2005/8/layout/bProcess4"/>
    <dgm:cxn modelId="{2829BD74-46E0-49B8-B462-5297A62D5EDE}" srcId="{92CC202A-E397-4943-A3CF-8E51F7024AAA}" destId="{460FF627-D40C-41F6-970A-2E76D1B93E10}" srcOrd="4" destOrd="0" parTransId="{ACDEEB4B-FBDC-4E1D-9254-9C2D8189B017}" sibTransId="{8DC60A51-E644-461F-ACE3-2F68C811F5A8}"/>
    <dgm:cxn modelId="{59AD6F85-924C-45DF-9645-8E8ACCCA237A}" srcId="{92CC202A-E397-4943-A3CF-8E51F7024AAA}" destId="{D12D0395-217D-4BB6-9FE3-638BCEA33D4F}" srcOrd="6" destOrd="0" parTransId="{03E44AA8-1FAF-4C70-9BA0-E10F90CC38F9}" sibTransId="{D3DD6EB0-FF23-4DF1-AFD3-B63A1AF5D57D}"/>
    <dgm:cxn modelId="{4DC485C7-542D-457D-BEB6-63E91AF041A4}" type="presOf" srcId="{9DCADD3C-ECDF-41AB-8F1C-79CD870FDB05}" destId="{DCE28D26-84C2-40B4-879E-4A77FEF29EF3}" srcOrd="0" destOrd="0" presId="urn:microsoft.com/office/officeart/2005/8/layout/bProcess4"/>
    <dgm:cxn modelId="{BBCE5BC8-84CD-4E87-94A6-612E98C87C22}" type="presOf" srcId="{92CC202A-E397-4943-A3CF-8E51F7024AAA}" destId="{F9822B32-6A2C-454E-B2C9-D998C4D725C0}" srcOrd="0" destOrd="0" presId="urn:microsoft.com/office/officeart/2005/8/layout/bProcess4"/>
    <dgm:cxn modelId="{8E249AD9-7992-4D97-BA92-50B59AD1EFDE}" srcId="{92CC202A-E397-4943-A3CF-8E51F7024AAA}" destId="{827E842D-002A-4F8B-A3C3-00E0C964C5B6}" srcOrd="1" destOrd="0" parTransId="{16FF0FC5-0122-4064-B04B-E4A0B5A73FFE}" sibTransId="{F9F3CD31-6715-46F3-B10F-0D871B7FE3FD}"/>
    <dgm:cxn modelId="{B40227EB-3046-4BF9-B59E-801C8AD17532}" srcId="{92CC202A-E397-4943-A3CF-8E51F7024AAA}" destId="{B6B2DA68-9469-4D1C-B2AD-E95EB5AA777A}" srcOrd="5" destOrd="0" parTransId="{92471050-E575-42C5-80AB-730A24200E88}" sibTransId="{8E68D51B-BDD3-406A-8918-39620F14655A}"/>
    <dgm:cxn modelId="{3CEADEED-E1D3-4B52-8425-35564CC29991}" type="presOf" srcId="{9089818F-D907-481E-881B-B5983AA652C1}" destId="{AA90408C-8C84-4EC2-A6DF-94D7EB06D5D5}" srcOrd="0" destOrd="0" presId="urn:microsoft.com/office/officeart/2005/8/layout/bProcess4"/>
    <dgm:cxn modelId="{1C8F10F4-D4B5-4A34-A9FF-8992AE412D3E}" srcId="{92CC202A-E397-4943-A3CF-8E51F7024AAA}" destId="{90DD3FDB-407C-4178-B0AA-A9E0DC8C6133}" srcOrd="3" destOrd="0" parTransId="{44F1DB4A-E37F-4F20-90C9-B08C851660DF}" sibTransId="{AFCCFC39-F15F-4DAB-A1BB-C42A9800FBD5}"/>
    <dgm:cxn modelId="{9EB543F5-1884-43CB-B909-DBF44CED23B7}" srcId="{92CC202A-E397-4943-A3CF-8E51F7024AAA}" destId="{ABC4A038-8A9C-4384-AB32-A44D998CDBBF}" srcOrd="0" destOrd="0" parTransId="{3CB6CD3D-E90C-40EA-AE1D-F32EB43F61D8}" sibTransId="{9DCADD3C-ECDF-41AB-8F1C-79CD870FDB05}"/>
    <dgm:cxn modelId="{CA4846FE-3F58-4744-8530-4BD287647461}" type="presParOf" srcId="{F9822B32-6A2C-454E-B2C9-D998C4D725C0}" destId="{D31F7606-CEC3-47B4-A34E-3603B3253B67}" srcOrd="0" destOrd="0" presId="urn:microsoft.com/office/officeart/2005/8/layout/bProcess4"/>
    <dgm:cxn modelId="{B26D984A-063E-4502-B3AE-BC94BC5A15B8}" type="presParOf" srcId="{D31F7606-CEC3-47B4-A34E-3603B3253B67}" destId="{4BAA804A-C252-45DE-87AD-65D9DFEEC923}" srcOrd="0" destOrd="0" presId="urn:microsoft.com/office/officeart/2005/8/layout/bProcess4"/>
    <dgm:cxn modelId="{222846E4-9513-45DD-8321-64F0EFF92900}" type="presParOf" srcId="{D31F7606-CEC3-47B4-A34E-3603B3253B67}" destId="{71C143F7-342D-4AEC-9F36-89C2395EB7D6}" srcOrd="1" destOrd="0" presId="urn:microsoft.com/office/officeart/2005/8/layout/bProcess4"/>
    <dgm:cxn modelId="{AD154CFC-A485-42B8-8723-933279CB9280}" type="presParOf" srcId="{F9822B32-6A2C-454E-B2C9-D998C4D725C0}" destId="{DCE28D26-84C2-40B4-879E-4A77FEF29EF3}" srcOrd="1" destOrd="0" presId="urn:microsoft.com/office/officeart/2005/8/layout/bProcess4"/>
    <dgm:cxn modelId="{E606461E-E2E7-4911-A992-C0CCF4EC3F7F}" type="presParOf" srcId="{F9822B32-6A2C-454E-B2C9-D998C4D725C0}" destId="{178E7E53-6869-4B9B-862A-74532B9F6BE9}" srcOrd="2" destOrd="0" presId="urn:microsoft.com/office/officeart/2005/8/layout/bProcess4"/>
    <dgm:cxn modelId="{29473E10-E632-4176-963B-56F2ACD6A064}" type="presParOf" srcId="{178E7E53-6869-4B9B-862A-74532B9F6BE9}" destId="{4FB1EC9A-905E-436A-9F4E-4D1F8445B631}" srcOrd="0" destOrd="0" presId="urn:microsoft.com/office/officeart/2005/8/layout/bProcess4"/>
    <dgm:cxn modelId="{D7ABFF7B-48DD-48C8-84D8-823EF7827246}" type="presParOf" srcId="{178E7E53-6869-4B9B-862A-74532B9F6BE9}" destId="{6275AFF9-95FA-4ABA-90CF-B09C237ACF01}" srcOrd="1" destOrd="0" presId="urn:microsoft.com/office/officeart/2005/8/layout/bProcess4"/>
    <dgm:cxn modelId="{682D1F61-2654-4039-90C8-4060BDD85CEA}" type="presParOf" srcId="{F9822B32-6A2C-454E-B2C9-D998C4D725C0}" destId="{513E5CED-3121-4135-9E24-7903B1851605}" srcOrd="3" destOrd="0" presId="urn:microsoft.com/office/officeart/2005/8/layout/bProcess4"/>
    <dgm:cxn modelId="{DD249F72-F824-4930-B55F-072D6F659DEA}" type="presParOf" srcId="{F9822B32-6A2C-454E-B2C9-D998C4D725C0}" destId="{13B684FB-B343-4752-81E2-4553C9B99E25}" srcOrd="4" destOrd="0" presId="urn:microsoft.com/office/officeart/2005/8/layout/bProcess4"/>
    <dgm:cxn modelId="{8C5F808B-D951-4DB7-B69D-6A4CD63D736C}" type="presParOf" srcId="{13B684FB-B343-4752-81E2-4553C9B99E25}" destId="{6AE133DE-DA0E-47D1-B0F2-956BA28204D6}" srcOrd="0" destOrd="0" presId="urn:microsoft.com/office/officeart/2005/8/layout/bProcess4"/>
    <dgm:cxn modelId="{4D247840-5F4E-4720-823B-5CB413B3E6CB}" type="presParOf" srcId="{13B684FB-B343-4752-81E2-4553C9B99E25}" destId="{AA90408C-8C84-4EC2-A6DF-94D7EB06D5D5}" srcOrd="1" destOrd="0" presId="urn:microsoft.com/office/officeart/2005/8/layout/bProcess4"/>
    <dgm:cxn modelId="{76BC2D3A-3ADF-4D4A-8FDD-A200528D6A43}" type="presParOf" srcId="{F9822B32-6A2C-454E-B2C9-D998C4D725C0}" destId="{77C592F0-B680-4F9C-A871-CDD843A3076F}" srcOrd="5" destOrd="0" presId="urn:microsoft.com/office/officeart/2005/8/layout/bProcess4"/>
    <dgm:cxn modelId="{0F6BB924-0CD5-4141-9497-45A174CAAECF}" type="presParOf" srcId="{F9822B32-6A2C-454E-B2C9-D998C4D725C0}" destId="{9E0D62BE-0326-40CD-97FB-4C9961B307B6}" srcOrd="6" destOrd="0" presId="urn:microsoft.com/office/officeart/2005/8/layout/bProcess4"/>
    <dgm:cxn modelId="{D37F3BAE-EC00-4B22-ACD3-46DA8858CEB2}" type="presParOf" srcId="{9E0D62BE-0326-40CD-97FB-4C9961B307B6}" destId="{3E4D1FD3-2D33-4224-83DA-5A4A8261B942}" srcOrd="0" destOrd="0" presId="urn:microsoft.com/office/officeart/2005/8/layout/bProcess4"/>
    <dgm:cxn modelId="{4DEA1A38-B2E4-4AA3-A3F9-8E9E9A473B1A}" type="presParOf" srcId="{9E0D62BE-0326-40CD-97FB-4C9961B307B6}" destId="{A7EA61EA-D4AE-4C15-9DE1-E48F971AE1CD}" srcOrd="1" destOrd="0" presId="urn:microsoft.com/office/officeart/2005/8/layout/bProcess4"/>
    <dgm:cxn modelId="{237BA46B-0052-4FC5-AF00-17BDE1F8C766}" type="presParOf" srcId="{F9822B32-6A2C-454E-B2C9-D998C4D725C0}" destId="{0D18795F-2CB2-4B79-A78C-E4811B172A7A}" srcOrd="7" destOrd="0" presId="urn:microsoft.com/office/officeart/2005/8/layout/bProcess4"/>
    <dgm:cxn modelId="{4ED28284-DDBD-42C6-ACB8-DACAD0EF5216}" type="presParOf" srcId="{F9822B32-6A2C-454E-B2C9-D998C4D725C0}" destId="{7F81E9EE-4695-4698-A555-9E82F5915013}" srcOrd="8" destOrd="0" presId="urn:microsoft.com/office/officeart/2005/8/layout/bProcess4"/>
    <dgm:cxn modelId="{5BD519D5-C6F0-48CA-908F-9564EFA52624}" type="presParOf" srcId="{7F81E9EE-4695-4698-A555-9E82F5915013}" destId="{EE2FCAFC-B249-4CD6-A576-30C8364F9E81}" srcOrd="0" destOrd="0" presId="urn:microsoft.com/office/officeart/2005/8/layout/bProcess4"/>
    <dgm:cxn modelId="{D0E8D73C-7F00-4F5C-837C-9CE3776209A9}" type="presParOf" srcId="{7F81E9EE-4695-4698-A555-9E82F5915013}" destId="{F0DF4567-1733-4863-BED7-A12AD983E534}" srcOrd="1" destOrd="0" presId="urn:microsoft.com/office/officeart/2005/8/layout/bProcess4"/>
    <dgm:cxn modelId="{6DA7DD3B-61B3-4C56-A663-C3E3BD553A07}" type="presParOf" srcId="{F9822B32-6A2C-454E-B2C9-D998C4D725C0}" destId="{3DBD1A10-35DF-429B-9ABF-8D3277230C59}" srcOrd="9" destOrd="0" presId="urn:microsoft.com/office/officeart/2005/8/layout/bProcess4"/>
    <dgm:cxn modelId="{30B03674-FCA5-4D23-A5AC-EC0346F49769}" type="presParOf" srcId="{F9822B32-6A2C-454E-B2C9-D998C4D725C0}" destId="{2872776F-41FB-4D74-9AFF-00DE7F5B3BDF}" srcOrd="10" destOrd="0" presId="urn:microsoft.com/office/officeart/2005/8/layout/bProcess4"/>
    <dgm:cxn modelId="{2433FCDB-4964-4EEF-BFE4-27FA103588ED}" type="presParOf" srcId="{2872776F-41FB-4D74-9AFF-00DE7F5B3BDF}" destId="{DC82DFDF-6E04-4E65-A574-762760AADCB6}" srcOrd="0" destOrd="0" presId="urn:microsoft.com/office/officeart/2005/8/layout/bProcess4"/>
    <dgm:cxn modelId="{85294DF3-1239-4C36-ACF4-63991E3F73D9}" type="presParOf" srcId="{2872776F-41FB-4D74-9AFF-00DE7F5B3BDF}" destId="{0FFD34CA-8531-486F-B8FE-2FE68B0492E2}" srcOrd="1" destOrd="0" presId="urn:microsoft.com/office/officeart/2005/8/layout/bProcess4"/>
    <dgm:cxn modelId="{4AC0601F-EEEA-4AC2-A607-0D437459BE19}" type="presParOf" srcId="{F9822B32-6A2C-454E-B2C9-D998C4D725C0}" destId="{C9F47B46-E30B-4788-9E94-5E929779686B}" srcOrd="11" destOrd="0" presId="urn:microsoft.com/office/officeart/2005/8/layout/bProcess4"/>
    <dgm:cxn modelId="{AE64D854-2828-48AA-B1D0-B45829E43BA7}" type="presParOf" srcId="{F9822B32-6A2C-454E-B2C9-D998C4D725C0}" destId="{BAA2AC05-D4C5-45D0-8C5E-52E28FDA7E8D}" srcOrd="12" destOrd="0" presId="urn:microsoft.com/office/officeart/2005/8/layout/bProcess4"/>
    <dgm:cxn modelId="{CE8D0786-81B5-4204-800F-CE0CE38AF168}" type="presParOf" srcId="{BAA2AC05-D4C5-45D0-8C5E-52E28FDA7E8D}" destId="{7CCCE2FB-857C-4DB3-B283-62F206915878}" srcOrd="0" destOrd="0" presId="urn:microsoft.com/office/officeart/2005/8/layout/bProcess4"/>
    <dgm:cxn modelId="{CE605780-6AFA-4352-953E-7546C013743C}" type="presParOf" srcId="{BAA2AC05-D4C5-45D0-8C5E-52E28FDA7E8D}" destId="{718FBD2D-9628-4C38-B361-7E27A0ABF280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CC202A-E397-4943-A3CF-8E51F7024AAA}" type="doc">
      <dgm:prSet loTypeId="urn:microsoft.com/office/officeart/2005/8/layout/bProcess4" loCatId="process" qsTypeId="urn:microsoft.com/office/officeart/2005/8/quickstyle/simple2" qsCatId="simple" csTypeId="urn:microsoft.com/office/officeart/2005/8/colors/accent1_1" csCatId="accent1" phldr="1"/>
      <dgm:spPr/>
    </dgm:pt>
    <dgm:pt modelId="{ABC4A038-8A9C-4384-AB32-A44D998CDBBF}">
      <dgm:prSet phldrT="[Text]" custT="1"/>
      <dgm:spPr/>
      <dgm:t>
        <a:bodyPr/>
        <a:lstStyle/>
        <a:p>
          <a:pPr algn="ctr"/>
          <a:r>
            <a:rPr lang="en-US" sz="1050" b="1" dirty="0">
              <a:latin typeface="Montserrat" panose="00000500000000000000" pitchFamily="2" charset="0"/>
            </a:rPr>
            <a:t>Data Preparation</a:t>
          </a:r>
          <a:endParaRPr lang="id-ID" sz="1050" b="1" dirty="0">
            <a:latin typeface="Montserrat" panose="00000500000000000000" pitchFamily="2" charset="0"/>
          </a:endParaRPr>
        </a:p>
      </dgm:t>
    </dgm:pt>
    <dgm:pt modelId="{3CB6CD3D-E90C-40EA-AE1D-F32EB43F61D8}" type="parTrans" cxnId="{9EB543F5-1884-43CB-B909-DBF44CED23B7}">
      <dgm:prSet/>
      <dgm:spPr/>
      <dgm:t>
        <a:bodyPr/>
        <a:lstStyle/>
        <a:p>
          <a:endParaRPr lang="id-ID"/>
        </a:p>
      </dgm:t>
    </dgm:pt>
    <dgm:pt modelId="{9DCADD3C-ECDF-41AB-8F1C-79CD870FDB05}" type="sibTrans" cxnId="{9EB543F5-1884-43CB-B909-DBF44CED23B7}">
      <dgm:prSet/>
      <dgm:spPr/>
      <dgm:t>
        <a:bodyPr/>
        <a:lstStyle/>
        <a:p>
          <a:endParaRPr lang="id-ID"/>
        </a:p>
      </dgm:t>
    </dgm:pt>
    <dgm:pt modelId="{827E842D-002A-4F8B-A3C3-00E0C964C5B6}">
      <dgm:prSet phldrT="[Text]" custT="1"/>
      <dgm:spPr/>
      <dgm:t>
        <a:bodyPr/>
        <a:lstStyle/>
        <a:p>
          <a:pPr algn="ctr"/>
          <a:r>
            <a:rPr lang="en-US" sz="1050" b="1" dirty="0">
              <a:latin typeface="Montserrat" panose="00000500000000000000" pitchFamily="2" charset="0"/>
            </a:rPr>
            <a:t>Features Engineering</a:t>
          </a:r>
          <a:endParaRPr lang="id-ID" sz="1050" b="1" dirty="0">
            <a:latin typeface="Montserrat" panose="00000500000000000000" pitchFamily="2" charset="0"/>
          </a:endParaRPr>
        </a:p>
      </dgm:t>
    </dgm:pt>
    <dgm:pt modelId="{16FF0FC5-0122-4064-B04B-E4A0B5A73FFE}" type="parTrans" cxnId="{8E249AD9-7992-4D97-BA92-50B59AD1EFDE}">
      <dgm:prSet/>
      <dgm:spPr/>
      <dgm:t>
        <a:bodyPr/>
        <a:lstStyle/>
        <a:p>
          <a:endParaRPr lang="id-ID"/>
        </a:p>
      </dgm:t>
    </dgm:pt>
    <dgm:pt modelId="{F9F3CD31-6715-46F3-B10F-0D871B7FE3FD}" type="sibTrans" cxnId="{8E249AD9-7992-4D97-BA92-50B59AD1EFDE}">
      <dgm:prSet/>
      <dgm:spPr/>
      <dgm:t>
        <a:bodyPr/>
        <a:lstStyle/>
        <a:p>
          <a:endParaRPr lang="id-ID"/>
        </a:p>
      </dgm:t>
    </dgm:pt>
    <dgm:pt modelId="{9089818F-D907-481E-881B-B5983AA652C1}">
      <dgm:prSet phldrT="[Text]" custT="1"/>
      <dgm:spPr/>
      <dgm:t>
        <a:bodyPr/>
        <a:lstStyle/>
        <a:p>
          <a:pPr algn="ctr"/>
          <a:r>
            <a:rPr lang="en-US" sz="1050" b="1" dirty="0">
              <a:latin typeface="Montserrat" panose="00000500000000000000" pitchFamily="2" charset="0"/>
            </a:rPr>
            <a:t>Model Benchmarking</a:t>
          </a:r>
          <a:endParaRPr lang="id-ID" sz="1050" b="1" dirty="0">
            <a:latin typeface="Montserrat" panose="00000500000000000000" pitchFamily="2" charset="0"/>
          </a:endParaRPr>
        </a:p>
      </dgm:t>
    </dgm:pt>
    <dgm:pt modelId="{617BA2A8-EFB5-4656-936B-22A1C4EF96C6}" type="parTrans" cxnId="{7A70F53C-2691-4ED4-8512-FBF74A5040CD}">
      <dgm:prSet/>
      <dgm:spPr/>
      <dgm:t>
        <a:bodyPr/>
        <a:lstStyle/>
        <a:p>
          <a:endParaRPr lang="id-ID"/>
        </a:p>
      </dgm:t>
    </dgm:pt>
    <dgm:pt modelId="{10A4F499-39EE-44D4-A2A1-ECD2C6086742}" type="sibTrans" cxnId="{7A70F53C-2691-4ED4-8512-FBF74A5040CD}">
      <dgm:prSet/>
      <dgm:spPr/>
      <dgm:t>
        <a:bodyPr/>
        <a:lstStyle/>
        <a:p>
          <a:endParaRPr lang="id-ID"/>
        </a:p>
      </dgm:t>
    </dgm:pt>
    <dgm:pt modelId="{90DD3FDB-407C-4178-B0AA-A9E0DC8C6133}">
      <dgm:prSet phldrT="[Text]" custT="1"/>
      <dgm:spPr/>
      <dgm:t>
        <a:bodyPr/>
        <a:lstStyle/>
        <a:p>
          <a:pPr algn="ctr"/>
          <a:r>
            <a:rPr lang="en-US" sz="1050" b="1" dirty="0">
              <a:latin typeface="Montserrat" panose="00000500000000000000" pitchFamily="2" charset="0"/>
            </a:rPr>
            <a:t>Tune Best Model</a:t>
          </a:r>
          <a:endParaRPr lang="id-ID" sz="1050" b="1" dirty="0">
            <a:latin typeface="Montserrat" panose="00000500000000000000" pitchFamily="2" charset="0"/>
          </a:endParaRPr>
        </a:p>
      </dgm:t>
    </dgm:pt>
    <dgm:pt modelId="{44F1DB4A-E37F-4F20-90C9-B08C851660DF}" type="parTrans" cxnId="{1C8F10F4-D4B5-4A34-A9FF-8992AE412D3E}">
      <dgm:prSet/>
      <dgm:spPr/>
      <dgm:t>
        <a:bodyPr/>
        <a:lstStyle/>
        <a:p>
          <a:endParaRPr lang="id-ID"/>
        </a:p>
      </dgm:t>
    </dgm:pt>
    <dgm:pt modelId="{AFCCFC39-F15F-4DAB-A1BB-C42A9800FBD5}" type="sibTrans" cxnId="{1C8F10F4-D4B5-4A34-A9FF-8992AE412D3E}">
      <dgm:prSet/>
      <dgm:spPr/>
      <dgm:t>
        <a:bodyPr/>
        <a:lstStyle/>
        <a:p>
          <a:endParaRPr lang="id-ID"/>
        </a:p>
      </dgm:t>
    </dgm:pt>
    <dgm:pt modelId="{460FF627-D40C-41F6-970A-2E76D1B93E10}">
      <dgm:prSet phldrT="[Text]" custT="1"/>
      <dgm:spPr/>
      <dgm:t>
        <a:bodyPr/>
        <a:lstStyle/>
        <a:p>
          <a:pPr algn="ctr"/>
          <a:r>
            <a:rPr lang="en-US" sz="1050" b="1" dirty="0">
              <a:latin typeface="Montserrat" panose="00000500000000000000" pitchFamily="2" charset="0"/>
            </a:rPr>
            <a:t>Evaluation</a:t>
          </a:r>
          <a:endParaRPr lang="id-ID" sz="1050" b="1" dirty="0">
            <a:latin typeface="Montserrat" panose="00000500000000000000" pitchFamily="2" charset="0"/>
          </a:endParaRPr>
        </a:p>
      </dgm:t>
    </dgm:pt>
    <dgm:pt modelId="{ACDEEB4B-FBDC-4E1D-9254-9C2D8189B017}" type="parTrans" cxnId="{2829BD74-46E0-49B8-B462-5297A62D5EDE}">
      <dgm:prSet/>
      <dgm:spPr/>
      <dgm:t>
        <a:bodyPr/>
        <a:lstStyle/>
        <a:p>
          <a:endParaRPr lang="id-ID"/>
        </a:p>
      </dgm:t>
    </dgm:pt>
    <dgm:pt modelId="{8DC60A51-E644-461F-ACE3-2F68C811F5A8}" type="sibTrans" cxnId="{2829BD74-46E0-49B8-B462-5297A62D5EDE}">
      <dgm:prSet/>
      <dgm:spPr/>
      <dgm:t>
        <a:bodyPr/>
        <a:lstStyle/>
        <a:p>
          <a:endParaRPr lang="id-ID"/>
        </a:p>
      </dgm:t>
    </dgm:pt>
    <dgm:pt modelId="{B6B2DA68-9469-4D1C-B2AD-E95EB5AA777A}">
      <dgm:prSet phldrT="[Text]" custT="1"/>
      <dgm:spPr/>
      <dgm:t>
        <a:bodyPr/>
        <a:lstStyle/>
        <a:p>
          <a:pPr algn="ctr"/>
          <a:r>
            <a:rPr lang="en-US" sz="1050" b="1">
              <a:latin typeface="Montserrat" panose="00000500000000000000" pitchFamily="2" charset="0"/>
            </a:rPr>
            <a:t>Interpret Result</a:t>
          </a:r>
          <a:endParaRPr lang="id-ID" sz="1050" b="1" dirty="0">
            <a:latin typeface="Montserrat" panose="00000500000000000000" pitchFamily="2" charset="0"/>
          </a:endParaRPr>
        </a:p>
      </dgm:t>
    </dgm:pt>
    <dgm:pt modelId="{92471050-E575-42C5-80AB-730A24200E88}" type="parTrans" cxnId="{B40227EB-3046-4BF9-B59E-801C8AD17532}">
      <dgm:prSet/>
      <dgm:spPr/>
      <dgm:t>
        <a:bodyPr/>
        <a:lstStyle/>
        <a:p>
          <a:endParaRPr lang="id-ID"/>
        </a:p>
      </dgm:t>
    </dgm:pt>
    <dgm:pt modelId="{8E68D51B-BDD3-406A-8918-39620F14655A}" type="sibTrans" cxnId="{B40227EB-3046-4BF9-B59E-801C8AD17532}">
      <dgm:prSet/>
      <dgm:spPr/>
      <dgm:t>
        <a:bodyPr/>
        <a:lstStyle/>
        <a:p>
          <a:endParaRPr lang="id-ID"/>
        </a:p>
      </dgm:t>
    </dgm:pt>
    <dgm:pt modelId="{F9822B32-6A2C-454E-B2C9-D998C4D725C0}" type="pres">
      <dgm:prSet presAssocID="{92CC202A-E397-4943-A3CF-8E51F7024AAA}" presName="Name0" presStyleCnt="0">
        <dgm:presLayoutVars>
          <dgm:dir/>
          <dgm:resizeHandles/>
        </dgm:presLayoutVars>
      </dgm:prSet>
      <dgm:spPr/>
    </dgm:pt>
    <dgm:pt modelId="{D31F7606-CEC3-47B4-A34E-3603B3253B67}" type="pres">
      <dgm:prSet presAssocID="{ABC4A038-8A9C-4384-AB32-A44D998CDBBF}" presName="compNode" presStyleCnt="0"/>
      <dgm:spPr/>
    </dgm:pt>
    <dgm:pt modelId="{4BAA804A-C252-45DE-87AD-65D9DFEEC923}" type="pres">
      <dgm:prSet presAssocID="{ABC4A038-8A9C-4384-AB32-A44D998CDBBF}" presName="dummyConnPt" presStyleCnt="0"/>
      <dgm:spPr/>
    </dgm:pt>
    <dgm:pt modelId="{71C143F7-342D-4AEC-9F36-89C2395EB7D6}" type="pres">
      <dgm:prSet presAssocID="{ABC4A038-8A9C-4384-AB32-A44D998CDBBF}" presName="node" presStyleLbl="node1" presStyleIdx="0" presStyleCnt="6">
        <dgm:presLayoutVars>
          <dgm:bulletEnabled val="1"/>
        </dgm:presLayoutVars>
      </dgm:prSet>
      <dgm:spPr/>
    </dgm:pt>
    <dgm:pt modelId="{DCE28D26-84C2-40B4-879E-4A77FEF29EF3}" type="pres">
      <dgm:prSet presAssocID="{9DCADD3C-ECDF-41AB-8F1C-79CD870FDB05}" presName="sibTrans" presStyleLbl="bgSibTrans2D1" presStyleIdx="0" presStyleCnt="5"/>
      <dgm:spPr/>
    </dgm:pt>
    <dgm:pt modelId="{178E7E53-6869-4B9B-862A-74532B9F6BE9}" type="pres">
      <dgm:prSet presAssocID="{827E842D-002A-4F8B-A3C3-00E0C964C5B6}" presName="compNode" presStyleCnt="0"/>
      <dgm:spPr/>
    </dgm:pt>
    <dgm:pt modelId="{4FB1EC9A-905E-436A-9F4E-4D1F8445B631}" type="pres">
      <dgm:prSet presAssocID="{827E842D-002A-4F8B-A3C3-00E0C964C5B6}" presName="dummyConnPt" presStyleCnt="0"/>
      <dgm:spPr/>
    </dgm:pt>
    <dgm:pt modelId="{6275AFF9-95FA-4ABA-90CF-B09C237ACF01}" type="pres">
      <dgm:prSet presAssocID="{827E842D-002A-4F8B-A3C3-00E0C964C5B6}" presName="node" presStyleLbl="node1" presStyleIdx="1" presStyleCnt="6">
        <dgm:presLayoutVars>
          <dgm:bulletEnabled val="1"/>
        </dgm:presLayoutVars>
      </dgm:prSet>
      <dgm:spPr/>
    </dgm:pt>
    <dgm:pt modelId="{513E5CED-3121-4135-9E24-7903B1851605}" type="pres">
      <dgm:prSet presAssocID="{F9F3CD31-6715-46F3-B10F-0D871B7FE3FD}" presName="sibTrans" presStyleLbl="bgSibTrans2D1" presStyleIdx="1" presStyleCnt="5"/>
      <dgm:spPr/>
    </dgm:pt>
    <dgm:pt modelId="{13B684FB-B343-4752-81E2-4553C9B99E25}" type="pres">
      <dgm:prSet presAssocID="{9089818F-D907-481E-881B-B5983AA652C1}" presName="compNode" presStyleCnt="0"/>
      <dgm:spPr/>
    </dgm:pt>
    <dgm:pt modelId="{6AE133DE-DA0E-47D1-B0F2-956BA28204D6}" type="pres">
      <dgm:prSet presAssocID="{9089818F-D907-481E-881B-B5983AA652C1}" presName="dummyConnPt" presStyleCnt="0"/>
      <dgm:spPr/>
    </dgm:pt>
    <dgm:pt modelId="{AA90408C-8C84-4EC2-A6DF-94D7EB06D5D5}" type="pres">
      <dgm:prSet presAssocID="{9089818F-D907-481E-881B-B5983AA652C1}" presName="node" presStyleLbl="node1" presStyleIdx="2" presStyleCnt="6">
        <dgm:presLayoutVars>
          <dgm:bulletEnabled val="1"/>
        </dgm:presLayoutVars>
      </dgm:prSet>
      <dgm:spPr/>
    </dgm:pt>
    <dgm:pt modelId="{77C592F0-B680-4F9C-A871-CDD843A3076F}" type="pres">
      <dgm:prSet presAssocID="{10A4F499-39EE-44D4-A2A1-ECD2C6086742}" presName="sibTrans" presStyleLbl="bgSibTrans2D1" presStyleIdx="2" presStyleCnt="5"/>
      <dgm:spPr/>
    </dgm:pt>
    <dgm:pt modelId="{9E0D62BE-0326-40CD-97FB-4C9961B307B6}" type="pres">
      <dgm:prSet presAssocID="{90DD3FDB-407C-4178-B0AA-A9E0DC8C6133}" presName="compNode" presStyleCnt="0"/>
      <dgm:spPr/>
    </dgm:pt>
    <dgm:pt modelId="{3E4D1FD3-2D33-4224-83DA-5A4A8261B942}" type="pres">
      <dgm:prSet presAssocID="{90DD3FDB-407C-4178-B0AA-A9E0DC8C6133}" presName="dummyConnPt" presStyleCnt="0"/>
      <dgm:spPr/>
    </dgm:pt>
    <dgm:pt modelId="{A7EA61EA-D4AE-4C15-9DE1-E48F971AE1CD}" type="pres">
      <dgm:prSet presAssocID="{90DD3FDB-407C-4178-B0AA-A9E0DC8C6133}" presName="node" presStyleLbl="node1" presStyleIdx="3" presStyleCnt="6">
        <dgm:presLayoutVars>
          <dgm:bulletEnabled val="1"/>
        </dgm:presLayoutVars>
      </dgm:prSet>
      <dgm:spPr/>
    </dgm:pt>
    <dgm:pt modelId="{0D18795F-2CB2-4B79-A78C-E4811B172A7A}" type="pres">
      <dgm:prSet presAssocID="{AFCCFC39-F15F-4DAB-A1BB-C42A9800FBD5}" presName="sibTrans" presStyleLbl="bgSibTrans2D1" presStyleIdx="3" presStyleCnt="5"/>
      <dgm:spPr/>
    </dgm:pt>
    <dgm:pt modelId="{7F81E9EE-4695-4698-A555-9E82F5915013}" type="pres">
      <dgm:prSet presAssocID="{460FF627-D40C-41F6-970A-2E76D1B93E10}" presName="compNode" presStyleCnt="0"/>
      <dgm:spPr/>
    </dgm:pt>
    <dgm:pt modelId="{EE2FCAFC-B249-4CD6-A576-30C8364F9E81}" type="pres">
      <dgm:prSet presAssocID="{460FF627-D40C-41F6-970A-2E76D1B93E10}" presName="dummyConnPt" presStyleCnt="0"/>
      <dgm:spPr/>
    </dgm:pt>
    <dgm:pt modelId="{F0DF4567-1733-4863-BED7-A12AD983E534}" type="pres">
      <dgm:prSet presAssocID="{460FF627-D40C-41F6-970A-2E76D1B93E10}" presName="node" presStyleLbl="node1" presStyleIdx="4" presStyleCnt="6">
        <dgm:presLayoutVars>
          <dgm:bulletEnabled val="1"/>
        </dgm:presLayoutVars>
      </dgm:prSet>
      <dgm:spPr/>
    </dgm:pt>
    <dgm:pt modelId="{3DBD1A10-35DF-429B-9ABF-8D3277230C59}" type="pres">
      <dgm:prSet presAssocID="{8DC60A51-E644-461F-ACE3-2F68C811F5A8}" presName="sibTrans" presStyleLbl="bgSibTrans2D1" presStyleIdx="4" presStyleCnt="5"/>
      <dgm:spPr/>
    </dgm:pt>
    <dgm:pt modelId="{2872776F-41FB-4D74-9AFF-00DE7F5B3BDF}" type="pres">
      <dgm:prSet presAssocID="{B6B2DA68-9469-4D1C-B2AD-E95EB5AA777A}" presName="compNode" presStyleCnt="0"/>
      <dgm:spPr/>
    </dgm:pt>
    <dgm:pt modelId="{DC82DFDF-6E04-4E65-A574-762760AADCB6}" type="pres">
      <dgm:prSet presAssocID="{B6B2DA68-9469-4D1C-B2AD-E95EB5AA777A}" presName="dummyConnPt" presStyleCnt="0"/>
      <dgm:spPr/>
    </dgm:pt>
    <dgm:pt modelId="{0FFD34CA-8531-486F-B8FE-2FE68B0492E2}" type="pres">
      <dgm:prSet presAssocID="{B6B2DA68-9469-4D1C-B2AD-E95EB5AA777A}" presName="node" presStyleLbl="node1" presStyleIdx="5" presStyleCnt="6">
        <dgm:presLayoutVars>
          <dgm:bulletEnabled val="1"/>
        </dgm:presLayoutVars>
      </dgm:prSet>
      <dgm:spPr/>
    </dgm:pt>
  </dgm:ptLst>
  <dgm:cxnLst>
    <dgm:cxn modelId="{753BE61E-3985-4EFD-8F10-21B698AF32BB}" type="presOf" srcId="{ABC4A038-8A9C-4384-AB32-A44D998CDBBF}" destId="{71C143F7-342D-4AEC-9F36-89C2395EB7D6}" srcOrd="0" destOrd="0" presId="urn:microsoft.com/office/officeart/2005/8/layout/bProcess4"/>
    <dgm:cxn modelId="{18892224-5D28-421A-BAA7-A8AC299A8DA1}" type="presOf" srcId="{B6B2DA68-9469-4D1C-B2AD-E95EB5AA777A}" destId="{0FFD34CA-8531-486F-B8FE-2FE68B0492E2}" srcOrd="0" destOrd="0" presId="urn:microsoft.com/office/officeart/2005/8/layout/bProcess4"/>
    <dgm:cxn modelId="{B7EC1C29-72A2-44FD-9C02-D41021850FE8}" type="presOf" srcId="{827E842D-002A-4F8B-A3C3-00E0C964C5B6}" destId="{6275AFF9-95FA-4ABA-90CF-B09C237ACF01}" srcOrd="0" destOrd="0" presId="urn:microsoft.com/office/officeart/2005/8/layout/bProcess4"/>
    <dgm:cxn modelId="{C912262B-AF82-4E24-9E0C-88F76B299ECA}" type="presOf" srcId="{F9F3CD31-6715-46F3-B10F-0D871B7FE3FD}" destId="{513E5CED-3121-4135-9E24-7903B1851605}" srcOrd="0" destOrd="0" presId="urn:microsoft.com/office/officeart/2005/8/layout/bProcess4"/>
    <dgm:cxn modelId="{BEF01034-B09B-47B4-8B92-968DFF8C8E07}" type="presOf" srcId="{460FF627-D40C-41F6-970A-2E76D1B93E10}" destId="{F0DF4567-1733-4863-BED7-A12AD983E534}" srcOrd="0" destOrd="0" presId="urn:microsoft.com/office/officeart/2005/8/layout/bProcess4"/>
    <dgm:cxn modelId="{7A70F53C-2691-4ED4-8512-FBF74A5040CD}" srcId="{92CC202A-E397-4943-A3CF-8E51F7024AAA}" destId="{9089818F-D907-481E-881B-B5983AA652C1}" srcOrd="2" destOrd="0" parTransId="{617BA2A8-EFB5-4656-936B-22A1C4EF96C6}" sibTransId="{10A4F499-39EE-44D4-A2A1-ECD2C6086742}"/>
    <dgm:cxn modelId="{3CA6C840-48F5-460F-9009-8BF2D4D732AA}" type="presOf" srcId="{10A4F499-39EE-44D4-A2A1-ECD2C6086742}" destId="{77C592F0-B680-4F9C-A871-CDD843A3076F}" srcOrd="0" destOrd="0" presId="urn:microsoft.com/office/officeart/2005/8/layout/bProcess4"/>
    <dgm:cxn modelId="{B7BA6661-BA0E-4EF1-8E28-B177D968917A}" type="presOf" srcId="{8DC60A51-E644-461F-ACE3-2F68C811F5A8}" destId="{3DBD1A10-35DF-429B-9ABF-8D3277230C59}" srcOrd="0" destOrd="0" presId="urn:microsoft.com/office/officeart/2005/8/layout/bProcess4"/>
    <dgm:cxn modelId="{41F7EF67-2621-4ED7-94D6-C0C5C1B0D35C}" type="presOf" srcId="{90DD3FDB-407C-4178-B0AA-A9E0DC8C6133}" destId="{A7EA61EA-D4AE-4C15-9DE1-E48F971AE1CD}" srcOrd="0" destOrd="0" presId="urn:microsoft.com/office/officeart/2005/8/layout/bProcess4"/>
    <dgm:cxn modelId="{1FBCFE4F-8F9B-47D7-A12A-C457AF303CBE}" type="presOf" srcId="{AFCCFC39-F15F-4DAB-A1BB-C42A9800FBD5}" destId="{0D18795F-2CB2-4B79-A78C-E4811B172A7A}" srcOrd="0" destOrd="0" presId="urn:microsoft.com/office/officeart/2005/8/layout/bProcess4"/>
    <dgm:cxn modelId="{2829BD74-46E0-49B8-B462-5297A62D5EDE}" srcId="{92CC202A-E397-4943-A3CF-8E51F7024AAA}" destId="{460FF627-D40C-41F6-970A-2E76D1B93E10}" srcOrd="4" destOrd="0" parTransId="{ACDEEB4B-FBDC-4E1D-9254-9C2D8189B017}" sibTransId="{8DC60A51-E644-461F-ACE3-2F68C811F5A8}"/>
    <dgm:cxn modelId="{4DC485C7-542D-457D-BEB6-63E91AF041A4}" type="presOf" srcId="{9DCADD3C-ECDF-41AB-8F1C-79CD870FDB05}" destId="{DCE28D26-84C2-40B4-879E-4A77FEF29EF3}" srcOrd="0" destOrd="0" presId="urn:microsoft.com/office/officeart/2005/8/layout/bProcess4"/>
    <dgm:cxn modelId="{BBCE5BC8-84CD-4E87-94A6-612E98C87C22}" type="presOf" srcId="{92CC202A-E397-4943-A3CF-8E51F7024AAA}" destId="{F9822B32-6A2C-454E-B2C9-D998C4D725C0}" srcOrd="0" destOrd="0" presId="urn:microsoft.com/office/officeart/2005/8/layout/bProcess4"/>
    <dgm:cxn modelId="{8E249AD9-7992-4D97-BA92-50B59AD1EFDE}" srcId="{92CC202A-E397-4943-A3CF-8E51F7024AAA}" destId="{827E842D-002A-4F8B-A3C3-00E0C964C5B6}" srcOrd="1" destOrd="0" parTransId="{16FF0FC5-0122-4064-B04B-E4A0B5A73FFE}" sibTransId="{F9F3CD31-6715-46F3-B10F-0D871B7FE3FD}"/>
    <dgm:cxn modelId="{B40227EB-3046-4BF9-B59E-801C8AD17532}" srcId="{92CC202A-E397-4943-A3CF-8E51F7024AAA}" destId="{B6B2DA68-9469-4D1C-B2AD-E95EB5AA777A}" srcOrd="5" destOrd="0" parTransId="{92471050-E575-42C5-80AB-730A24200E88}" sibTransId="{8E68D51B-BDD3-406A-8918-39620F14655A}"/>
    <dgm:cxn modelId="{3CEADEED-E1D3-4B52-8425-35564CC29991}" type="presOf" srcId="{9089818F-D907-481E-881B-B5983AA652C1}" destId="{AA90408C-8C84-4EC2-A6DF-94D7EB06D5D5}" srcOrd="0" destOrd="0" presId="urn:microsoft.com/office/officeart/2005/8/layout/bProcess4"/>
    <dgm:cxn modelId="{1C8F10F4-D4B5-4A34-A9FF-8992AE412D3E}" srcId="{92CC202A-E397-4943-A3CF-8E51F7024AAA}" destId="{90DD3FDB-407C-4178-B0AA-A9E0DC8C6133}" srcOrd="3" destOrd="0" parTransId="{44F1DB4A-E37F-4F20-90C9-B08C851660DF}" sibTransId="{AFCCFC39-F15F-4DAB-A1BB-C42A9800FBD5}"/>
    <dgm:cxn modelId="{9EB543F5-1884-43CB-B909-DBF44CED23B7}" srcId="{92CC202A-E397-4943-A3CF-8E51F7024AAA}" destId="{ABC4A038-8A9C-4384-AB32-A44D998CDBBF}" srcOrd="0" destOrd="0" parTransId="{3CB6CD3D-E90C-40EA-AE1D-F32EB43F61D8}" sibTransId="{9DCADD3C-ECDF-41AB-8F1C-79CD870FDB05}"/>
    <dgm:cxn modelId="{CA4846FE-3F58-4744-8530-4BD287647461}" type="presParOf" srcId="{F9822B32-6A2C-454E-B2C9-D998C4D725C0}" destId="{D31F7606-CEC3-47B4-A34E-3603B3253B67}" srcOrd="0" destOrd="0" presId="urn:microsoft.com/office/officeart/2005/8/layout/bProcess4"/>
    <dgm:cxn modelId="{B26D984A-063E-4502-B3AE-BC94BC5A15B8}" type="presParOf" srcId="{D31F7606-CEC3-47B4-A34E-3603B3253B67}" destId="{4BAA804A-C252-45DE-87AD-65D9DFEEC923}" srcOrd="0" destOrd="0" presId="urn:microsoft.com/office/officeart/2005/8/layout/bProcess4"/>
    <dgm:cxn modelId="{222846E4-9513-45DD-8321-64F0EFF92900}" type="presParOf" srcId="{D31F7606-CEC3-47B4-A34E-3603B3253B67}" destId="{71C143F7-342D-4AEC-9F36-89C2395EB7D6}" srcOrd="1" destOrd="0" presId="urn:microsoft.com/office/officeart/2005/8/layout/bProcess4"/>
    <dgm:cxn modelId="{AD154CFC-A485-42B8-8723-933279CB9280}" type="presParOf" srcId="{F9822B32-6A2C-454E-B2C9-D998C4D725C0}" destId="{DCE28D26-84C2-40B4-879E-4A77FEF29EF3}" srcOrd="1" destOrd="0" presId="urn:microsoft.com/office/officeart/2005/8/layout/bProcess4"/>
    <dgm:cxn modelId="{E606461E-E2E7-4911-A992-C0CCF4EC3F7F}" type="presParOf" srcId="{F9822B32-6A2C-454E-B2C9-D998C4D725C0}" destId="{178E7E53-6869-4B9B-862A-74532B9F6BE9}" srcOrd="2" destOrd="0" presId="urn:microsoft.com/office/officeart/2005/8/layout/bProcess4"/>
    <dgm:cxn modelId="{29473E10-E632-4176-963B-56F2ACD6A064}" type="presParOf" srcId="{178E7E53-6869-4B9B-862A-74532B9F6BE9}" destId="{4FB1EC9A-905E-436A-9F4E-4D1F8445B631}" srcOrd="0" destOrd="0" presId="urn:microsoft.com/office/officeart/2005/8/layout/bProcess4"/>
    <dgm:cxn modelId="{D7ABFF7B-48DD-48C8-84D8-823EF7827246}" type="presParOf" srcId="{178E7E53-6869-4B9B-862A-74532B9F6BE9}" destId="{6275AFF9-95FA-4ABA-90CF-B09C237ACF01}" srcOrd="1" destOrd="0" presId="urn:microsoft.com/office/officeart/2005/8/layout/bProcess4"/>
    <dgm:cxn modelId="{682D1F61-2654-4039-90C8-4060BDD85CEA}" type="presParOf" srcId="{F9822B32-6A2C-454E-B2C9-D998C4D725C0}" destId="{513E5CED-3121-4135-9E24-7903B1851605}" srcOrd="3" destOrd="0" presId="urn:microsoft.com/office/officeart/2005/8/layout/bProcess4"/>
    <dgm:cxn modelId="{DD249F72-F824-4930-B55F-072D6F659DEA}" type="presParOf" srcId="{F9822B32-6A2C-454E-B2C9-D998C4D725C0}" destId="{13B684FB-B343-4752-81E2-4553C9B99E25}" srcOrd="4" destOrd="0" presId="urn:microsoft.com/office/officeart/2005/8/layout/bProcess4"/>
    <dgm:cxn modelId="{8C5F808B-D951-4DB7-B69D-6A4CD63D736C}" type="presParOf" srcId="{13B684FB-B343-4752-81E2-4553C9B99E25}" destId="{6AE133DE-DA0E-47D1-B0F2-956BA28204D6}" srcOrd="0" destOrd="0" presId="urn:microsoft.com/office/officeart/2005/8/layout/bProcess4"/>
    <dgm:cxn modelId="{4D247840-5F4E-4720-823B-5CB413B3E6CB}" type="presParOf" srcId="{13B684FB-B343-4752-81E2-4553C9B99E25}" destId="{AA90408C-8C84-4EC2-A6DF-94D7EB06D5D5}" srcOrd="1" destOrd="0" presId="urn:microsoft.com/office/officeart/2005/8/layout/bProcess4"/>
    <dgm:cxn modelId="{76BC2D3A-3ADF-4D4A-8FDD-A200528D6A43}" type="presParOf" srcId="{F9822B32-6A2C-454E-B2C9-D998C4D725C0}" destId="{77C592F0-B680-4F9C-A871-CDD843A3076F}" srcOrd="5" destOrd="0" presId="urn:microsoft.com/office/officeart/2005/8/layout/bProcess4"/>
    <dgm:cxn modelId="{0F6BB924-0CD5-4141-9497-45A174CAAECF}" type="presParOf" srcId="{F9822B32-6A2C-454E-B2C9-D998C4D725C0}" destId="{9E0D62BE-0326-40CD-97FB-4C9961B307B6}" srcOrd="6" destOrd="0" presId="urn:microsoft.com/office/officeart/2005/8/layout/bProcess4"/>
    <dgm:cxn modelId="{D37F3BAE-EC00-4B22-ACD3-46DA8858CEB2}" type="presParOf" srcId="{9E0D62BE-0326-40CD-97FB-4C9961B307B6}" destId="{3E4D1FD3-2D33-4224-83DA-5A4A8261B942}" srcOrd="0" destOrd="0" presId="urn:microsoft.com/office/officeart/2005/8/layout/bProcess4"/>
    <dgm:cxn modelId="{4DEA1A38-B2E4-4AA3-A3F9-8E9E9A473B1A}" type="presParOf" srcId="{9E0D62BE-0326-40CD-97FB-4C9961B307B6}" destId="{A7EA61EA-D4AE-4C15-9DE1-E48F971AE1CD}" srcOrd="1" destOrd="0" presId="urn:microsoft.com/office/officeart/2005/8/layout/bProcess4"/>
    <dgm:cxn modelId="{237BA46B-0052-4FC5-AF00-17BDE1F8C766}" type="presParOf" srcId="{F9822B32-6A2C-454E-B2C9-D998C4D725C0}" destId="{0D18795F-2CB2-4B79-A78C-E4811B172A7A}" srcOrd="7" destOrd="0" presId="urn:microsoft.com/office/officeart/2005/8/layout/bProcess4"/>
    <dgm:cxn modelId="{4ED28284-DDBD-42C6-ACB8-DACAD0EF5216}" type="presParOf" srcId="{F9822B32-6A2C-454E-B2C9-D998C4D725C0}" destId="{7F81E9EE-4695-4698-A555-9E82F5915013}" srcOrd="8" destOrd="0" presId="urn:microsoft.com/office/officeart/2005/8/layout/bProcess4"/>
    <dgm:cxn modelId="{5BD519D5-C6F0-48CA-908F-9564EFA52624}" type="presParOf" srcId="{7F81E9EE-4695-4698-A555-9E82F5915013}" destId="{EE2FCAFC-B249-4CD6-A576-30C8364F9E81}" srcOrd="0" destOrd="0" presId="urn:microsoft.com/office/officeart/2005/8/layout/bProcess4"/>
    <dgm:cxn modelId="{D0E8D73C-7F00-4F5C-837C-9CE3776209A9}" type="presParOf" srcId="{7F81E9EE-4695-4698-A555-9E82F5915013}" destId="{F0DF4567-1733-4863-BED7-A12AD983E534}" srcOrd="1" destOrd="0" presId="urn:microsoft.com/office/officeart/2005/8/layout/bProcess4"/>
    <dgm:cxn modelId="{6DA7DD3B-61B3-4C56-A663-C3E3BD553A07}" type="presParOf" srcId="{F9822B32-6A2C-454E-B2C9-D998C4D725C0}" destId="{3DBD1A10-35DF-429B-9ABF-8D3277230C59}" srcOrd="9" destOrd="0" presId="urn:microsoft.com/office/officeart/2005/8/layout/bProcess4"/>
    <dgm:cxn modelId="{30B03674-FCA5-4D23-A5AC-EC0346F49769}" type="presParOf" srcId="{F9822B32-6A2C-454E-B2C9-D998C4D725C0}" destId="{2872776F-41FB-4D74-9AFF-00DE7F5B3BDF}" srcOrd="10" destOrd="0" presId="urn:microsoft.com/office/officeart/2005/8/layout/bProcess4"/>
    <dgm:cxn modelId="{2433FCDB-4964-4EEF-BFE4-27FA103588ED}" type="presParOf" srcId="{2872776F-41FB-4D74-9AFF-00DE7F5B3BDF}" destId="{DC82DFDF-6E04-4E65-A574-762760AADCB6}" srcOrd="0" destOrd="0" presId="urn:microsoft.com/office/officeart/2005/8/layout/bProcess4"/>
    <dgm:cxn modelId="{85294DF3-1239-4C36-ACF4-63991E3F73D9}" type="presParOf" srcId="{2872776F-41FB-4D74-9AFF-00DE7F5B3BDF}" destId="{0FFD34CA-8531-486F-B8FE-2FE68B0492E2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FEF13D-EA21-4DB1-A336-545D497E29A6}" type="doc">
      <dgm:prSet loTypeId="urn:microsoft.com/office/officeart/2005/8/layout/process1" loCatId="process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id-ID"/>
        </a:p>
      </dgm:t>
    </dgm:pt>
    <dgm:pt modelId="{06E20D8E-F90F-43DA-B23E-8AB873EB1BFF}">
      <dgm:prSet phldrT="[Text]" custT="1"/>
      <dgm:spPr/>
      <dgm:t>
        <a:bodyPr anchor="t"/>
        <a:lstStyle/>
        <a:p>
          <a:pPr algn="l"/>
          <a:r>
            <a:rPr lang="en-US" sz="1400" b="1" dirty="0">
              <a:latin typeface="Montserrat" panose="00000500000000000000" pitchFamily="2" charset="0"/>
            </a:rPr>
            <a:t>Drop Column</a:t>
          </a:r>
          <a:endParaRPr lang="id-ID" sz="1400" b="1" dirty="0">
            <a:latin typeface="Montserrat" panose="00000500000000000000" pitchFamily="2" charset="0"/>
          </a:endParaRPr>
        </a:p>
      </dgm:t>
    </dgm:pt>
    <dgm:pt modelId="{450A537E-B513-4630-81C5-4EFBB30EB7C0}" type="parTrans" cxnId="{FED547F1-8D4D-4B4A-9431-82A777956A0C}">
      <dgm:prSet/>
      <dgm:spPr/>
      <dgm:t>
        <a:bodyPr/>
        <a:lstStyle/>
        <a:p>
          <a:endParaRPr lang="id-ID"/>
        </a:p>
      </dgm:t>
    </dgm:pt>
    <dgm:pt modelId="{7BF9C656-783D-49E7-8BB8-1401225DD8A9}" type="sibTrans" cxnId="{FED547F1-8D4D-4B4A-9431-82A777956A0C}">
      <dgm:prSet/>
      <dgm:spPr/>
      <dgm:t>
        <a:bodyPr/>
        <a:lstStyle/>
        <a:p>
          <a:endParaRPr lang="id-ID"/>
        </a:p>
      </dgm:t>
    </dgm:pt>
    <dgm:pt modelId="{A70E7DDB-DFEE-4BC1-8D95-B8B1C274F56F}">
      <dgm:prSet phldrT="[Text]" custT="1"/>
      <dgm:spPr/>
      <dgm:t>
        <a:bodyPr anchor="t"/>
        <a:lstStyle/>
        <a:p>
          <a:pPr algn="l"/>
          <a:r>
            <a:rPr lang="en-US" sz="1400" b="1" dirty="0">
              <a:latin typeface="Montserrat" panose="00000500000000000000" pitchFamily="2" charset="0"/>
            </a:rPr>
            <a:t>Encoding</a:t>
          </a:r>
          <a:endParaRPr lang="id-ID" sz="1400" b="1" dirty="0">
            <a:latin typeface="Montserrat" panose="00000500000000000000" pitchFamily="2" charset="0"/>
          </a:endParaRPr>
        </a:p>
      </dgm:t>
    </dgm:pt>
    <dgm:pt modelId="{99ADED6D-26D5-4073-862E-628B4939D2BE}" type="parTrans" cxnId="{CB90A7ED-D6AF-40D0-A1F7-D2306C14D0EF}">
      <dgm:prSet/>
      <dgm:spPr/>
      <dgm:t>
        <a:bodyPr/>
        <a:lstStyle/>
        <a:p>
          <a:endParaRPr lang="id-ID"/>
        </a:p>
      </dgm:t>
    </dgm:pt>
    <dgm:pt modelId="{96E83532-7B27-4522-BC18-8775877B395C}" type="sibTrans" cxnId="{CB90A7ED-D6AF-40D0-A1F7-D2306C14D0EF}">
      <dgm:prSet/>
      <dgm:spPr/>
      <dgm:t>
        <a:bodyPr/>
        <a:lstStyle/>
        <a:p>
          <a:endParaRPr lang="id-ID"/>
        </a:p>
      </dgm:t>
    </dgm:pt>
    <dgm:pt modelId="{6784FA1A-BA16-4755-A124-C5D4950C2C8D}">
      <dgm:prSet phldrT="[Text]" custT="1"/>
      <dgm:spPr/>
      <dgm:t>
        <a:bodyPr anchor="t"/>
        <a:lstStyle/>
        <a:p>
          <a:pPr algn="l"/>
          <a:r>
            <a:rPr lang="en-US" sz="1400" b="1" dirty="0">
              <a:latin typeface="Montserrat" panose="00000500000000000000" pitchFamily="2" charset="0"/>
            </a:rPr>
            <a:t>Scaling</a:t>
          </a:r>
          <a:endParaRPr lang="id-ID" sz="1400" b="1" dirty="0">
            <a:latin typeface="Montserrat" panose="00000500000000000000" pitchFamily="2" charset="0"/>
          </a:endParaRPr>
        </a:p>
      </dgm:t>
    </dgm:pt>
    <dgm:pt modelId="{04D2F7F8-B72D-446C-B761-7F15C7984033}" type="parTrans" cxnId="{33035BCE-EB2B-421D-BD06-827A065625A5}">
      <dgm:prSet/>
      <dgm:spPr/>
      <dgm:t>
        <a:bodyPr/>
        <a:lstStyle/>
        <a:p>
          <a:endParaRPr lang="id-ID"/>
        </a:p>
      </dgm:t>
    </dgm:pt>
    <dgm:pt modelId="{6E89933E-50EE-42AE-AA9E-96C276034471}" type="sibTrans" cxnId="{33035BCE-EB2B-421D-BD06-827A065625A5}">
      <dgm:prSet/>
      <dgm:spPr/>
      <dgm:t>
        <a:bodyPr/>
        <a:lstStyle/>
        <a:p>
          <a:endParaRPr lang="id-ID"/>
        </a:p>
      </dgm:t>
    </dgm:pt>
    <dgm:pt modelId="{DE7A19A1-3A80-4709-ABD7-6068F842DB1F}">
      <dgm:prSet phldrT="[Text]" custT="1"/>
      <dgm:spPr/>
      <dgm:t>
        <a:bodyPr anchor="t"/>
        <a:lstStyle/>
        <a:p>
          <a:pPr algn="l"/>
          <a:r>
            <a:rPr lang="en-US" sz="1200" b="1" dirty="0">
              <a:latin typeface="Montserrat" panose="00000500000000000000" pitchFamily="2" charset="0"/>
            </a:rPr>
            <a:t>Fuel Efficiency</a:t>
          </a:r>
          <a:endParaRPr lang="id-ID" sz="1200" b="1" dirty="0">
            <a:latin typeface="Montserrat" panose="00000500000000000000" pitchFamily="2" charset="0"/>
          </a:endParaRPr>
        </a:p>
      </dgm:t>
    </dgm:pt>
    <dgm:pt modelId="{461D7C51-C410-45F2-B58B-48FB6C7953F2}" type="parTrans" cxnId="{61B9249B-747E-4ECC-84BE-8651E22D481B}">
      <dgm:prSet/>
      <dgm:spPr/>
      <dgm:t>
        <a:bodyPr/>
        <a:lstStyle/>
        <a:p>
          <a:endParaRPr lang="id-ID"/>
        </a:p>
      </dgm:t>
    </dgm:pt>
    <dgm:pt modelId="{450592F5-63E9-4851-B5FB-D592DFE87368}" type="sibTrans" cxnId="{61B9249B-747E-4ECC-84BE-8651E22D481B}">
      <dgm:prSet/>
      <dgm:spPr/>
      <dgm:t>
        <a:bodyPr/>
        <a:lstStyle/>
        <a:p>
          <a:endParaRPr lang="id-ID"/>
        </a:p>
      </dgm:t>
    </dgm:pt>
    <dgm:pt modelId="{AB5A06C2-D70A-4D83-82ED-2E5E35382E95}">
      <dgm:prSet phldrT="[Text]" custT="1"/>
      <dgm:spPr/>
      <dgm:t>
        <a:bodyPr anchor="t"/>
        <a:lstStyle/>
        <a:p>
          <a:pPr algn="l"/>
          <a:r>
            <a:rPr lang="en-US" sz="1200" b="1" dirty="0">
              <a:latin typeface="Montserrat" panose="00000500000000000000" pitchFamily="2" charset="0"/>
            </a:rPr>
            <a:t>Price Category</a:t>
          </a:r>
          <a:endParaRPr lang="id-ID" sz="1200" b="1" dirty="0">
            <a:latin typeface="Montserrat" panose="00000500000000000000" pitchFamily="2" charset="0"/>
          </a:endParaRPr>
        </a:p>
      </dgm:t>
    </dgm:pt>
    <dgm:pt modelId="{8A6D9EF2-50FF-4502-9FF1-CE51838D331E}" type="parTrans" cxnId="{77F3CB3B-97B4-455A-8075-2BD3B31EBA0D}">
      <dgm:prSet/>
      <dgm:spPr/>
      <dgm:t>
        <a:bodyPr/>
        <a:lstStyle/>
        <a:p>
          <a:endParaRPr lang="id-ID"/>
        </a:p>
      </dgm:t>
    </dgm:pt>
    <dgm:pt modelId="{E1463348-C6CF-470B-A67D-B5F7236579D0}" type="sibTrans" cxnId="{77F3CB3B-97B4-455A-8075-2BD3B31EBA0D}">
      <dgm:prSet/>
      <dgm:spPr/>
      <dgm:t>
        <a:bodyPr/>
        <a:lstStyle/>
        <a:p>
          <a:endParaRPr lang="id-ID"/>
        </a:p>
      </dgm:t>
    </dgm:pt>
    <dgm:pt modelId="{768258B6-42AC-4D2B-A51C-8C5D34C65504}">
      <dgm:prSet phldrT="[Text]" custT="1"/>
      <dgm:spPr/>
      <dgm:t>
        <a:bodyPr anchor="t"/>
        <a:lstStyle/>
        <a:p>
          <a:pPr algn="l"/>
          <a:r>
            <a:rPr lang="en-US" sz="1200" b="1" dirty="0">
              <a:latin typeface="Montserrat" panose="00000500000000000000" pitchFamily="2" charset="0"/>
            </a:rPr>
            <a:t>Mpg (*)</a:t>
          </a:r>
          <a:endParaRPr lang="id-ID" sz="1200" b="1" dirty="0">
            <a:latin typeface="Montserrat" panose="00000500000000000000" pitchFamily="2" charset="0"/>
          </a:endParaRPr>
        </a:p>
      </dgm:t>
    </dgm:pt>
    <dgm:pt modelId="{2CDBAB5F-A749-41E3-BE8F-7F581D08BC5D}" type="parTrans" cxnId="{91AB2C54-D0D9-4EDB-AE4F-89CA2FC44AC1}">
      <dgm:prSet/>
      <dgm:spPr/>
      <dgm:t>
        <a:bodyPr/>
        <a:lstStyle/>
        <a:p>
          <a:endParaRPr lang="id-ID"/>
        </a:p>
      </dgm:t>
    </dgm:pt>
    <dgm:pt modelId="{BDFA56D2-89A6-4D36-933E-A23AA2DC8A4A}" type="sibTrans" cxnId="{91AB2C54-D0D9-4EDB-AE4F-89CA2FC44AC1}">
      <dgm:prSet/>
      <dgm:spPr/>
      <dgm:t>
        <a:bodyPr/>
        <a:lstStyle/>
        <a:p>
          <a:endParaRPr lang="id-ID"/>
        </a:p>
      </dgm:t>
    </dgm:pt>
    <dgm:pt modelId="{5F51E3E1-648B-4D2E-B844-F95E822CFCE0}">
      <dgm:prSet phldrT="[Text]" custT="1"/>
      <dgm:spPr/>
      <dgm:t>
        <a:bodyPr anchor="t"/>
        <a:lstStyle/>
        <a:p>
          <a:pPr algn="l"/>
          <a:r>
            <a:rPr lang="en-US" sz="1200" b="1" dirty="0">
              <a:latin typeface="Montserrat" panose="00000500000000000000" pitchFamily="2" charset="0"/>
            </a:rPr>
            <a:t>One-hot</a:t>
          </a:r>
          <a:r>
            <a:rPr lang="en-US" sz="1200" b="0" dirty="0">
              <a:latin typeface="Montserrat" panose="00000500000000000000" pitchFamily="2" charset="0"/>
            </a:rPr>
            <a:t>: </a:t>
          </a:r>
          <a:r>
            <a:rPr lang="en-US" sz="1000" b="0" dirty="0">
              <a:latin typeface="Montserrat" panose="00000500000000000000" pitchFamily="2" charset="0"/>
            </a:rPr>
            <a:t>Brand</a:t>
          </a:r>
          <a:endParaRPr lang="id-ID" sz="1000" b="0" dirty="0">
            <a:latin typeface="Montserrat" panose="00000500000000000000" pitchFamily="2" charset="0"/>
          </a:endParaRPr>
        </a:p>
      </dgm:t>
    </dgm:pt>
    <dgm:pt modelId="{4612508F-8FE3-40EC-A7FF-5E4672B425BE}" type="parTrans" cxnId="{64CC7D8F-304A-4508-A0EC-C67E01952FBB}">
      <dgm:prSet/>
      <dgm:spPr/>
      <dgm:t>
        <a:bodyPr/>
        <a:lstStyle/>
        <a:p>
          <a:endParaRPr lang="id-ID"/>
        </a:p>
      </dgm:t>
    </dgm:pt>
    <dgm:pt modelId="{1602B03B-F341-413E-9AC8-425F5CE69FD6}" type="sibTrans" cxnId="{64CC7D8F-304A-4508-A0EC-C67E01952FBB}">
      <dgm:prSet/>
      <dgm:spPr/>
      <dgm:t>
        <a:bodyPr/>
        <a:lstStyle/>
        <a:p>
          <a:endParaRPr lang="id-ID"/>
        </a:p>
      </dgm:t>
    </dgm:pt>
    <dgm:pt modelId="{3BE55667-0682-4ADE-98EE-5CA975243A52}">
      <dgm:prSet phldrT="[Text]" custT="1"/>
      <dgm:spPr/>
      <dgm:t>
        <a:bodyPr anchor="t"/>
        <a:lstStyle/>
        <a:p>
          <a:pPr algn="l"/>
          <a:r>
            <a:rPr lang="en-US" sz="1200" b="1" dirty="0">
              <a:latin typeface="Montserrat" panose="00000500000000000000" pitchFamily="2" charset="0"/>
            </a:rPr>
            <a:t>Ordinal</a:t>
          </a:r>
          <a:r>
            <a:rPr lang="en-US" sz="1200" b="0" dirty="0">
              <a:latin typeface="Montserrat" panose="00000500000000000000" pitchFamily="2" charset="0"/>
            </a:rPr>
            <a:t>: </a:t>
          </a:r>
          <a:r>
            <a:rPr lang="en-US" sz="1000" b="0" dirty="0">
              <a:latin typeface="Montserrat" panose="00000500000000000000" pitchFamily="2" charset="0"/>
            </a:rPr>
            <a:t>Transmission &amp; Fuel Type</a:t>
          </a:r>
          <a:endParaRPr lang="id-ID" sz="1200" b="0" dirty="0">
            <a:latin typeface="Montserrat" panose="00000500000000000000" pitchFamily="2" charset="0"/>
          </a:endParaRPr>
        </a:p>
      </dgm:t>
    </dgm:pt>
    <dgm:pt modelId="{55682E14-75E0-4DC0-B4F1-C2E47838C3E6}" type="parTrans" cxnId="{5350D5B9-6122-402D-AFCF-49D4900169EE}">
      <dgm:prSet/>
      <dgm:spPr/>
      <dgm:t>
        <a:bodyPr/>
        <a:lstStyle/>
        <a:p>
          <a:endParaRPr lang="id-ID"/>
        </a:p>
      </dgm:t>
    </dgm:pt>
    <dgm:pt modelId="{8667294A-0179-424F-A3D7-5CCF57A3204F}" type="sibTrans" cxnId="{5350D5B9-6122-402D-AFCF-49D4900169EE}">
      <dgm:prSet/>
      <dgm:spPr/>
      <dgm:t>
        <a:bodyPr/>
        <a:lstStyle/>
        <a:p>
          <a:endParaRPr lang="id-ID"/>
        </a:p>
      </dgm:t>
    </dgm:pt>
    <dgm:pt modelId="{41F88084-8C55-491D-B20B-8664BBD18604}">
      <dgm:prSet phldrT="[Text]" custT="1"/>
      <dgm:spPr/>
      <dgm:t>
        <a:bodyPr anchor="t"/>
        <a:lstStyle/>
        <a:p>
          <a:pPr algn="l"/>
          <a:r>
            <a:rPr lang="en-US" sz="1200" b="1" dirty="0">
              <a:latin typeface="Montserrat" panose="00000500000000000000" pitchFamily="2" charset="0"/>
            </a:rPr>
            <a:t>Binary</a:t>
          </a:r>
          <a:r>
            <a:rPr lang="en-US" sz="1200" b="0" dirty="0">
              <a:latin typeface="Montserrat" panose="00000500000000000000" pitchFamily="2" charset="0"/>
            </a:rPr>
            <a:t>: </a:t>
          </a:r>
          <a:r>
            <a:rPr lang="en-US" sz="1000" b="0" dirty="0">
              <a:latin typeface="Montserrat" panose="00000500000000000000" pitchFamily="2" charset="0"/>
            </a:rPr>
            <a:t>Model</a:t>
          </a:r>
          <a:endParaRPr lang="id-ID" sz="1000" b="0" dirty="0">
            <a:latin typeface="Montserrat" panose="00000500000000000000" pitchFamily="2" charset="0"/>
          </a:endParaRPr>
        </a:p>
      </dgm:t>
    </dgm:pt>
    <dgm:pt modelId="{6F0760B7-A25B-42F2-B738-42507CE21432}" type="parTrans" cxnId="{04A61089-4F90-4F49-98A4-888B189D0EC1}">
      <dgm:prSet/>
      <dgm:spPr/>
      <dgm:t>
        <a:bodyPr/>
        <a:lstStyle/>
        <a:p>
          <a:endParaRPr lang="id-ID"/>
        </a:p>
      </dgm:t>
    </dgm:pt>
    <dgm:pt modelId="{8C723BBE-09EA-442B-9F9D-397EE6E12F73}" type="sibTrans" cxnId="{04A61089-4F90-4F49-98A4-888B189D0EC1}">
      <dgm:prSet/>
      <dgm:spPr/>
      <dgm:t>
        <a:bodyPr/>
        <a:lstStyle/>
        <a:p>
          <a:endParaRPr lang="id-ID"/>
        </a:p>
      </dgm:t>
    </dgm:pt>
    <dgm:pt modelId="{5F4A3B64-410D-4A8C-AB09-BF34DC3CF293}">
      <dgm:prSet phldrT="[Text]" custT="1"/>
      <dgm:spPr/>
      <dgm:t>
        <a:bodyPr anchor="t"/>
        <a:lstStyle/>
        <a:p>
          <a:pPr algn="l"/>
          <a:r>
            <a:rPr lang="en-US" sz="1200" b="1" dirty="0">
              <a:latin typeface="Montserrat" panose="00000500000000000000" pitchFamily="2" charset="0"/>
            </a:rPr>
            <a:t>Robust Scaler</a:t>
          </a:r>
          <a:endParaRPr lang="id-ID" sz="1200" b="1" dirty="0">
            <a:latin typeface="Montserrat" panose="00000500000000000000" pitchFamily="2" charset="0"/>
          </a:endParaRPr>
        </a:p>
      </dgm:t>
    </dgm:pt>
    <dgm:pt modelId="{25625914-4CEF-4926-B252-8DE4DDE5E958}" type="parTrans" cxnId="{20F3AA3A-294E-48B7-AFC1-A114213CAD9A}">
      <dgm:prSet/>
      <dgm:spPr/>
      <dgm:t>
        <a:bodyPr/>
        <a:lstStyle/>
        <a:p>
          <a:endParaRPr lang="id-ID"/>
        </a:p>
      </dgm:t>
    </dgm:pt>
    <dgm:pt modelId="{19C2AF7A-B5BA-4409-8BED-55BAE0CB9361}" type="sibTrans" cxnId="{20F3AA3A-294E-48B7-AFC1-A114213CAD9A}">
      <dgm:prSet/>
      <dgm:spPr/>
      <dgm:t>
        <a:bodyPr/>
        <a:lstStyle/>
        <a:p>
          <a:endParaRPr lang="id-ID"/>
        </a:p>
      </dgm:t>
    </dgm:pt>
    <dgm:pt modelId="{EAB717C0-330D-45C0-B2E7-73D651C4B59A}" type="pres">
      <dgm:prSet presAssocID="{8BFEF13D-EA21-4DB1-A336-545D497E29A6}" presName="Name0" presStyleCnt="0">
        <dgm:presLayoutVars>
          <dgm:dir/>
          <dgm:resizeHandles val="exact"/>
        </dgm:presLayoutVars>
      </dgm:prSet>
      <dgm:spPr/>
    </dgm:pt>
    <dgm:pt modelId="{7F6D5812-B0E6-4E25-AD8F-1DFEE07F0492}" type="pres">
      <dgm:prSet presAssocID="{06E20D8E-F90F-43DA-B23E-8AB873EB1BFF}" presName="node" presStyleLbl="node1" presStyleIdx="0" presStyleCnt="3">
        <dgm:presLayoutVars>
          <dgm:bulletEnabled val="1"/>
        </dgm:presLayoutVars>
      </dgm:prSet>
      <dgm:spPr/>
    </dgm:pt>
    <dgm:pt modelId="{5F27A141-A7FF-46C7-92C6-DA07CECAAFBD}" type="pres">
      <dgm:prSet presAssocID="{7BF9C656-783D-49E7-8BB8-1401225DD8A9}" presName="sibTrans" presStyleLbl="sibTrans2D1" presStyleIdx="0" presStyleCnt="2"/>
      <dgm:spPr/>
    </dgm:pt>
    <dgm:pt modelId="{1A2A9308-4F70-4382-861A-4142C35C2AC2}" type="pres">
      <dgm:prSet presAssocID="{7BF9C656-783D-49E7-8BB8-1401225DD8A9}" presName="connectorText" presStyleLbl="sibTrans2D1" presStyleIdx="0" presStyleCnt="2"/>
      <dgm:spPr/>
    </dgm:pt>
    <dgm:pt modelId="{45E990FF-DA1D-4843-9C33-521BC784ABC6}" type="pres">
      <dgm:prSet presAssocID="{A70E7DDB-DFEE-4BC1-8D95-B8B1C274F56F}" presName="node" presStyleLbl="node1" presStyleIdx="1" presStyleCnt="3">
        <dgm:presLayoutVars>
          <dgm:bulletEnabled val="1"/>
        </dgm:presLayoutVars>
      </dgm:prSet>
      <dgm:spPr/>
    </dgm:pt>
    <dgm:pt modelId="{558F51EF-1835-4489-BD92-B84D68624A65}" type="pres">
      <dgm:prSet presAssocID="{96E83532-7B27-4522-BC18-8775877B395C}" presName="sibTrans" presStyleLbl="sibTrans2D1" presStyleIdx="1" presStyleCnt="2"/>
      <dgm:spPr/>
    </dgm:pt>
    <dgm:pt modelId="{5ADC24F3-4AB2-48F7-99E9-7516C8829FE7}" type="pres">
      <dgm:prSet presAssocID="{96E83532-7B27-4522-BC18-8775877B395C}" presName="connectorText" presStyleLbl="sibTrans2D1" presStyleIdx="1" presStyleCnt="2"/>
      <dgm:spPr/>
    </dgm:pt>
    <dgm:pt modelId="{9E2C7FD4-D5C5-4482-AC37-D25C37B209E4}" type="pres">
      <dgm:prSet presAssocID="{6784FA1A-BA16-4755-A124-C5D4950C2C8D}" presName="node" presStyleLbl="node1" presStyleIdx="2" presStyleCnt="3">
        <dgm:presLayoutVars>
          <dgm:bulletEnabled val="1"/>
        </dgm:presLayoutVars>
      </dgm:prSet>
      <dgm:spPr/>
    </dgm:pt>
  </dgm:ptLst>
  <dgm:cxnLst>
    <dgm:cxn modelId="{5A52DA19-D633-4446-A149-190C28679E7E}" type="presOf" srcId="{5F4A3B64-410D-4A8C-AB09-BF34DC3CF293}" destId="{9E2C7FD4-D5C5-4482-AC37-D25C37B209E4}" srcOrd="0" destOrd="1" presId="urn:microsoft.com/office/officeart/2005/8/layout/process1"/>
    <dgm:cxn modelId="{9DA7BE2A-C99C-4142-AF37-6C551AB9A784}" type="presOf" srcId="{6784FA1A-BA16-4755-A124-C5D4950C2C8D}" destId="{9E2C7FD4-D5C5-4482-AC37-D25C37B209E4}" srcOrd="0" destOrd="0" presId="urn:microsoft.com/office/officeart/2005/8/layout/process1"/>
    <dgm:cxn modelId="{15AFA32F-3596-4870-9D8C-1D2FEFE86455}" type="presOf" srcId="{3BE55667-0682-4ADE-98EE-5CA975243A52}" destId="{45E990FF-DA1D-4843-9C33-521BC784ABC6}" srcOrd="0" destOrd="3" presId="urn:microsoft.com/office/officeart/2005/8/layout/process1"/>
    <dgm:cxn modelId="{8BD70E31-3CF6-4DFF-9636-B49AEDDA6A64}" type="presOf" srcId="{7BF9C656-783D-49E7-8BB8-1401225DD8A9}" destId="{5F27A141-A7FF-46C7-92C6-DA07CECAAFBD}" srcOrd="0" destOrd="0" presId="urn:microsoft.com/office/officeart/2005/8/layout/process1"/>
    <dgm:cxn modelId="{20F3AA3A-294E-48B7-AFC1-A114213CAD9A}" srcId="{6784FA1A-BA16-4755-A124-C5D4950C2C8D}" destId="{5F4A3B64-410D-4A8C-AB09-BF34DC3CF293}" srcOrd="0" destOrd="0" parTransId="{25625914-4CEF-4926-B252-8DE4DDE5E958}" sibTransId="{19C2AF7A-B5BA-4409-8BED-55BAE0CB9361}"/>
    <dgm:cxn modelId="{77F3CB3B-97B4-455A-8075-2BD3B31EBA0D}" srcId="{06E20D8E-F90F-43DA-B23E-8AB873EB1BFF}" destId="{AB5A06C2-D70A-4D83-82ED-2E5E35382E95}" srcOrd="1" destOrd="0" parTransId="{8A6D9EF2-50FF-4502-9FF1-CE51838D331E}" sibTransId="{E1463348-C6CF-470B-A67D-B5F7236579D0}"/>
    <dgm:cxn modelId="{8B822067-B866-46FB-AD2C-1866820C92AA}" type="presOf" srcId="{41F88084-8C55-491D-B20B-8664BBD18604}" destId="{45E990FF-DA1D-4843-9C33-521BC784ABC6}" srcOrd="0" destOrd="2" presId="urn:microsoft.com/office/officeart/2005/8/layout/process1"/>
    <dgm:cxn modelId="{6E4D2C6B-5B4E-46CD-8284-F4FFB6D6A452}" type="presOf" srcId="{06E20D8E-F90F-43DA-B23E-8AB873EB1BFF}" destId="{7F6D5812-B0E6-4E25-AD8F-1DFEE07F0492}" srcOrd="0" destOrd="0" presId="urn:microsoft.com/office/officeart/2005/8/layout/process1"/>
    <dgm:cxn modelId="{7B52264E-BB4C-43F8-ACD9-A4A7AC33578F}" type="presOf" srcId="{AB5A06C2-D70A-4D83-82ED-2E5E35382E95}" destId="{7F6D5812-B0E6-4E25-AD8F-1DFEE07F0492}" srcOrd="0" destOrd="2" presId="urn:microsoft.com/office/officeart/2005/8/layout/process1"/>
    <dgm:cxn modelId="{65DDC452-9C3D-459C-B9F7-BFD6138A6D30}" type="presOf" srcId="{96E83532-7B27-4522-BC18-8775877B395C}" destId="{5ADC24F3-4AB2-48F7-99E9-7516C8829FE7}" srcOrd="1" destOrd="0" presId="urn:microsoft.com/office/officeart/2005/8/layout/process1"/>
    <dgm:cxn modelId="{91AB2C54-D0D9-4EDB-AE4F-89CA2FC44AC1}" srcId="{06E20D8E-F90F-43DA-B23E-8AB873EB1BFF}" destId="{768258B6-42AC-4D2B-A51C-8C5D34C65504}" srcOrd="2" destOrd="0" parTransId="{2CDBAB5F-A749-41E3-BE8F-7F581D08BC5D}" sibTransId="{BDFA56D2-89A6-4D36-933E-A23AA2DC8A4A}"/>
    <dgm:cxn modelId="{85E85255-0941-4BEA-B37B-CB20C6095C8A}" type="presOf" srcId="{5F51E3E1-648B-4D2E-B844-F95E822CFCE0}" destId="{45E990FF-DA1D-4843-9C33-521BC784ABC6}" srcOrd="0" destOrd="1" presId="urn:microsoft.com/office/officeart/2005/8/layout/process1"/>
    <dgm:cxn modelId="{8948FA59-C8FC-491F-AF06-FF92F3769794}" type="presOf" srcId="{96E83532-7B27-4522-BC18-8775877B395C}" destId="{558F51EF-1835-4489-BD92-B84D68624A65}" srcOrd="0" destOrd="0" presId="urn:microsoft.com/office/officeart/2005/8/layout/process1"/>
    <dgm:cxn modelId="{04A61089-4F90-4F49-98A4-888B189D0EC1}" srcId="{A70E7DDB-DFEE-4BC1-8D95-B8B1C274F56F}" destId="{41F88084-8C55-491D-B20B-8664BBD18604}" srcOrd="1" destOrd="0" parTransId="{6F0760B7-A25B-42F2-B738-42507CE21432}" sibTransId="{8C723BBE-09EA-442B-9F9D-397EE6E12F73}"/>
    <dgm:cxn modelId="{64CC7D8F-304A-4508-A0EC-C67E01952FBB}" srcId="{A70E7DDB-DFEE-4BC1-8D95-B8B1C274F56F}" destId="{5F51E3E1-648B-4D2E-B844-F95E822CFCE0}" srcOrd="0" destOrd="0" parTransId="{4612508F-8FE3-40EC-A7FF-5E4672B425BE}" sibTransId="{1602B03B-F341-413E-9AC8-425F5CE69FD6}"/>
    <dgm:cxn modelId="{82EC2F94-8C87-4571-B28E-06E4AEA3DAD0}" type="presOf" srcId="{DE7A19A1-3A80-4709-ABD7-6068F842DB1F}" destId="{7F6D5812-B0E6-4E25-AD8F-1DFEE07F0492}" srcOrd="0" destOrd="1" presId="urn:microsoft.com/office/officeart/2005/8/layout/process1"/>
    <dgm:cxn modelId="{61B9249B-747E-4ECC-84BE-8651E22D481B}" srcId="{06E20D8E-F90F-43DA-B23E-8AB873EB1BFF}" destId="{DE7A19A1-3A80-4709-ABD7-6068F842DB1F}" srcOrd="0" destOrd="0" parTransId="{461D7C51-C410-45F2-B58B-48FB6C7953F2}" sibTransId="{450592F5-63E9-4851-B5FB-D592DFE87368}"/>
    <dgm:cxn modelId="{3A47EEAF-7F9C-413F-B002-1E139A2E76FA}" type="presOf" srcId="{8BFEF13D-EA21-4DB1-A336-545D497E29A6}" destId="{EAB717C0-330D-45C0-B2E7-73D651C4B59A}" srcOrd="0" destOrd="0" presId="urn:microsoft.com/office/officeart/2005/8/layout/process1"/>
    <dgm:cxn modelId="{5350D5B9-6122-402D-AFCF-49D4900169EE}" srcId="{A70E7DDB-DFEE-4BC1-8D95-B8B1C274F56F}" destId="{3BE55667-0682-4ADE-98EE-5CA975243A52}" srcOrd="2" destOrd="0" parTransId="{55682E14-75E0-4DC0-B4F1-C2E47838C3E6}" sibTransId="{8667294A-0179-424F-A3D7-5CCF57A3204F}"/>
    <dgm:cxn modelId="{8D78F6BF-C325-4F57-AA61-0F123BED2F01}" type="presOf" srcId="{7BF9C656-783D-49E7-8BB8-1401225DD8A9}" destId="{1A2A9308-4F70-4382-861A-4142C35C2AC2}" srcOrd="1" destOrd="0" presId="urn:microsoft.com/office/officeart/2005/8/layout/process1"/>
    <dgm:cxn modelId="{33035BCE-EB2B-421D-BD06-827A065625A5}" srcId="{8BFEF13D-EA21-4DB1-A336-545D497E29A6}" destId="{6784FA1A-BA16-4755-A124-C5D4950C2C8D}" srcOrd="2" destOrd="0" parTransId="{04D2F7F8-B72D-446C-B761-7F15C7984033}" sibTransId="{6E89933E-50EE-42AE-AA9E-96C276034471}"/>
    <dgm:cxn modelId="{7ADAA2E5-8681-412A-8CBC-6148B76AA065}" type="presOf" srcId="{768258B6-42AC-4D2B-A51C-8C5D34C65504}" destId="{7F6D5812-B0E6-4E25-AD8F-1DFEE07F0492}" srcOrd="0" destOrd="3" presId="urn:microsoft.com/office/officeart/2005/8/layout/process1"/>
    <dgm:cxn modelId="{CB90A7ED-D6AF-40D0-A1F7-D2306C14D0EF}" srcId="{8BFEF13D-EA21-4DB1-A336-545D497E29A6}" destId="{A70E7DDB-DFEE-4BC1-8D95-B8B1C274F56F}" srcOrd="1" destOrd="0" parTransId="{99ADED6D-26D5-4073-862E-628B4939D2BE}" sibTransId="{96E83532-7B27-4522-BC18-8775877B395C}"/>
    <dgm:cxn modelId="{FED547F1-8D4D-4B4A-9431-82A777956A0C}" srcId="{8BFEF13D-EA21-4DB1-A336-545D497E29A6}" destId="{06E20D8E-F90F-43DA-B23E-8AB873EB1BFF}" srcOrd="0" destOrd="0" parTransId="{450A537E-B513-4630-81C5-4EFBB30EB7C0}" sibTransId="{7BF9C656-783D-49E7-8BB8-1401225DD8A9}"/>
    <dgm:cxn modelId="{1F1475F3-B4A3-4B63-9234-1626943F0AA0}" type="presOf" srcId="{A70E7DDB-DFEE-4BC1-8D95-B8B1C274F56F}" destId="{45E990FF-DA1D-4843-9C33-521BC784ABC6}" srcOrd="0" destOrd="0" presId="urn:microsoft.com/office/officeart/2005/8/layout/process1"/>
    <dgm:cxn modelId="{2F364711-D920-4A73-9D2D-04C705DCF034}" type="presParOf" srcId="{EAB717C0-330D-45C0-B2E7-73D651C4B59A}" destId="{7F6D5812-B0E6-4E25-AD8F-1DFEE07F0492}" srcOrd="0" destOrd="0" presId="urn:microsoft.com/office/officeart/2005/8/layout/process1"/>
    <dgm:cxn modelId="{D5AD3683-9DAD-49F9-811F-CE871AAA844E}" type="presParOf" srcId="{EAB717C0-330D-45C0-B2E7-73D651C4B59A}" destId="{5F27A141-A7FF-46C7-92C6-DA07CECAAFBD}" srcOrd="1" destOrd="0" presId="urn:microsoft.com/office/officeart/2005/8/layout/process1"/>
    <dgm:cxn modelId="{289AF791-BEB6-499C-ACBC-F4332D2C1DD8}" type="presParOf" srcId="{5F27A141-A7FF-46C7-92C6-DA07CECAAFBD}" destId="{1A2A9308-4F70-4382-861A-4142C35C2AC2}" srcOrd="0" destOrd="0" presId="urn:microsoft.com/office/officeart/2005/8/layout/process1"/>
    <dgm:cxn modelId="{94B2BF3C-4C30-4D48-9EF6-85035768E191}" type="presParOf" srcId="{EAB717C0-330D-45C0-B2E7-73D651C4B59A}" destId="{45E990FF-DA1D-4843-9C33-521BC784ABC6}" srcOrd="2" destOrd="0" presId="urn:microsoft.com/office/officeart/2005/8/layout/process1"/>
    <dgm:cxn modelId="{59EE9E84-AC0D-4E78-8BB4-0B468A54F4B4}" type="presParOf" srcId="{EAB717C0-330D-45C0-B2E7-73D651C4B59A}" destId="{558F51EF-1835-4489-BD92-B84D68624A65}" srcOrd="3" destOrd="0" presId="urn:microsoft.com/office/officeart/2005/8/layout/process1"/>
    <dgm:cxn modelId="{71217070-F743-4D0B-BF9E-843B58B4C5C5}" type="presParOf" srcId="{558F51EF-1835-4489-BD92-B84D68624A65}" destId="{5ADC24F3-4AB2-48F7-99E9-7516C8829FE7}" srcOrd="0" destOrd="0" presId="urn:microsoft.com/office/officeart/2005/8/layout/process1"/>
    <dgm:cxn modelId="{5A8A9E3A-717F-46B1-BC50-C3AC223C9322}" type="presParOf" srcId="{EAB717C0-330D-45C0-B2E7-73D651C4B59A}" destId="{9E2C7FD4-D5C5-4482-AC37-D25C37B209E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E28D26-84C2-40B4-879E-4A77FEF29EF3}">
      <dsp:nvSpPr>
        <dsp:cNvPr id="0" name=""/>
        <dsp:cNvSpPr/>
      </dsp:nvSpPr>
      <dsp:spPr>
        <a:xfrm rot="5400000">
          <a:off x="1405781" y="577695"/>
          <a:ext cx="899252" cy="10859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1C143F7-342D-4AEC-9F36-89C2395EB7D6}">
      <dsp:nvSpPr>
        <dsp:cNvPr id="0" name=""/>
        <dsp:cNvSpPr/>
      </dsp:nvSpPr>
      <dsp:spPr>
        <a:xfrm>
          <a:off x="1611247" y="1724"/>
          <a:ext cx="1206584" cy="7239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 err="1">
              <a:latin typeface="Montserrat" panose="00000500000000000000" pitchFamily="2" charset="0"/>
            </a:rPr>
            <a:t>Tahun</a:t>
          </a:r>
          <a:r>
            <a:rPr lang="en-US" sz="1050" b="1" kern="1200" dirty="0">
              <a:latin typeface="Montserrat" panose="00000500000000000000" pitchFamily="2" charset="0"/>
            </a:rPr>
            <a:t> </a:t>
          </a:r>
          <a:r>
            <a:rPr lang="en-US" sz="1050" b="1" kern="1200" dirty="0" err="1">
              <a:latin typeface="Montserrat" panose="00000500000000000000" pitchFamily="2" charset="0"/>
            </a:rPr>
            <a:t>Produksi</a:t>
          </a:r>
          <a:endParaRPr lang="id-ID" sz="1050" b="1" kern="1200" dirty="0">
            <a:latin typeface="Montserrat" panose="00000500000000000000" pitchFamily="2" charset="0"/>
          </a:endParaRPr>
        </a:p>
      </dsp:txBody>
      <dsp:txXfrm>
        <a:off x="1632451" y="22928"/>
        <a:ext cx="1164176" cy="681542"/>
      </dsp:txXfrm>
    </dsp:sp>
    <dsp:sp modelId="{513E5CED-3121-4135-9E24-7903B1851605}">
      <dsp:nvSpPr>
        <dsp:cNvPr id="0" name=""/>
        <dsp:cNvSpPr/>
      </dsp:nvSpPr>
      <dsp:spPr>
        <a:xfrm rot="5400000">
          <a:off x="1405781" y="1482634"/>
          <a:ext cx="899252" cy="10859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275AFF9-95FA-4ABA-90CF-B09C237ACF01}">
      <dsp:nvSpPr>
        <dsp:cNvPr id="0" name=""/>
        <dsp:cNvSpPr/>
      </dsp:nvSpPr>
      <dsp:spPr>
        <a:xfrm>
          <a:off x="1611247" y="906663"/>
          <a:ext cx="1206584" cy="7239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 err="1">
              <a:latin typeface="Montserrat" panose="00000500000000000000" pitchFamily="2" charset="0"/>
            </a:rPr>
            <a:t>Merek</a:t>
          </a:r>
          <a:r>
            <a:rPr lang="en-US" sz="1050" b="1" kern="1200" dirty="0">
              <a:latin typeface="Montserrat" panose="00000500000000000000" pitchFamily="2" charset="0"/>
            </a:rPr>
            <a:t> Mobil</a:t>
          </a:r>
          <a:endParaRPr lang="id-ID" sz="1050" b="1" kern="1200" dirty="0">
            <a:latin typeface="Montserrat" panose="00000500000000000000" pitchFamily="2" charset="0"/>
          </a:endParaRPr>
        </a:p>
      </dsp:txBody>
      <dsp:txXfrm>
        <a:off x="1632451" y="927867"/>
        <a:ext cx="1164176" cy="681542"/>
      </dsp:txXfrm>
    </dsp:sp>
    <dsp:sp modelId="{77C592F0-B680-4F9C-A871-CDD843A3076F}">
      <dsp:nvSpPr>
        <dsp:cNvPr id="0" name=""/>
        <dsp:cNvSpPr/>
      </dsp:nvSpPr>
      <dsp:spPr>
        <a:xfrm>
          <a:off x="1858251" y="1935103"/>
          <a:ext cx="1599071" cy="10859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A90408C-8C84-4EC2-A6DF-94D7EB06D5D5}">
      <dsp:nvSpPr>
        <dsp:cNvPr id="0" name=""/>
        <dsp:cNvSpPr/>
      </dsp:nvSpPr>
      <dsp:spPr>
        <a:xfrm>
          <a:off x="1611247" y="1811602"/>
          <a:ext cx="1206584" cy="7239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Montserrat" panose="00000500000000000000" pitchFamily="2" charset="0"/>
            </a:rPr>
            <a:t>Model Mobil</a:t>
          </a:r>
          <a:endParaRPr lang="id-ID" sz="1050" b="1" kern="1200" dirty="0">
            <a:latin typeface="Montserrat" panose="00000500000000000000" pitchFamily="2" charset="0"/>
          </a:endParaRPr>
        </a:p>
      </dsp:txBody>
      <dsp:txXfrm>
        <a:off x="1632451" y="1832806"/>
        <a:ext cx="1164176" cy="681542"/>
      </dsp:txXfrm>
    </dsp:sp>
    <dsp:sp modelId="{0D18795F-2CB2-4B79-A78C-E4811B172A7A}">
      <dsp:nvSpPr>
        <dsp:cNvPr id="0" name=""/>
        <dsp:cNvSpPr/>
      </dsp:nvSpPr>
      <dsp:spPr>
        <a:xfrm rot="16200000">
          <a:off x="3010539" y="1482634"/>
          <a:ext cx="899252" cy="10859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7EA61EA-D4AE-4C15-9DE1-E48F971AE1CD}">
      <dsp:nvSpPr>
        <dsp:cNvPr id="0" name=""/>
        <dsp:cNvSpPr/>
      </dsp:nvSpPr>
      <dsp:spPr>
        <a:xfrm>
          <a:off x="3216005" y="1811602"/>
          <a:ext cx="1206584" cy="7239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 err="1">
              <a:latin typeface="Montserrat" panose="00000500000000000000" pitchFamily="2" charset="0"/>
            </a:rPr>
            <a:t>Jenis</a:t>
          </a:r>
          <a:r>
            <a:rPr lang="en-US" sz="1050" b="1" kern="1200" dirty="0">
              <a:latin typeface="Montserrat" panose="00000500000000000000" pitchFamily="2" charset="0"/>
            </a:rPr>
            <a:t> </a:t>
          </a:r>
          <a:r>
            <a:rPr lang="en-US" sz="1050" b="1" kern="1200" dirty="0" err="1">
              <a:latin typeface="Montserrat" panose="00000500000000000000" pitchFamily="2" charset="0"/>
            </a:rPr>
            <a:t>Transmisi</a:t>
          </a:r>
          <a:endParaRPr lang="id-ID" sz="1050" b="1" kern="1200" dirty="0">
            <a:latin typeface="Montserrat" panose="00000500000000000000" pitchFamily="2" charset="0"/>
          </a:endParaRPr>
        </a:p>
      </dsp:txBody>
      <dsp:txXfrm>
        <a:off x="3237209" y="1832806"/>
        <a:ext cx="1164176" cy="681542"/>
      </dsp:txXfrm>
    </dsp:sp>
    <dsp:sp modelId="{3DBD1A10-35DF-429B-9ABF-8D3277230C59}">
      <dsp:nvSpPr>
        <dsp:cNvPr id="0" name=""/>
        <dsp:cNvSpPr/>
      </dsp:nvSpPr>
      <dsp:spPr>
        <a:xfrm rot="16200000">
          <a:off x="3010539" y="577695"/>
          <a:ext cx="899252" cy="10859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0DF4567-1733-4863-BED7-A12AD983E534}">
      <dsp:nvSpPr>
        <dsp:cNvPr id="0" name=""/>
        <dsp:cNvSpPr/>
      </dsp:nvSpPr>
      <dsp:spPr>
        <a:xfrm>
          <a:off x="3216005" y="906663"/>
          <a:ext cx="1206584" cy="7239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 err="1">
              <a:latin typeface="Montserrat" panose="00000500000000000000" pitchFamily="2" charset="0"/>
            </a:rPr>
            <a:t>Jenis</a:t>
          </a:r>
          <a:r>
            <a:rPr lang="en-US" sz="1050" b="1" kern="1200" dirty="0">
              <a:latin typeface="Montserrat" panose="00000500000000000000" pitchFamily="2" charset="0"/>
            </a:rPr>
            <a:t> </a:t>
          </a:r>
          <a:r>
            <a:rPr lang="en-US" sz="1050" b="1" kern="1200" dirty="0" err="1">
              <a:latin typeface="Montserrat" panose="00000500000000000000" pitchFamily="2" charset="0"/>
            </a:rPr>
            <a:t>Bahan</a:t>
          </a:r>
          <a:r>
            <a:rPr lang="en-US" sz="1050" b="1" kern="1200" dirty="0">
              <a:latin typeface="Montserrat" panose="00000500000000000000" pitchFamily="2" charset="0"/>
            </a:rPr>
            <a:t> Bakar</a:t>
          </a:r>
          <a:endParaRPr lang="id-ID" sz="1050" b="1" kern="1200" dirty="0">
            <a:latin typeface="Montserrat" panose="00000500000000000000" pitchFamily="2" charset="0"/>
          </a:endParaRPr>
        </a:p>
      </dsp:txBody>
      <dsp:txXfrm>
        <a:off x="3237209" y="927867"/>
        <a:ext cx="1164176" cy="681542"/>
      </dsp:txXfrm>
    </dsp:sp>
    <dsp:sp modelId="{C9F47B46-E30B-4788-9E94-5E929779686B}">
      <dsp:nvSpPr>
        <dsp:cNvPr id="0" name=""/>
        <dsp:cNvSpPr/>
      </dsp:nvSpPr>
      <dsp:spPr>
        <a:xfrm>
          <a:off x="3463009" y="125226"/>
          <a:ext cx="1599071" cy="10859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FFD34CA-8531-486F-B8FE-2FE68B0492E2}">
      <dsp:nvSpPr>
        <dsp:cNvPr id="0" name=""/>
        <dsp:cNvSpPr/>
      </dsp:nvSpPr>
      <dsp:spPr>
        <a:xfrm>
          <a:off x="3216005" y="1724"/>
          <a:ext cx="1206584" cy="7239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Montserrat" panose="00000500000000000000" pitchFamily="2" charset="0"/>
            </a:rPr>
            <a:t>Tenaga </a:t>
          </a:r>
          <a:r>
            <a:rPr lang="en-US" sz="1050" b="1" kern="1200" dirty="0" err="1">
              <a:latin typeface="Montserrat" panose="00000500000000000000" pitchFamily="2" charset="0"/>
            </a:rPr>
            <a:t>Mesin</a:t>
          </a:r>
          <a:endParaRPr lang="id-ID" sz="1050" b="1" kern="1200" dirty="0">
            <a:latin typeface="Montserrat" panose="00000500000000000000" pitchFamily="2" charset="0"/>
          </a:endParaRPr>
        </a:p>
      </dsp:txBody>
      <dsp:txXfrm>
        <a:off x="3237209" y="22928"/>
        <a:ext cx="1164176" cy="681542"/>
      </dsp:txXfrm>
    </dsp:sp>
    <dsp:sp modelId="{718FBD2D-9628-4C38-B361-7E27A0ABF280}">
      <dsp:nvSpPr>
        <dsp:cNvPr id="0" name=""/>
        <dsp:cNvSpPr/>
      </dsp:nvSpPr>
      <dsp:spPr>
        <a:xfrm>
          <a:off x="4820763" y="1724"/>
          <a:ext cx="1206584" cy="7239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 err="1">
              <a:latin typeface="Montserrat" panose="00000500000000000000" pitchFamily="2" charset="0"/>
            </a:rPr>
            <a:t>Rentang</a:t>
          </a:r>
          <a:r>
            <a:rPr lang="en-US" sz="1050" b="1" kern="1200" dirty="0">
              <a:latin typeface="Montserrat" panose="00000500000000000000" pitchFamily="2" charset="0"/>
            </a:rPr>
            <a:t> </a:t>
          </a:r>
          <a:r>
            <a:rPr lang="en-US" sz="1050" b="1" kern="1200" dirty="0" err="1">
              <a:latin typeface="Montserrat" panose="00000500000000000000" pitchFamily="2" charset="0"/>
            </a:rPr>
            <a:t>Efisiensi</a:t>
          </a:r>
          <a:r>
            <a:rPr lang="en-US" sz="1050" b="1" kern="1200" dirty="0">
              <a:latin typeface="Montserrat" panose="00000500000000000000" pitchFamily="2" charset="0"/>
            </a:rPr>
            <a:t> </a:t>
          </a:r>
          <a:r>
            <a:rPr lang="en-US" sz="1050" b="1" kern="1200" dirty="0" err="1">
              <a:latin typeface="Montserrat" panose="00000500000000000000" pitchFamily="2" charset="0"/>
            </a:rPr>
            <a:t>Bahan</a:t>
          </a:r>
          <a:r>
            <a:rPr lang="en-US" sz="1050" b="1" kern="1200" dirty="0">
              <a:latin typeface="Montserrat" panose="00000500000000000000" pitchFamily="2" charset="0"/>
            </a:rPr>
            <a:t> Bakar</a:t>
          </a:r>
          <a:endParaRPr lang="id-ID" sz="1050" b="1" kern="1200" dirty="0">
            <a:latin typeface="Montserrat" panose="00000500000000000000" pitchFamily="2" charset="0"/>
          </a:endParaRPr>
        </a:p>
      </dsp:txBody>
      <dsp:txXfrm>
        <a:off x="4841967" y="22928"/>
        <a:ext cx="1164176" cy="6815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E28D26-84C2-40B4-879E-4A77FEF29EF3}">
      <dsp:nvSpPr>
        <dsp:cNvPr id="0" name=""/>
        <dsp:cNvSpPr/>
      </dsp:nvSpPr>
      <dsp:spPr>
        <a:xfrm rot="5400000">
          <a:off x="2208160" y="577695"/>
          <a:ext cx="899252" cy="10859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1C143F7-342D-4AEC-9F36-89C2395EB7D6}">
      <dsp:nvSpPr>
        <dsp:cNvPr id="0" name=""/>
        <dsp:cNvSpPr/>
      </dsp:nvSpPr>
      <dsp:spPr>
        <a:xfrm>
          <a:off x="2413626" y="1724"/>
          <a:ext cx="1206584" cy="7239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Montserrat" panose="00000500000000000000" pitchFamily="2" charset="0"/>
            </a:rPr>
            <a:t>Data Preparation</a:t>
          </a:r>
          <a:endParaRPr lang="id-ID" sz="1050" b="1" kern="1200" dirty="0">
            <a:latin typeface="Montserrat" panose="00000500000000000000" pitchFamily="2" charset="0"/>
          </a:endParaRPr>
        </a:p>
      </dsp:txBody>
      <dsp:txXfrm>
        <a:off x="2434830" y="22928"/>
        <a:ext cx="1164176" cy="681542"/>
      </dsp:txXfrm>
    </dsp:sp>
    <dsp:sp modelId="{513E5CED-3121-4135-9E24-7903B1851605}">
      <dsp:nvSpPr>
        <dsp:cNvPr id="0" name=""/>
        <dsp:cNvSpPr/>
      </dsp:nvSpPr>
      <dsp:spPr>
        <a:xfrm rot="5400000">
          <a:off x="2208160" y="1482634"/>
          <a:ext cx="899252" cy="10859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275AFF9-95FA-4ABA-90CF-B09C237ACF01}">
      <dsp:nvSpPr>
        <dsp:cNvPr id="0" name=""/>
        <dsp:cNvSpPr/>
      </dsp:nvSpPr>
      <dsp:spPr>
        <a:xfrm>
          <a:off x="2413626" y="906663"/>
          <a:ext cx="1206584" cy="7239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Montserrat" panose="00000500000000000000" pitchFamily="2" charset="0"/>
            </a:rPr>
            <a:t>Features Engineering</a:t>
          </a:r>
          <a:endParaRPr lang="id-ID" sz="1050" b="1" kern="1200" dirty="0">
            <a:latin typeface="Montserrat" panose="00000500000000000000" pitchFamily="2" charset="0"/>
          </a:endParaRPr>
        </a:p>
      </dsp:txBody>
      <dsp:txXfrm>
        <a:off x="2434830" y="927867"/>
        <a:ext cx="1164176" cy="681542"/>
      </dsp:txXfrm>
    </dsp:sp>
    <dsp:sp modelId="{77C592F0-B680-4F9C-A871-CDD843A3076F}">
      <dsp:nvSpPr>
        <dsp:cNvPr id="0" name=""/>
        <dsp:cNvSpPr/>
      </dsp:nvSpPr>
      <dsp:spPr>
        <a:xfrm>
          <a:off x="2660630" y="1935103"/>
          <a:ext cx="1599071" cy="10859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A90408C-8C84-4EC2-A6DF-94D7EB06D5D5}">
      <dsp:nvSpPr>
        <dsp:cNvPr id="0" name=""/>
        <dsp:cNvSpPr/>
      </dsp:nvSpPr>
      <dsp:spPr>
        <a:xfrm>
          <a:off x="2413626" y="1811602"/>
          <a:ext cx="1206584" cy="7239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Montserrat" panose="00000500000000000000" pitchFamily="2" charset="0"/>
            </a:rPr>
            <a:t>Model Benchmarking</a:t>
          </a:r>
          <a:endParaRPr lang="id-ID" sz="1050" b="1" kern="1200" dirty="0">
            <a:latin typeface="Montserrat" panose="00000500000000000000" pitchFamily="2" charset="0"/>
          </a:endParaRPr>
        </a:p>
      </dsp:txBody>
      <dsp:txXfrm>
        <a:off x="2434830" y="1832806"/>
        <a:ext cx="1164176" cy="681542"/>
      </dsp:txXfrm>
    </dsp:sp>
    <dsp:sp modelId="{0D18795F-2CB2-4B79-A78C-E4811B172A7A}">
      <dsp:nvSpPr>
        <dsp:cNvPr id="0" name=""/>
        <dsp:cNvSpPr/>
      </dsp:nvSpPr>
      <dsp:spPr>
        <a:xfrm rot="16200000">
          <a:off x="3812918" y="1482634"/>
          <a:ext cx="899252" cy="10859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7EA61EA-D4AE-4C15-9DE1-E48F971AE1CD}">
      <dsp:nvSpPr>
        <dsp:cNvPr id="0" name=""/>
        <dsp:cNvSpPr/>
      </dsp:nvSpPr>
      <dsp:spPr>
        <a:xfrm>
          <a:off x="4018384" y="1811602"/>
          <a:ext cx="1206584" cy="7239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Montserrat" panose="00000500000000000000" pitchFamily="2" charset="0"/>
            </a:rPr>
            <a:t>Tune Best Model</a:t>
          </a:r>
          <a:endParaRPr lang="id-ID" sz="1050" b="1" kern="1200" dirty="0">
            <a:latin typeface="Montserrat" panose="00000500000000000000" pitchFamily="2" charset="0"/>
          </a:endParaRPr>
        </a:p>
      </dsp:txBody>
      <dsp:txXfrm>
        <a:off x="4039588" y="1832806"/>
        <a:ext cx="1164176" cy="681542"/>
      </dsp:txXfrm>
    </dsp:sp>
    <dsp:sp modelId="{3DBD1A10-35DF-429B-9ABF-8D3277230C59}">
      <dsp:nvSpPr>
        <dsp:cNvPr id="0" name=""/>
        <dsp:cNvSpPr/>
      </dsp:nvSpPr>
      <dsp:spPr>
        <a:xfrm rot="16200000">
          <a:off x="3812918" y="577695"/>
          <a:ext cx="899252" cy="108592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0DF4567-1733-4863-BED7-A12AD983E534}">
      <dsp:nvSpPr>
        <dsp:cNvPr id="0" name=""/>
        <dsp:cNvSpPr/>
      </dsp:nvSpPr>
      <dsp:spPr>
        <a:xfrm>
          <a:off x="4018384" y="906663"/>
          <a:ext cx="1206584" cy="7239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>
              <a:latin typeface="Montserrat" panose="00000500000000000000" pitchFamily="2" charset="0"/>
            </a:rPr>
            <a:t>Evaluation</a:t>
          </a:r>
          <a:endParaRPr lang="id-ID" sz="1050" b="1" kern="1200" dirty="0">
            <a:latin typeface="Montserrat" panose="00000500000000000000" pitchFamily="2" charset="0"/>
          </a:endParaRPr>
        </a:p>
      </dsp:txBody>
      <dsp:txXfrm>
        <a:off x="4039588" y="927867"/>
        <a:ext cx="1164176" cy="681542"/>
      </dsp:txXfrm>
    </dsp:sp>
    <dsp:sp modelId="{0FFD34CA-8531-486F-B8FE-2FE68B0492E2}">
      <dsp:nvSpPr>
        <dsp:cNvPr id="0" name=""/>
        <dsp:cNvSpPr/>
      </dsp:nvSpPr>
      <dsp:spPr>
        <a:xfrm>
          <a:off x="4018384" y="1724"/>
          <a:ext cx="1206584" cy="7239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>
              <a:latin typeface="Montserrat" panose="00000500000000000000" pitchFamily="2" charset="0"/>
            </a:rPr>
            <a:t>Interpret Result</a:t>
          </a:r>
          <a:endParaRPr lang="id-ID" sz="1050" b="1" kern="1200" dirty="0">
            <a:latin typeface="Montserrat" panose="00000500000000000000" pitchFamily="2" charset="0"/>
          </a:endParaRPr>
        </a:p>
      </dsp:txBody>
      <dsp:txXfrm>
        <a:off x="4039588" y="22928"/>
        <a:ext cx="1164176" cy="6815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6D5812-B0E6-4E25-AD8F-1DFEE07F0492}">
      <dsp:nvSpPr>
        <dsp:cNvPr id="0" name=""/>
        <dsp:cNvSpPr/>
      </dsp:nvSpPr>
      <dsp:spPr>
        <a:xfrm>
          <a:off x="6407" y="224931"/>
          <a:ext cx="1915069" cy="114904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Montserrat" panose="00000500000000000000" pitchFamily="2" charset="0"/>
            </a:rPr>
            <a:t>Drop Column</a:t>
          </a:r>
          <a:endParaRPr lang="id-ID" sz="1400" b="1" kern="1200" dirty="0">
            <a:latin typeface="Montserrat" panose="00000500000000000000" pitchFamily="2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Montserrat" panose="00000500000000000000" pitchFamily="2" charset="0"/>
            </a:rPr>
            <a:t>Fuel Efficiency</a:t>
          </a:r>
          <a:endParaRPr lang="id-ID" sz="1200" b="1" kern="1200" dirty="0">
            <a:latin typeface="Montserrat" panose="00000500000000000000" pitchFamily="2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Montserrat" panose="00000500000000000000" pitchFamily="2" charset="0"/>
            </a:rPr>
            <a:t>Price Category</a:t>
          </a:r>
          <a:endParaRPr lang="id-ID" sz="1200" b="1" kern="1200" dirty="0">
            <a:latin typeface="Montserrat" panose="00000500000000000000" pitchFamily="2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Montserrat" panose="00000500000000000000" pitchFamily="2" charset="0"/>
            </a:rPr>
            <a:t>Mpg (*)</a:t>
          </a:r>
          <a:endParaRPr lang="id-ID" sz="1200" b="1" kern="1200" dirty="0">
            <a:latin typeface="Montserrat" panose="00000500000000000000" pitchFamily="2" charset="0"/>
          </a:endParaRPr>
        </a:p>
      </dsp:txBody>
      <dsp:txXfrm>
        <a:off x="40061" y="258585"/>
        <a:ext cx="1847761" cy="1081733"/>
      </dsp:txXfrm>
    </dsp:sp>
    <dsp:sp modelId="{5F27A141-A7FF-46C7-92C6-DA07CECAAFBD}">
      <dsp:nvSpPr>
        <dsp:cNvPr id="0" name=""/>
        <dsp:cNvSpPr/>
      </dsp:nvSpPr>
      <dsp:spPr>
        <a:xfrm>
          <a:off x="2112983" y="561983"/>
          <a:ext cx="405994" cy="4749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2100" kern="1200"/>
        </a:p>
      </dsp:txBody>
      <dsp:txXfrm>
        <a:off x="2112983" y="656970"/>
        <a:ext cx="284196" cy="284963"/>
      </dsp:txXfrm>
    </dsp:sp>
    <dsp:sp modelId="{45E990FF-DA1D-4843-9C33-521BC784ABC6}">
      <dsp:nvSpPr>
        <dsp:cNvPr id="0" name=""/>
        <dsp:cNvSpPr/>
      </dsp:nvSpPr>
      <dsp:spPr>
        <a:xfrm>
          <a:off x="2687503" y="224931"/>
          <a:ext cx="1915069" cy="114904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Montserrat" panose="00000500000000000000" pitchFamily="2" charset="0"/>
            </a:rPr>
            <a:t>Encoding</a:t>
          </a:r>
          <a:endParaRPr lang="id-ID" sz="1400" b="1" kern="1200" dirty="0">
            <a:latin typeface="Montserrat" panose="00000500000000000000" pitchFamily="2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Montserrat" panose="00000500000000000000" pitchFamily="2" charset="0"/>
            </a:rPr>
            <a:t>One-hot</a:t>
          </a:r>
          <a:r>
            <a:rPr lang="en-US" sz="1200" b="0" kern="1200" dirty="0">
              <a:latin typeface="Montserrat" panose="00000500000000000000" pitchFamily="2" charset="0"/>
            </a:rPr>
            <a:t>: </a:t>
          </a:r>
          <a:r>
            <a:rPr lang="en-US" sz="1000" b="0" kern="1200" dirty="0">
              <a:latin typeface="Montserrat" panose="00000500000000000000" pitchFamily="2" charset="0"/>
            </a:rPr>
            <a:t>Brand</a:t>
          </a:r>
          <a:endParaRPr lang="id-ID" sz="1000" b="0" kern="1200" dirty="0">
            <a:latin typeface="Montserrat" panose="00000500000000000000" pitchFamily="2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Montserrat" panose="00000500000000000000" pitchFamily="2" charset="0"/>
            </a:rPr>
            <a:t>Binary</a:t>
          </a:r>
          <a:r>
            <a:rPr lang="en-US" sz="1200" b="0" kern="1200" dirty="0">
              <a:latin typeface="Montserrat" panose="00000500000000000000" pitchFamily="2" charset="0"/>
            </a:rPr>
            <a:t>: </a:t>
          </a:r>
          <a:r>
            <a:rPr lang="en-US" sz="1000" b="0" kern="1200" dirty="0">
              <a:latin typeface="Montserrat" panose="00000500000000000000" pitchFamily="2" charset="0"/>
            </a:rPr>
            <a:t>Model</a:t>
          </a:r>
          <a:endParaRPr lang="id-ID" sz="1000" b="0" kern="1200" dirty="0">
            <a:latin typeface="Montserrat" panose="00000500000000000000" pitchFamily="2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Montserrat" panose="00000500000000000000" pitchFamily="2" charset="0"/>
            </a:rPr>
            <a:t>Ordinal</a:t>
          </a:r>
          <a:r>
            <a:rPr lang="en-US" sz="1200" b="0" kern="1200" dirty="0">
              <a:latin typeface="Montserrat" panose="00000500000000000000" pitchFamily="2" charset="0"/>
            </a:rPr>
            <a:t>: </a:t>
          </a:r>
          <a:r>
            <a:rPr lang="en-US" sz="1000" b="0" kern="1200" dirty="0">
              <a:latin typeface="Montserrat" panose="00000500000000000000" pitchFamily="2" charset="0"/>
            </a:rPr>
            <a:t>Transmission &amp; Fuel Type</a:t>
          </a:r>
          <a:endParaRPr lang="id-ID" sz="1200" b="0" kern="1200" dirty="0">
            <a:latin typeface="Montserrat" panose="00000500000000000000" pitchFamily="2" charset="0"/>
          </a:endParaRPr>
        </a:p>
      </dsp:txBody>
      <dsp:txXfrm>
        <a:off x="2721157" y="258585"/>
        <a:ext cx="1847761" cy="1081733"/>
      </dsp:txXfrm>
    </dsp:sp>
    <dsp:sp modelId="{558F51EF-1835-4489-BD92-B84D68624A65}">
      <dsp:nvSpPr>
        <dsp:cNvPr id="0" name=""/>
        <dsp:cNvSpPr/>
      </dsp:nvSpPr>
      <dsp:spPr>
        <a:xfrm>
          <a:off x="4794079" y="561983"/>
          <a:ext cx="405994" cy="4749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2100" kern="1200"/>
        </a:p>
      </dsp:txBody>
      <dsp:txXfrm>
        <a:off x="4794079" y="656970"/>
        <a:ext cx="284196" cy="284963"/>
      </dsp:txXfrm>
    </dsp:sp>
    <dsp:sp modelId="{9E2C7FD4-D5C5-4482-AC37-D25C37B209E4}">
      <dsp:nvSpPr>
        <dsp:cNvPr id="0" name=""/>
        <dsp:cNvSpPr/>
      </dsp:nvSpPr>
      <dsp:spPr>
        <a:xfrm>
          <a:off x="5368600" y="224931"/>
          <a:ext cx="1915069" cy="114904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Montserrat" panose="00000500000000000000" pitchFamily="2" charset="0"/>
            </a:rPr>
            <a:t>Scaling</a:t>
          </a:r>
          <a:endParaRPr lang="id-ID" sz="1400" b="1" kern="1200" dirty="0">
            <a:latin typeface="Montserrat" panose="00000500000000000000" pitchFamily="2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1" kern="1200" dirty="0">
              <a:latin typeface="Montserrat" panose="00000500000000000000" pitchFamily="2" charset="0"/>
            </a:rPr>
            <a:t>Robust Scaler</a:t>
          </a:r>
          <a:endParaRPr lang="id-ID" sz="1200" b="1" kern="1200" dirty="0">
            <a:latin typeface="Montserrat" panose="00000500000000000000" pitchFamily="2" charset="0"/>
          </a:endParaRPr>
        </a:p>
      </dsp:txBody>
      <dsp:txXfrm>
        <a:off x="5402254" y="258585"/>
        <a:ext cx="1847761" cy="10817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6" name="Google Shape;1366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sz="1100" dirty="0">
              <a:latin typeface="Montserrat" panose="00000500000000000000" pitchFamily="2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184d99d1a72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184d99d1a72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2">
          <a:extLst>
            <a:ext uri="{FF2B5EF4-FFF2-40B4-BE49-F238E27FC236}">
              <a16:creationId xmlns:a16="http://schemas.microsoft.com/office/drawing/2014/main" id="{7A22663A-FCAB-B1FE-8EA2-F4AA41CF8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184d99d1a72_0_242:notes">
            <a:extLst>
              <a:ext uri="{FF2B5EF4-FFF2-40B4-BE49-F238E27FC236}">
                <a16:creationId xmlns:a16="http://schemas.microsoft.com/office/drawing/2014/main" id="{AF7743AA-8F88-A951-3B25-CBFB9B466F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184d99d1a72_0_242:notes">
            <a:extLst>
              <a:ext uri="{FF2B5EF4-FFF2-40B4-BE49-F238E27FC236}">
                <a16:creationId xmlns:a16="http://schemas.microsoft.com/office/drawing/2014/main" id="{281C7FBB-6617-BF82-C478-82FD5FF8A0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031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2">
          <a:extLst>
            <a:ext uri="{FF2B5EF4-FFF2-40B4-BE49-F238E27FC236}">
              <a16:creationId xmlns:a16="http://schemas.microsoft.com/office/drawing/2014/main" id="{74FA65A4-79EF-C7A8-C0A1-E6C49CCB4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184d99d1a72_0_242:notes">
            <a:extLst>
              <a:ext uri="{FF2B5EF4-FFF2-40B4-BE49-F238E27FC236}">
                <a16:creationId xmlns:a16="http://schemas.microsoft.com/office/drawing/2014/main" id="{9C4582B6-24CB-A868-1BEC-7B6FCC08F9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184d99d1a72_0_242:notes">
            <a:extLst>
              <a:ext uri="{FF2B5EF4-FFF2-40B4-BE49-F238E27FC236}">
                <a16:creationId xmlns:a16="http://schemas.microsoft.com/office/drawing/2014/main" id="{32AD8CAD-71D0-13A7-BA07-D358AD6A83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5006232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2">
          <a:extLst>
            <a:ext uri="{FF2B5EF4-FFF2-40B4-BE49-F238E27FC236}">
              <a16:creationId xmlns:a16="http://schemas.microsoft.com/office/drawing/2014/main" id="{BF4FC3A6-8313-A225-EFB4-1EBD70E95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184d99d1a72_0_242:notes">
            <a:extLst>
              <a:ext uri="{FF2B5EF4-FFF2-40B4-BE49-F238E27FC236}">
                <a16:creationId xmlns:a16="http://schemas.microsoft.com/office/drawing/2014/main" id="{520E9643-7116-F180-D2BC-81A697BA1C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184d99d1a72_0_242:notes">
            <a:extLst>
              <a:ext uri="{FF2B5EF4-FFF2-40B4-BE49-F238E27FC236}">
                <a16:creationId xmlns:a16="http://schemas.microsoft.com/office/drawing/2014/main" id="{25AF4627-6718-CC0A-E4C2-B52DBD82F2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7683551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2">
          <a:extLst>
            <a:ext uri="{FF2B5EF4-FFF2-40B4-BE49-F238E27FC236}">
              <a16:creationId xmlns:a16="http://schemas.microsoft.com/office/drawing/2014/main" id="{BD3FFA8B-E5AF-3975-D289-60D6606E72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184d99d1a72_0_242:notes">
            <a:extLst>
              <a:ext uri="{FF2B5EF4-FFF2-40B4-BE49-F238E27FC236}">
                <a16:creationId xmlns:a16="http://schemas.microsoft.com/office/drawing/2014/main" id="{38A868A4-31CE-95F1-6413-11BAA4A6C1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184d99d1a72_0_242:notes">
            <a:extLst>
              <a:ext uri="{FF2B5EF4-FFF2-40B4-BE49-F238E27FC236}">
                <a16:creationId xmlns:a16="http://schemas.microsoft.com/office/drawing/2014/main" id="{F75CCEF0-3016-7E93-79C7-CB7E980C62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9250393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2">
          <a:extLst>
            <a:ext uri="{FF2B5EF4-FFF2-40B4-BE49-F238E27FC236}">
              <a16:creationId xmlns:a16="http://schemas.microsoft.com/office/drawing/2014/main" id="{77160979-2078-626C-8BA3-6B6D7C4BE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184d99d1a72_0_242:notes">
            <a:extLst>
              <a:ext uri="{FF2B5EF4-FFF2-40B4-BE49-F238E27FC236}">
                <a16:creationId xmlns:a16="http://schemas.microsoft.com/office/drawing/2014/main" id="{F4C8C9B0-8EDC-A628-CA63-2C639B6B89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184d99d1a72_0_242:notes">
            <a:extLst>
              <a:ext uri="{FF2B5EF4-FFF2-40B4-BE49-F238E27FC236}">
                <a16:creationId xmlns:a16="http://schemas.microsoft.com/office/drawing/2014/main" id="{6D41B33C-3714-D340-9FCB-F9F30BC60E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63627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2">
          <a:extLst>
            <a:ext uri="{FF2B5EF4-FFF2-40B4-BE49-F238E27FC236}">
              <a16:creationId xmlns:a16="http://schemas.microsoft.com/office/drawing/2014/main" id="{FCD69D63-0940-2E37-CC4E-14A6A85EA5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184d99d1a72_0_242:notes">
            <a:extLst>
              <a:ext uri="{FF2B5EF4-FFF2-40B4-BE49-F238E27FC236}">
                <a16:creationId xmlns:a16="http://schemas.microsoft.com/office/drawing/2014/main" id="{34AF5686-35D7-5AE1-B65E-CDEF2FC3EE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184d99d1a72_0_242:notes">
            <a:extLst>
              <a:ext uri="{FF2B5EF4-FFF2-40B4-BE49-F238E27FC236}">
                <a16:creationId xmlns:a16="http://schemas.microsoft.com/office/drawing/2014/main" id="{77EA7084-B102-481E-FC22-BCDCB6351D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9842662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4">
          <a:extLst>
            <a:ext uri="{FF2B5EF4-FFF2-40B4-BE49-F238E27FC236}">
              <a16:creationId xmlns:a16="http://schemas.microsoft.com/office/drawing/2014/main" id="{6DBCA464-A1CA-A026-767E-2287072D3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g54dda1946d_4_2720:notes">
            <a:extLst>
              <a:ext uri="{FF2B5EF4-FFF2-40B4-BE49-F238E27FC236}">
                <a16:creationId xmlns:a16="http://schemas.microsoft.com/office/drawing/2014/main" id="{3E3C2B3C-EC8C-6184-42CF-FF9B14E34E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6" name="Google Shape;1366;g54dda1946d_4_2720:notes">
            <a:extLst>
              <a:ext uri="{FF2B5EF4-FFF2-40B4-BE49-F238E27FC236}">
                <a16:creationId xmlns:a16="http://schemas.microsoft.com/office/drawing/2014/main" id="{EB672EB7-B262-F204-88EB-EE42C0F32D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tabLst/>
              <a:defRPr/>
            </a:pP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25013089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4">
          <a:extLst>
            <a:ext uri="{FF2B5EF4-FFF2-40B4-BE49-F238E27FC236}">
              <a16:creationId xmlns:a16="http://schemas.microsoft.com/office/drawing/2014/main" id="{7F9C8842-5827-605A-1640-D86833769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g54dda1946d_4_2720:notes">
            <a:extLst>
              <a:ext uri="{FF2B5EF4-FFF2-40B4-BE49-F238E27FC236}">
                <a16:creationId xmlns:a16="http://schemas.microsoft.com/office/drawing/2014/main" id="{E5EB4C29-1C2D-05D4-C6A6-2A3696EC5A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6" name="Google Shape;1366;g54dda1946d_4_2720:notes">
            <a:extLst>
              <a:ext uri="{FF2B5EF4-FFF2-40B4-BE49-F238E27FC236}">
                <a16:creationId xmlns:a16="http://schemas.microsoft.com/office/drawing/2014/main" id="{28336C9F-28B1-EE00-CEC2-7C610D2900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766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>
          <a:extLst>
            <a:ext uri="{FF2B5EF4-FFF2-40B4-BE49-F238E27FC236}">
              <a16:creationId xmlns:a16="http://schemas.microsoft.com/office/drawing/2014/main" id="{51B65F53-FBD2-6C0D-F020-D65C6BDA6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d431007ba2_0_208:notes">
            <a:extLst>
              <a:ext uri="{FF2B5EF4-FFF2-40B4-BE49-F238E27FC236}">
                <a16:creationId xmlns:a16="http://schemas.microsoft.com/office/drawing/2014/main" id="{6F78BBBA-7F61-3EB4-CAA6-8A6F9911E4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d431007ba2_0_208:notes">
            <a:extLst>
              <a:ext uri="{FF2B5EF4-FFF2-40B4-BE49-F238E27FC236}">
                <a16:creationId xmlns:a16="http://schemas.microsoft.com/office/drawing/2014/main" id="{0D4C2F97-D21E-2596-846B-2B24560FC3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67932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>
          <a:extLst>
            <a:ext uri="{FF2B5EF4-FFF2-40B4-BE49-F238E27FC236}">
              <a16:creationId xmlns:a16="http://schemas.microsoft.com/office/drawing/2014/main" id="{C77D9885-527F-10BA-076E-847372743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d431007ba2_0_208:notes">
            <a:extLst>
              <a:ext uri="{FF2B5EF4-FFF2-40B4-BE49-F238E27FC236}">
                <a16:creationId xmlns:a16="http://schemas.microsoft.com/office/drawing/2014/main" id="{8E4BBD9F-75FB-8C51-D45E-297C4DC15A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d431007ba2_0_208:notes">
            <a:extLst>
              <a:ext uri="{FF2B5EF4-FFF2-40B4-BE49-F238E27FC236}">
                <a16:creationId xmlns:a16="http://schemas.microsoft.com/office/drawing/2014/main" id="{4BAE9CDB-7922-91A2-2D0F-629AEFAB7A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50637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4">
          <a:extLst>
            <a:ext uri="{FF2B5EF4-FFF2-40B4-BE49-F238E27FC236}">
              <a16:creationId xmlns:a16="http://schemas.microsoft.com/office/drawing/2014/main" id="{51C44967-0992-E4D2-BF81-3F9652F75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g54dda1946d_4_2720:notes">
            <a:extLst>
              <a:ext uri="{FF2B5EF4-FFF2-40B4-BE49-F238E27FC236}">
                <a16:creationId xmlns:a16="http://schemas.microsoft.com/office/drawing/2014/main" id="{2A23DDAF-31A8-C607-7B42-55CCA91A23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6" name="Google Shape;1366;g54dda1946d_4_2720:notes">
            <a:extLst>
              <a:ext uri="{FF2B5EF4-FFF2-40B4-BE49-F238E27FC236}">
                <a16:creationId xmlns:a16="http://schemas.microsoft.com/office/drawing/2014/main" id="{E7478E06-9E53-5884-C956-F51C05335F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026147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1">
          <a:extLst>
            <a:ext uri="{FF2B5EF4-FFF2-40B4-BE49-F238E27FC236}">
              <a16:creationId xmlns:a16="http://schemas.microsoft.com/office/drawing/2014/main" id="{5575035C-6800-C220-48CD-67CE3FCA2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g54dda1946d_4_2726:notes">
            <a:extLst>
              <a:ext uri="{FF2B5EF4-FFF2-40B4-BE49-F238E27FC236}">
                <a16:creationId xmlns:a16="http://schemas.microsoft.com/office/drawing/2014/main" id="{CE6679D1-5E7D-7EB4-4E56-6B2B58CE1A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3" name="Google Shape;1213;g54dda1946d_4_2726:notes">
            <a:extLst>
              <a:ext uri="{FF2B5EF4-FFF2-40B4-BE49-F238E27FC236}">
                <a16:creationId xmlns:a16="http://schemas.microsoft.com/office/drawing/2014/main" id="{C6563FB5-FE67-F45D-B626-00827ACA23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tabLst/>
              <a:defRPr/>
            </a:pPr>
            <a:endParaRPr lang="fi-FI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6658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2">
          <a:extLst>
            <a:ext uri="{FF2B5EF4-FFF2-40B4-BE49-F238E27FC236}">
              <a16:creationId xmlns:a16="http://schemas.microsoft.com/office/drawing/2014/main" id="{E1ABD2DD-3D84-BE2C-83E3-19CCB0535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184d99d1a72_0_242:notes">
            <a:extLst>
              <a:ext uri="{FF2B5EF4-FFF2-40B4-BE49-F238E27FC236}">
                <a16:creationId xmlns:a16="http://schemas.microsoft.com/office/drawing/2014/main" id="{A2601D1E-5FF5-1691-110E-1C51D64823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184d99d1a72_0_242:notes">
            <a:extLst>
              <a:ext uri="{FF2B5EF4-FFF2-40B4-BE49-F238E27FC236}">
                <a16:creationId xmlns:a16="http://schemas.microsoft.com/office/drawing/2014/main" id="{C74A158C-DE6B-F9BD-7ED4-B253A9EFFE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8053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2">
          <a:extLst>
            <a:ext uri="{FF2B5EF4-FFF2-40B4-BE49-F238E27FC236}">
              <a16:creationId xmlns:a16="http://schemas.microsoft.com/office/drawing/2014/main" id="{A1D8E7DB-9522-D29A-5A26-646E52362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184d99d1a72_0_242:notes">
            <a:extLst>
              <a:ext uri="{FF2B5EF4-FFF2-40B4-BE49-F238E27FC236}">
                <a16:creationId xmlns:a16="http://schemas.microsoft.com/office/drawing/2014/main" id="{09D411EA-43E7-E8B7-68BC-63189F0B6B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184d99d1a72_0_242:notes">
            <a:extLst>
              <a:ext uri="{FF2B5EF4-FFF2-40B4-BE49-F238E27FC236}">
                <a16:creationId xmlns:a16="http://schemas.microsoft.com/office/drawing/2014/main" id="{4EB37FB0-E442-081F-62E7-CD61BD8177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8998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2">
          <a:extLst>
            <a:ext uri="{FF2B5EF4-FFF2-40B4-BE49-F238E27FC236}">
              <a16:creationId xmlns:a16="http://schemas.microsoft.com/office/drawing/2014/main" id="{88113869-AAC3-A915-373E-32AF6123E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184d99d1a72_0_242:notes">
            <a:extLst>
              <a:ext uri="{FF2B5EF4-FFF2-40B4-BE49-F238E27FC236}">
                <a16:creationId xmlns:a16="http://schemas.microsoft.com/office/drawing/2014/main" id="{9D2AC3BF-1797-94BA-8222-A8E424713B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184d99d1a72_0_242:notes">
            <a:extLst>
              <a:ext uri="{FF2B5EF4-FFF2-40B4-BE49-F238E27FC236}">
                <a16:creationId xmlns:a16="http://schemas.microsoft.com/office/drawing/2014/main" id="{70B77CA7-561F-1BE4-B478-A705DDD47D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31128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2">
          <a:extLst>
            <a:ext uri="{FF2B5EF4-FFF2-40B4-BE49-F238E27FC236}">
              <a16:creationId xmlns:a16="http://schemas.microsoft.com/office/drawing/2014/main" id="{2A273545-449A-EBA6-9C2F-4437152D2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184d99d1a72_0_242:notes">
            <a:extLst>
              <a:ext uri="{FF2B5EF4-FFF2-40B4-BE49-F238E27FC236}">
                <a16:creationId xmlns:a16="http://schemas.microsoft.com/office/drawing/2014/main" id="{DB65279B-04C6-4F92-B3E6-7F9FA2E69E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184d99d1a72_0_242:notes">
            <a:extLst>
              <a:ext uri="{FF2B5EF4-FFF2-40B4-BE49-F238E27FC236}">
                <a16:creationId xmlns:a16="http://schemas.microsoft.com/office/drawing/2014/main" id="{4EC9FFB1-A83C-0024-5C06-CD693263F3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i="0" dirty="0">
              <a:solidFill>
                <a:schemeClr val="dk1"/>
              </a:solidFill>
              <a:latin typeface="Montserrat" panose="00000500000000000000" pitchFamily="2" charset="0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5751323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2">
          <a:extLst>
            <a:ext uri="{FF2B5EF4-FFF2-40B4-BE49-F238E27FC236}">
              <a16:creationId xmlns:a16="http://schemas.microsoft.com/office/drawing/2014/main" id="{B1674A00-DC6A-B9B2-0FE5-E58DCB0FE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184d99d1a72_0_242:notes">
            <a:extLst>
              <a:ext uri="{FF2B5EF4-FFF2-40B4-BE49-F238E27FC236}">
                <a16:creationId xmlns:a16="http://schemas.microsoft.com/office/drawing/2014/main" id="{42A41585-7534-C519-81B3-C6A161CF19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184d99d1a72_0_242:notes">
            <a:extLst>
              <a:ext uri="{FF2B5EF4-FFF2-40B4-BE49-F238E27FC236}">
                <a16:creationId xmlns:a16="http://schemas.microsoft.com/office/drawing/2014/main" id="{35A1CF15-3EB9-A1B3-A434-EED55CFC2F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0" dirty="0"/>
          </a:p>
        </p:txBody>
      </p:sp>
    </p:spTree>
    <p:extLst>
      <p:ext uri="{BB962C8B-B14F-4D97-AF65-F5344CB8AC3E}">
        <p14:creationId xmlns:p14="http://schemas.microsoft.com/office/powerpoint/2010/main" val="19486835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2">
          <a:extLst>
            <a:ext uri="{FF2B5EF4-FFF2-40B4-BE49-F238E27FC236}">
              <a16:creationId xmlns:a16="http://schemas.microsoft.com/office/drawing/2014/main" id="{857C7AC3-CA97-9412-72D2-F14E5B20B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184d99d1a72_0_242:notes">
            <a:extLst>
              <a:ext uri="{FF2B5EF4-FFF2-40B4-BE49-F238E27FC236}">
                <a16:creationId xmlns:a16="http://schemas.microsoft.com/office/drawing/2014/main" id="{05DCD813-6626-609C-62E0-4BEEB04718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184d99d1a72_0_242:notes">
            <a:extLst>
              <a:ext uri="{FF2B5EF4-FFF2-40B4-BE49-F238E27FC236}">
                <a16:creationId xmlns:a16="http://schemas.microsoft.com/office/drawing/2014/main" id="{D30A5988-5A9A-7B4A-23D3-5F3ECC33E2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9005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>
          <a:extLst>
            <a:ext uri="{FF2B5EF4-FFF2-40B4-BE49-F238E27FC236}">
              <a16:creationId xmlns:a16="http://schemas.microsoft.com/office/drawing/2014/main" id="{4F0D8D8B-868B-B16B-ECF3-3787B5100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54dda1946d_6_308:notes">
            <a:extLst>
              <a:ext uri="{FF2B5EF4-FFF2-40B4-BE49-F238E27FC236}">
                <a16:creationId xmlns:a16="http://schemas.microsoft.com/office/drawing/2014/main" id="{F5051E46-4257-E518-FC02-264A20D6B9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54dda1946d_6_308:notes">
            <a:extLst>
              <a:ext uri="{FF2B5EF4-FFF2-40B4-BE49-F238E27FC236}">
                <a16:creationId xmlns:a16="http://schemas.microsoft.com/office/drawing/2014/main" id="{348CBC93-2CFC-3653-0A2D-F1FB736798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13756176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2">
          <a:extLst>
            <a:ext uri="{FF2B5EF4-FFF2-40B4-BE49-F238E27FC236}">
              <a16:creationId xmlns:a16="http://schemas.microsoft.com/office/drawing/2014/main" id="{0A3A6E41-0891-B0C0-80E1-1C759DCC2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184d99d1a72_0_242:notes">
            <a:extLst>
              <a:ext uri="{FF2B5EF4-FFF2-40B4-BE49-F238E27FC236}">
                <a16:creationId xmlns:a16="http://schemas.microsoft.com/office/drawing/2014/main" id="{7080B420-D68F-50C0-F5D5-E967438208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184d99d1a72_0_242:notes">
            <a:extLst>
              <a:ext uri="{FF2B5EF4-FFF2-40B4-BE49-F238E27FC236}">
                <a16:creationId xmlns:a16="http://schemas.microsoft.com/office/drawing/2014/main" id="{1D3A434C-D4CD-82C8-011F-D80D4B62BB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10191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2">
          <a:extLst>
            <a:ext uri="{FF2B5EF4-FFF2-40B4-BE49-F238E27FC236}">
              <a16:creationId xmlns:a16="http://schemas.microsoft.com/office/drawing/2014/main" id="{97C32050-19AE-F102-4087-128EBB835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184d99d1a72_0_242:notes">
            <a:extLst>
              <a:ext uri="{FF2B5EF4-FFF2-40B4-BE49-F238E27FC236}">
                <a16:creationId xmlns:a16="http://schemas.microsoft.com/office/drawing/2014/main" id="{6C3F4E2F-3CFF-38A4-3F64-8D9DEF79F2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184d99d1a72_0_242:notes">
            <a:extLst>
              <a:ext uri="{FF2B5EF4-FFF2-40B4-BE49-F238E27FC236}">
                <a16:creationId xmlns:a16="http://schemas.microsoft.com/office/drawing/2014/main" id="{F293DE8D-861B-E74C-1907-2B196A25F2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8573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2">
          <a:extLst>
            <a:ext uri="{FF2B5EF4-FFF2-40B4-BE49-F238E27FC236}">
              <a16:creationId xmlns:a16="http://schemas.microsoft.com/office/drawing/2014/main" id="{3AB702D6-B8F1-F9D3-7691-90997E1A0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184d99d1a72_0_242:notes">
            <a:extLst>
              <a:ext uri="{FF2B5EF4-FFF2-40B4-BE49-F238E27FC236}">
                <a16:creationId xmlns:a16="http://schemas.microsoft.com/office/drawing/2014/main" id="{98398143-2389-7D9B-ECF4-0ED240BF81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184d99d1a72_0_242:notes">
            <a:extLst>
              <a:ext uri="{FF2B5EF4-FFF2-40B4-BE49-F238E27FC236}">
                <a16:creationId xmlns:a16="http://schemas.microsoft.com/office/drawing/2014/main" id="{BB382527-1547-9D3F-0CFB-762920D23C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d-ID" sz="1100" b="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8336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2">
          <a:extLst>
            <a:ext uri="{FF2B5EF4-FFF2-40B4-BE49-F238E27FC236}">
              <a16:creationId xmlns:a16="http://schemas.microsoft.com/office/drawing/2014/main" id="{8E8B20B6-A70B-0210-2D31-D0B78CA89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184d99d1a72_0_242:notes">
            <a:extLst>
              <a:ext uri="{FF2B5EF4-FFF2-40B4-BE49-F238E27FC236}">
                <a16:creationId xmlns:a16="http://schemas.microsoft.com/office/drawing/2014/main" id="{88FB5C20-9BA4-47BA-9195-7649950B07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184d99d1a72_0_242:notes">
            <a:extLst>
              <a:ext uri="{FF2B5EF4-FFF2-40B4-BE49-F238E27FC236}">
                <a16:creationId xmlns:a16="http://schemas.microsoft.com/office/drawing/2014/main" id="{F178AF85-3E0F-D21F-01C2-777C45AAB5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65443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4">
          <a:extLst>
            <a:ext uri="{FF2B5EF4-FFF2-40B4-BE49-F238E27FC236}">
              <a16:creationId xmlns:a16="http://schemas.microsoft.com/office/drawing/2014/main" id="{C9FB721A-001E-90BE-D35C-BDC4D73EE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g54dda1946d_4_2720:notes">
            <a:extLst>
              <a:ext uri="{FF2B5EF4-FFF2-40B4-BE49-F238E27FC236}">
                <a16:creationId xmlns:a16="http://schemas.microsoft.com/office/drawing/2014/main" id="{F3478A87-5F37-2115-40F5-CE21390C2C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6" name="Google Shape;1366;g54dda1946d_4_2720:notes">
            <a:extLst>
              <a:ext uri="{FF2B5EF4-FFF2-40B4-BE49-F238E27FC236}">
                <a16:creationId xmlns:a16="http://schemas.microsoft.com/office/drawing/2014/main" id="{AF08FF03-DC33-9BE5-B307-24BE3EDE29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71348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4">
          <a:extLst>
            <a:ext uri="{FF2B5EF4-FFF2-40B4-BE49-F238E27FC236}">
              <a16:creationId xmlns:a16="http://schemas.microsoft.com/office/drawing/2014/main" id="{E4557A90-A58B-00CB-1C8B-D913EFFC6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g54dda1946d_4_2720:notes">
            <a:extLst>
              <a:ext uri="{FF2B5EF4-FFF2-40B4-BE49-F238E27FC236}">
                <a16:creationId xmlns:a16="http://schemas.microsoft.com/office/drawing/2014/main" id="{9677E924-5E9D-6CA8-9C90-321B890140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6" name="Google Shape;1366;g54dda1946d_4_2720:notes">
            <a:extLst>
              <a:ext uri="{FF2B5EF4-FFF2-40B4-BE49-F238E27FC236}">
                <a16:creationId xmlns:a16="http://schemas.microsoft.com/office/drawing/2014/main" id="{55AC08A0-CB1C-D8A5-43B3-FDB9BAC3B1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38883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4">
          <a:extLst>
            <a:ext uri="{FF2B5EF4-FFF2-40B4-BE49-F238E27FC236}">
              <a16:creationId xmlns:a16="http://schemas.microsoft.com/office/drawing/2014/main" id="{C8C9505E-73B4-CDEB-E160-1C6C602739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g54dda1946d_4_2720:notes">
            <a:extLst>
              <a:ext uri="{FF2B5EF4-FFF2-40B4-BE49-F238E27FC236}">
                <a16:creationId xmlns:a16="http://schemas.microsoft.com/office/drawing/2014/main" id="{F09B44F1-9600-EBC9-0F3C-81B0F5A6DC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6" name="Google Shape;1366;g54dda1946d_4_2720:notes">
            <a:extLst>
              <a:ext uri="{FF2B5EF4-FFF2-40B4-BE49-F238E27FC236}">
                <a16:creationId xmlns:a16="http://schemas.microsoft.com/office/drawing/2014/main" id="{FFBE6B0E-5924-79A0-24FB-CE2E11BE29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89708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4">
          <a:extLst>
            <a:ext uri="{FF2B5EF4-FFF2-40B4-BE49-F238E27FC236}">
              <a16:creationId xmlns:a16="http://schemas.microsoft.com/office/drawing/2014/main" id="{28C97698-1861-5EE7-A8B9-1DC932870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g54dda1946d_4_2720:notes">
            <a:extLst>
              <a:ext uri="{FF2B5EF4-FFF2-40B4-BE49-F238E27FC236}">
                <a16:creationId xmlns:a16="http://schemas.microsoft.com/office/drawing/2014/main" id="{6DB130FF-AE4A-5223-FEB1-50DC92C6D7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6" name="Google Shape;1366;g54dda1946d_4_2720:notes">
            <a:extLst>
              <a:ext uri="{FF2B5EF4-FFF2-40B4-BE49-F238E27FC236}">
                <a16:creationId xmlns:a16="http://schemas.microsoft.com/office/drawing/2014/main" id="{13065813-EA7E-4CD7-AB83-15B60B6565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76164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>
          <a:extLst>
            <a:ext uri="{FF2B5EF4-FFF2-40B4-BE49-F238E27FC236}">
              <a16:creationId xmlns:a16="http://schemas.microsoft.com/office/drawing/2014/main" id="{F838F5C7-3E26-544C-5639-400EAA43F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4dfce81f19_0_45:notes">
            <a:extLst>
              <a:ext uri="{FF2B5EF4-FFF2-40B4-BE49-F238E27FC236}">
                <a16:creationId xmlns:a16="http://schemas.microsoft.com/office/drawing/2014/main" id="{4A9CD0CF-B1EB-2C51-8BF1-C75022179C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4dfce81f19_0_45:notes">
            <a:extLst>
              <a:ext uri="{FF2B5EF4-FFF2-40B4-BE49-F238E27FC236}">
                <a16:creationId xmlns:a16="http://schemas.microsoft.com/office/drawing/2014/main" id="{29ADD799-F231-2E52-369C-CFDC329757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0751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3" name="Google Shape;1213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ID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2">
          <a:extLst>
            <a:ext uri="{FF2B5EF4-FFF2-40B4-BE49-F238E27FC236}">
              <a16:creationId xmlns:a16="http://schemas.microsoft.com/office/drawing/2014/main" id="{0309EA17-591F-E67A-8E8D-9A56961B7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184d99d1a72_0_242:notes">
            <a:extLst>
              <a:ext uri="{FF2B5EF4-FFF2-40B4-BE49-F238E27FC236}">
                <a16:creationId xmlns:a16="http://schemas.microsoft.com/office/drawing/2014/main" id="{D6163398-94AD-4510-ACA2-E52989C49A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184d99d1a72_0_242:notes">
            <a:extLst>
              <a:ext uri="{FF2B5EF4-FFF2-40B4-BE49-F238E27FC236}">
                <a16:creationId xmlns:a16="http://schemas.microsoft.com/office/drawing/2014/main" id="{A5228857-CE58-5175-2E01-4007D549BE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9318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>
          <a:extLst>
            <a:ext uri="{FF2B5EF4-FFF2-40B4-BE49-F238E27FC236}">
              <a16:creationId xmlns:a16="http://schemas.microsoft.com/office/drawing/2014/main" id="{4E7AE14A-A0C8-411B-17AE-FBF8E9036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d431007ba2_0_208:notes">
            <a:extLst>
              <a:ext uri="{FF2B5EF4-FFF2-40B4-BE49-F238E27FC236}">
                <a16:creationId xmlns:a16="http://schemas.microsoft.com/office/drawing/2014/main" id="{104D3E23-009C-CFD5-AB92-D286A3DA52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d431007ba2_0_208:notes">
            <a:extLst>
              <a:ext uri="{FF2B5EF4-FFF2-40B4-BE49-F238E27FC236}">
                <a16:creationId xmlns:a16="http://schemas.microsoft.com/office/drawing/2014/main" id="{840C8D4B-17E7-5FD6-6685-7F4BBC4446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43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>
          <a:extLst>
            <a:ext uri="{FF2B5EF4-FFF2-40B4-BE49-F238E27FC236}">
              <a16:creationId xmlns:a16="http://schemas.microsoft.com/office/drawing/2014/main" id="{CA0585A4-028A-FA31-4E21-01E7054AC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d431007ba2_0_208:notes">
            <a:extLst>
              <a:ext uri="{FF2B5EF4-FFF2-40B4-BE49-F238E27FC236}">
                <a16:creationId xmlns:a16="http://schemas.microsoft.com/office/drawing/2014/main" id="{720A30BC-82B9-E275-5B7C-2A8271B2B3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d431007ba2_0_208:notes">
            <a:extLst>
              <a:ext uri="{FF2B5EF4-FFF2-40B4-BE49-F238E27FC236}">
                <a16:creationId xmlns:a16="http://schemas.microsoft.com/office/drawing/2014/main" id="{86D37F61-C7D2-E319-7C8F-0CE54BC896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210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>
          <a:extLst>
            <a:ext uri="{FF2B5EF4-FFF2-40B4-BE49-F238E27FC236}">
              <a16:creationId xmlns:a16="http://schemas.microsoft.com/office/drawing/2014/main" id="{A7E098C6-44D9-F8E7-D211-320D203CC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d431007ba2_0_208:notes">
            <a:extLst>
              <a:ext uri="{FF2B5EF4-FFF2-40B4-BE49-F238E27FC236}">
                <a16:creationId xmlns:a16="http://schemas.microsoft.com/office/drawing/2014/main" id="{320FAA32-7B01-06DB-278E-A4112CB4A9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d431007ba2_0_208:notes">
            <a:extLst>
              <a:ext uri="{FF2B5EF4-FFF2-40B4-BE49-F238E27FC236}">
                <a16:creationId xmlns:a16="http://schemas.microsoft.com/office/drawing/2014/main" id="{185B8D41-A213-5D47-025D-F1DE2C1391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2047516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>
          <a:extLst>
            <a:ext uri="{FF2B5EF4-FFF2-40B4-BE49-F238E27FC236}">
              <a16:creationId xmlns:a16="http://schemas.microsoft.com/office/drawing/2014/main" id="{C3D99B3A-7498-6504-D174-4E71A9D124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d431007ba2_0_208:notes">
            <a:extLst>
              <a:ext uri="{FF2B5EF4-FFF2-40B4-BE49-F238E27FC236}">
                <a16:creationId xmlns:a16="http://schemas.microsoft.com/office/drawing/2014/main" id="{9DD53A68-B00F-B879-4BB5-D8206ACD97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d431007ba2_0_208:notes">
            <a:extLst>
              <a:ext uri="{FF2B5EF4-FFF2-40B4-BE49-F238E27FC236}">
                <a16:creationId xmlns:a16="http://schemas.microsoft.com/office/drawing/2014/main" id="{014FD17D-CDB7-1168-5F78-A4A99BC6F2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2430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0784" y="340797"/>
            <a:ext cx="8923262" cy="3095488"/>
            <a:chOff x="546926" y="3123628"/>
            <a:chExt cx="2075322" cy="719931"/>
          </a:xfrm>
        </p:grpSpPr>
        <p:sp>
          <p:nvSpPr>
            <p:cNvPr id="10" name="Google Shape;10;p2"/>
            <p:cNvSpPr/>
            <p:nvPr/>
          </p:nvSpPr>
          <p:spPr>
            <a:xfrm>
              <a:off x="777771" y="3123628"/>
              <a:ext cx="150050" cy="36000"/>
            </a:xfrm>
            <a:custGeom>
              <a:avLst/>
              <a:gdLst/>
              <a:ahLst/>
              <a:cxnLst/>
              <a:rect l="l" t="t" r="r" b="b"/>
              <a:pathLst>
                <a:path w="6002" h="1440" extrusionOk="0">
                  <a:moveTo>
                    <a:pt x="2475" y="0"/>
                  </a:moveTo>
                  <a:cubicBezTo>
                    <a:pt x="2353" y="0"/>
                    <a:pt x="2221" y="79"/>
                    <a:pt x="2141" y="179"/>
                  </a:cubicBezTo>
                  <a:cubicBezTo>
                    <a:pt x="1987" y="332"/>
                    <a:pt x="1876" y="555"/>
                    <a:pt x="1812" y="777"/>
                  </a:cubicBezTo>
                  <a:cubicBezTo>
                    <a:pt x="1739" y="738"/>
                    <a:pt x="1665" y="703"/>
                    <a:pt x="1594" y="703"/>
                  </a:cubicBezTo>
                  <a:cubicBezTo>
                    <a:pt x="1578" y="703"/>
                    <a:pt x="1563" y="704"/>
                    <a:pt x="1547" y="708"/>
                  </a:cubicBezTo>
                  <a:cubicBezTo>
                    <a:pt x="1436" y="708"/>
                    <a:pt x="1346" y="798"/>
                    <a:pt x="1346" y="909"/>
                  </a:cubicBezTo>
                  <a:cubicBezTo>
                    <a:pt x="1249" y="796"/>
                    <a:pt x="1125" y="737"/>
                    <a:pt x="1002" y="737"/>
                  </a:cubicBezTo>
                  <a:cubicBezTo>
                    <a:pt x="931" y="737"/>
                    <a:pt x="860" y="757"/>
                    <a:pt x="795" y="798"/>
                  </a:cubicBezTo>
                  <a:cubicBezTo>
                    <a:pt x="621" y="909"/>
                    <a:pt x="531" y="1105"/>
                    <a:pt x="377" y="1238"/>
                  </a:cubicBezTo>
                  <a:cubicBezTo>
                    <a:pt x="287" y="1328"/>
                    <a:pt x="91" y="1391"/>
                    <a:pt x="1" y="1418"/>
                  </a:cubicBezTo>
                  <a:lnTo>
                    <a:pt x="6002" y="1439"/>
                  </a:lnTo>
                  <a:cubicBezTo>
                    <a:pt x="5763" y="1391"/>
                    <a:pt x="5498" y="1328"/>
                    <a:pt x="5366" y="1105"/>
                  </a:cubicBezTo>
                  <a:cubicBezTo>
                    <a:pt x="5318" y="994"/>
                    <a:pt x="5276" y="888"/>
                    <a:pt x="5207" y="819"/>
                  </a:cubicBezTo>
                  <a:cubicBezTo>
                    <a:pt x="5176" y="807"/>
                    <a:pt x="5145" y="802"/>
                    <a:pt x="5113" y="802"/>
                  </a:cubicBezTo>
                  <a:cubicBezTo>
                    <a:pt x="5038" y="802"/>
                    <a:pt x="4964" y="832"/>
                    <a:pt x="4900" y="862"/>
                  </a:cubicBezTo>
                  <a:cubicBezTo>
                    <a:pt x="4885" y="881"/>
                    <a:pt x="4859" y="897"/>
                    <a:pt x="4836" y="897"/>
                  </a:cubicBezTo>
                  <a:cubicBezTo>
                    <a:pt x="4826" y="897"/>
                    <a:pt x="4817" y="894"/>
                    <a:pt x="4810" y="888"/>
                  </a:cubicBezTo>
                  <a:cubicBezTo>
                    <a:pt x="4789" y="888"/>
                    <a:pt x="4789" y="862"/>
                    <a:pt x="4768" y="841"/>
                  </a:cubicBezTo>
                  <a:cubicBezTo>
                    <a:pt x="4704" y="708"/>
                    <a:pt x="4656" y="533"/>
                    <a:pt x="4572" y="422"/>
                  </a:cubicBezTo>
                  <a:cubicBezTo>
                    <a:pt x="4503" y="327"/>
                    <a:pt x="4408" y="283"/>
                    <a:pt x="4314" y="283"/>
                  </a:cubicBezTo>
                  <a:cubicBezTo>
                    <a:pt x="4256" y="283"/>
                    <a:pt x="4198" y="300"/>
                    <a:pt x="4148" y="332"/>
                  </a:cubicBezTo>
                  <a:cubicBezTo>
                    <a:pt x="3994" y="401"/>
                    <a:pt x="3910" y="555"/>
                    <a:pt x="3862" y="729"/>
                  </a:cubicBezTo>
                  <a:cubicBezTo>
                    <a:pt x="3751" y="623"/>
                    <a:pt x="3618" y="512"/>
                    <a:pt x="3486" y="465"/>
                  </a:cubicBezTo>
                  <a:cubicBezTo>
                    <a:pt x="3431" y="442"/>
                    <a:pt x="3377" y="430"/>
                    <a:pt x="3324" y="430"/>
                  </a:cubicBezTo>
                  <a:cubicBezTo>
                    <a:pt x="3228" y="430"/>
                    <a:pt x="3139" y="469"/>
                    <a:pt x="3067" y="555"/>
                  </a:cubicBezTo>
                  <a:cubicBezTo>
                    <a:pt x="2935" y="290"/>
                    <a:pt x="2781" y="25"/>
                    <a:pt x="2517" y="4"/>
                  </a:cubicBezTo>
                  <a:cubicBezTo>
                    <a:pt x="2503" y="2"/>
                    <a:pt x="2489" y="0"/>
                    <a:pt x="24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46926" y="3560309"/>
              <a:ext cx="148975" cy="35450"/>
            </a:xfrm>
            <a:custGeom>
              <a:avLst/>
              <a:gdLst/>
              <a:ahLst/>
              <a:cxnLst/>
              <a:rect l="l" t="t" r="r" b="b"/>
              <a:pathLst>
                <a:path w="5959" h="1418" extrusionOk="0">
                  <a:moveTo>
                    <a:pt x="2471" y="1"/>
                  </a:moveTo>
                  <a:cubicBezTo>
                    <a:pt x="2337" y="1"/>
                    <a:pt x="2219" y="86"/>
                    <a:pt x="2119" y="205"/>
                  </a:cubicBezTo>
                  <a:cubicBezTo>
                    <a:pt x="1965" y="359"/>
                    <a:pt x="1854" y="560"/>
                    <a:pt x="1812" y="777"/>
                  </a:cubicBezTo>
                  <a:cubicBezTo>
                    <a:pt x="1738" y="743"/>
                    <a:pt x="1665" y="708"/>
                    <a:pt x="1582" y="708"/>
                  </a:cubicBezTo>
                  <a:cubicBezTo>
                    <a:pt x="1564" y="708"/>
                    <a:pt x="1545" y="710"/>
                    <a:pt x="1526" y="714"/>
                  </a:cubicBezTo>
                  <a:cubicBezTo>
                    <a:pt x="1436" y="714"/>
                    <a:pt x="1346" y="798"/>
                    <a:pt x="1346" y="910"/>
                  </a:cubicBezTo>
                  <a:cubicBezTo>
                    <a:pt x="1248" y="798"/>
                    <a:pt x="1122" y="741"/>
                    <a:pt x="999" y="741"/>
                  </a:cubicBezTo>
                  <a:cubicBezTo>
                    <a:pt x="928" y="741"/>
                    <a:pt x="858" y="760"/>
                    <a:pt x="795" y="798"/>
                  </a:cubicBezTo>
                  <a:cubicBezTo>
                    <a:pt x="620" y="888"/>
                    <a:pt x="530" y="1111"/>
                    <a:pt x="376" y="1243"/>
                  </a:cubicBezTo>
                  <a:cubicBezTo>
                    <a:pt x="307" y="1328"/>
                    <a:pt x="90" y="1376"/>
                    <a:pt x="0" y="1418"/>
                  </a:cubicBezTo>
                  <a:lnTo>
                    <a:pt x="5959" y="1418"/>
                  </a:lnTo>
                  <a:cubicBezTo>
                    <a:pt x="5736" y="1397"/>
                    <a:pt x="5471" y="1328"/>
                    <a:pt x="5339" y="1090"/>
                  </a:cubicBezTo>
                  <a:cubicBezTo>
                    <a:pt x="5275" y="1000"/>
                    <a:pt x="5254" y="888"/>
                    <a:pt x="5164" y="825"/>
                  </a:cubicBezTo>
                  <a:cubicBezTo>
                    <a:pt x="5137" y="811"/>
                    <a:pt x="5109" y="805"/>
                    <a:pt x="5080" y="805"/>
                  </a:cubicBezTo>
                  <a:cubicBezTo>
                    <a:pt x="5011" y="805"/>
                    <a:pt x="4935" y="837"/>
                    <a:pt x="4857" y="867"/>
                  </a:cubicBezTo>
                  <a:cubicBezTo>
                    <a:pt x="4836" y="888"/>
                    <a:pt x="4809" y="888"/>
                    <a:pt x="4788" y="888"/>
                  </a:cubicBezTo>
                  <a:cubicBezTo>
                    <a:pt x="4767" y="888"/>
                    <a:pt x="4746" y="867"/>
                    <a:pt x="4746" y="846"/>
                  </a:cubicBezTo>
                  <a:cubicBezTo>
                    <a:pt x="4656" y="714"/>
                    <a:pt x="4635" y="534"/>
                    <a:pt x="4544" y="428"/>
                  </a:cubicBezTo>
                  <a:cubicBezTo>
                    <a:pt x="4480" y="330"/>
                    <a:pt x="4387" y="285"/>
                    <a:pt x="4294" y="285"/>
                  </a:cubicBezTo>
                  <a:cubicBezTo>
                    <a:pt x="4236" y="285"/>
                    <a:pt x="4177" y="303"/>
                    <a:pt x="4126" y="338"/>
                  </a:cubicBezTo>
                  <a:cubicBezTo>
                    <a:pt x="3972" y="401"/>
                    <a:pt x="3882" y="560"/>
                    <a:pt x="3840" y="735"/>
                  </a:cubicBezTo>
                  <a:cubicBezTo>
                    <a:pt x="3729" y="624"/>
                    <a:pt x="3596" y="512"/>
                    <a:pt x="3464" y="470"/>
                  </a:cubicBezTo>
                  <a:cubicBezTo>
                    <a:pt x="3416" y="457"/>
                    <a:pt x="3368" y="450"/>
                    <a:pt x="3321" y="450"/>
                  </a:cubicBezTo>
                  <a:cubicBezTo>
                    <a:pt x="3218" y="450"/>
                    <a:pt x="3122" y="484"/>
                    <a:pt x="3046" y="560"/>
                  </a:cubicBezTo>
                  <a:cubicBezTo>
                    <a:pt x="2934" y="295"/>
                    <a:pt x="2760" y="30"/>
                    <a:pt x="2516" y="4"/>
                  </a:cubicBezTo>
                  <a:cubicBezTo>
                    <a:pt x="2501" y="2"/>
                    <a:pt x="2486" y="1"/>
                    <a:pt x="24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78848" y="3195622"/>
              <a:ext cx="243400" cy="58050"/>
            </a:xfrm>
            <a:custGeom>
              <a:avLst/>
              <a:gdLst/>
              <a:ahLst/>
              <a:cxnLst/>
              <a:rect l="l" t="t" r="r" b="b"/>
              <a:pathLst>
                <a:path w="9736" h="2322" extrusionOk="0">
                  <a:moveTo>
                    <a:pt x="4043" y="0"/>
                  </a:moveTo>
                  <a:cubicBezTo>
                    <a:pt x="3835" y="0"/>
                    <a:pt x="3633" y="146"/>
                    <a:pt x="3465" y="315"/>
                  </a:cubicBezTo>
                  <a:cubicBezTo>
                    <a:pt x="3221" y="558"/>
                    <a:pt x="3046" y="887"/>
                    <a:pt x="2935" y="1263"/>
                  </a:cubicBezTo>
                  <a:cubicBezTo>
                    <a:pt x="2820" y="1184"/>
                    <a:pt x="2689" y="1126"/>
                    <a:pt x="2556" y="1126"/>
                  </a:cubicBezTo>
                  <a:cubicBezTo>
                    <a:pt x="2535" y="1126"/>
                    <a:pt x="2515" y="1128"/>
                    <a:pt x="2495" y="1130"/>
                  </a:cubicBezTo>
                  <a:cubicBezTo>
                    <a:pt x="2342" y="1151"/>
                    <a:pt x="2188" y="1284"/>
                    <a:pt x="2188" y="1485"/>
                  </a:cubicBezTo>
                  <a:cubicBezTo>
                    <a:pt x="2035" y="1302"/>
                    <a:pt x="1828" y="1208"/>
                    <a:pt x="1625" y="1208"/>
                  </a:cubicBezTo>
                  <a:cubicBezTo>
                    <a:pt x="1506" y="1208"/>
                    <a:pt x="1388" y="1240"/>
                    <a:pt x="1282" y="1305"/>
                  </a:cubicBezTo>
                  <a:cubicBezTo>
                    <a:pt x="1018" y="1459"/>
                    <a:pt x="838" y="1792"/>
                    <a:pt x="620" y="2015"/>
                  </a:cubicBezTo>
                  <a:cubicBezTo>
                    <a:pt x="488" y="2147"/>
                    <a:pt x="154" y="2253"/>
                    <a:pt x="1" y="2301"/>
                  </a:cubicBezTo>
                  <a:lnTo>
                    <a:pt x="9735" y="2322"/>
                  </a:lnTo>
                  <a:cubicBezTo>
                    <a:pt x="9359" y="2253"/>
                    <a:pt x="8914" y="2168"/>
                    <a:pt x="8697" y="1771"/>
                  </a:cubicBezTo>
                  <a:cubicBezTo>
                    <a:pt x="8607" y="1618"/>
                    <a:pt x="8565" y="1416"/>
                    <a:pt x="8432" y="1353"/>
                  </a:cubicBezTo>
                  <a:cubicBezTo>
                    <a:pt x="8380" y="1315"/>
                    <a:pt x="8322" y="1300"/>
                    <a:pt x="8263" y="1300"/>
                  </a:cubicBezTo>
                  <a:cubicBezTo>
                    <a:pt x="8147" y="1300"/>
                    <a:pt x="8025" y="1357"/>
                    <a:pt x="7924" y="1416"/>
                  </a:cubicBezTo>
                  <a:cubicBezTo>
                    <a:pt x="7909" y="1431"/>
                    <a:pt x="7881" y="1446"/>
                    <a:pt x="7851" y="1446"/>
                  </a:cubicBezTo>
                  <a:cubicBezTo>
                    <a:pt x="7838" y="1446"/>
                    <a:pt x="7825" y="1444"/>
                    <a:pt x="7813" y="1437"/>
                  </a:cubicBezTo>
                  <a:cubicBezTo>
                    <a:pt x="7770" y="1416"/>
                    <a:pt x="7749" y="1395"/>
                    <a:pt x="7723" y="1353"/>
                  </a:cubicBezTo>
                  <a:cubicBezTo>
                    <a:pt x="7590" y="1130"/>
                    <a:pt x="7569" y="865"/>
                    <a:pt x="7416" y="664"/>
                  </a:cubicBezTo>
                  <a:cubicBezTo>
                    <a:pt x="7306" y="528"/>
                    <a:pt x="7152" y="458"/>
                    <a:pt x="6992" y="458"/>
                  </a:cubicBezTo>
                  <a:cubicBezTo>
                    <a:pt x="6898" y="458"/>
                    <a:pt x="6802" y="483"/>
                    <a:pt x="6711" y="532"/>
                  </a:cubicBezTo>
                  <a:cubicBezTo>
                    <a:pt x="6489" y="643"/>
                    <a:pt x="6335" y="908"/>
                    <a:pt x="6245" y="1194"/>
                  </a:cubicBezTo>
                  <a:cubicBezTo>
                    <a:pt x="6070" y="1019"/>
                    <a:pt x="5869" y="823"/>
                    <a:pt x="5652" y="754"/>
                  </a:cubicBezTo>
                  <a:cubicBezTo>
                    <a:pt x="5573" y="725"/>
                    <a:pt x="5492" y="710"/>
                    <a:pt x="5413" y="710"/>
                  </a:cubicBezTo>
                  <a:cubicBezTo>
                    <a:pt x="5247" y="710"/>
                    <a:pt x="5087" y="775"/>
                    <a:pt x="4969" y="908"/>
                  </a:cubicBezTo>
                  <a:cubicBezTo>
                    <a:pt x="4767" y="489"/>
                    <a:pt x="4481" y="29"/>
                    <a:pt x="4084" y="2"/>
                  </a:cubicBezTo>
                  <a:cubicBezTo>
                    <a:pt x="4070" y="1"/>
                    <a:pt x="4056" y="0"/>
                    <a:pt x="40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60039" y="3809260"/>
              <a:ext cx="142350" cy="34300"/>
            </a:xfrm>
            <a:custGeom>
              <a:avLst/>
              <a:gdLst/>
              <a:ahLst/>
              <a:cxnLst/>
              <a:rect l="l" t="t" r="r" b="b"/>
              <a:pathLst>
                <a:path w="5694" h="1372" extrusionOk="0">
                  <a:moveTo>
                    <a:pt x="2405" y="0"/>
                  </a:moveTo>
                  <a:cubicBezTo>
                    <a:pt x="2251" y="0"/>
                    <a:pt x="2119" y="90"/>
                    <a:pt x="2034" y="201"/>
                  </a:cubicBezTo>
                  <a:cubicBezTo>
                    <a:pt x="1875" y="334"/>
                    <a:pt x="1790" y="530"/>
                    <a:pt x="1722" y="752"/>
                  </a:cubicBezTo>
                  <a:cubicBezTo>
                    <a:pt x="1637" y="710"/>
                    <a:pt x="1547" y="662"/>
                    <a:pt x="1457" y="662"/>
                  </a:cubicBezTo>
                  <a:cubicBezTo>
                    <a:pt x="1372" y="689"/>
                    <a:pt x="1282" y="773"/>
                    <a:pt x="1282" y="863"/>
                  </a:cubicBezTo>
                  <a:cubicBezTo>
                    <a:pt x="1199" y="767"/>
                    <a:pt x="1081" y="712"/>
                    <a:pt x="961" y="712"/>
                  </a:cubicBezTo>
                  <a:cubicBezTo>
                    <a:pt x="889" y="712"/>
                    <a:pt x="818" y="732"/>
                    <a:pt x="752" y="773"/>
                  </a:cubicBezTo>
                  <a:cubicBezTo>
                    <a:pt x="599" y="863"/>
                    <a:pt x="509" y="1059"/>
                    <a:pt x="376" y="1192"/>
                  </a:cubicBezTo>
                  <a:cubicBezTo>
                    <a:pt x="286" y="1261"/>
                    <a:pt x="90" y="1324"/>
                    <a:pt x="0" y="1351"/>
                  </a:cubicBezTo>
                  <a:lnTo>
                    <a:pt x="5694" y="1372"/>
                  </a:lnTo>
                  <a:cubicBezTo>
                    <a:pt x="5477" y="1324"/>
                    <a:pt x="5233" y="1282"/>
                    <a:pt x="5101" y="1038"/>
                  </a:cubicBezTo>
                  <a:cubicBezTo>
                    <a:pt x="5032" y="953"/>
                    <a:pt x="5011" y="842"/>
                    <a:pt x="4921" y="795"/>
                  </a:cubicBezTo>
                  <a:cubicBezTo>
                    <a:pt x="4895" y="775"/>
                    <a:pt x="4869" y="768"/>
                    <a:pt x="4842" y="768"/>
                  </a:cubicBezTo>
                  <a:cubicBezTo>
                    <a:pt x="4780" y="768"/>
                    <a:pt x="4712" y="809"/>
                    <a:pt x="4635" y="842"/>
                  </a:cubicBezTo>
                  <a:cubicBezTo>
                    <a:pt x="4613" y="842"/>
                    <a:pt x="4592" y="863"/>
                    <a:pt x="4571" y="863"/>
                  </a:cubicBezTo>
                  <a:cubicBezTo>
                    <a:pt x="4550" y="842"/>
                    <a:pt x="4550" y="821"/>
                    <a:pt x="4523" y="795"/>
                  </a:cubicBezTo>
                  <a:cubicBezTo>
                    <a:pt x="4460" y="689"/>
                    <a:pt x="4439" y="509"/>
                    <a:pt x="4349" y="397"/>
                  </a:cubicBezTo>
                  <a:cubicBezTo>
                    <a:pt x="4278" y="313"/>
                    <a:pt x="4182" y="274"/>
                    <a:pt x="4088" y="274"/>
                  </a:cubicBezTo>
                  <a:cubicBezTo>
                    <a:pt x="4033" y="274"/>
                    <a:pt x="3979" y="287"/>
                    <a:pt x="3930" y="313"/>
                  </a:cubicBezTo>
                  <a:cubicBezTo>
                    <a:pt x="3798" y="397"/>
                    <a:pt x="3708" y="556"/>
                    <a:pt x="3665" y="710"/>
                  </a:cubicBezTo>
                  <a:cubicBezTo>
                    <a:pt x="3554" y="599"/>
                    <a:pt x="3443" y="487"/>
                    <a:pt x="3310" y="445"/>
                  </a:cubicBezTo>
                  <a:cubicBezTo>
                    <a:pt x="3268" y="430"/>
                    <a:pt x="3224" y="422"/>
                    <a:pt x="3180" y="422"/>
                  </a:cubicBezTo>
                  <a:cubicBezTo>
                    <a:pt x="3085" y="422"/>
                    <a:pt x="2989" y="457"/>
                    <a:pt x="2913" y="530"/>
                  </a:cubicBezTo>
                  <a:cubicBezTo>
                    <a:pt x="2802" y="291"/>
                    <a:pt x="2627" y="27"/>
                    <a:pt x="24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-1041000" y="3009775"/>
            <a:ext cx="11225986" cy="3987262"/>
          </a:xfrm>
          <a:custGeom>
            <a:avLst/>
            <a:gdLst/>
            <a:ahLst/>
            <a:cxnLst/>
            <a:rect l="l" t="t" r="r" b="b"/>
            <a:pathLst>
              <a:path w="105159" h="44599" extrusionOk="0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0" y="4190050"/>
            <a:ext cx="9144064" cy="953462"/>
          </a:xfrm>
          <a:custGeom>
            <a:avLst/>
            <a:gdLst/>
            <a:ahLst/>
            <a:cxnLst/>
            <a:rect l="l" t="t" r="r" b="b"/>
            <a:pathLst>
              <a:path w="87612" h="9670" extrusionOk="0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72800" y="2380200"/>
            <a:ext cx="250671" cy="247440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6473025" y="451965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-33400" y="-46775"/>
            <a:ext cx="378348" cy="5229346"/>
          </a:xfrm>
          <a:custGeom>
            <a:avLst/>
            <a:gdLst/>
            <a:ahLst/>
            <a:cxnLst/>
            <a:rect l="l" t="t" r="r" b="b"/>
            <a:pathLst>
              <a:path w="5911" h="47821" extrusionOk="0">
                <a:moveTo>
                  <a:pt x="64" y="0"/>
                </a:moveTo>
                <a:lnTo>
                  <a:pt x="0" y="47778"/>
                </a:lnTo>
                <a:lnTo>
                  <a:pt x="5911" y="47820"/>
                </a:lnTo>
                <a:lnTo>
                  <a:pt x="27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735728" y="-46767"/>
            <a:ext cx="441750" cy="4098509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4000382" y="156315"/>
            <a:ext cx="1232346" cy="295650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4146988" y="4632575"/>
            <a:ext cx="3181346" cy="175049"/>
          </a:xfrm>
          <a:custGeom>
            <a:avLst/>
            <a:gdLst/>
            <a:ahLst/>
            <a:cxnLst/>
            <a:rect l="l" t="t" r="r" b="b"/>
            <a:pathLst>
              <a:path w="36476" h="2273" extrusionOk="0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844500" y="2302950"/>
            <a:ext cx="5948400" cy="4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844500" y="599625"/>
            <a:ext cx="5948400" cy="17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>
            <a:off x="512340" y="3044211"/>
            <a:ext cx="1133103" cy="1456552"/>
            <a:chOff x="1307321" y="654999"/>
            <a:chExt cx="1131632" cy="1454661"/>
          </a:xfrm>
        </p:grpSpPr>
        <p:sp>
          <p:nvSpPr>
            <p:cNvPr id="25" name="Google Shape;25;p2"/>
            <p:cNvSpPr/>
            <p:nvPr/>
          </p:nvSpPr>
          <p:spPr>
            <a:xfrm>
              <a:off x="1307321" y="654999"/>
              <a:ext cx="1131632" cy="1021965"/>
            </a:xfrm>
            <a:custGeom>
              <a:avLst/>
              <a:gdLst/>
              <a:ahLst/>
              <a:cxnLst/>
              <a:rect l="l" t="t" r="r" b="b"/>
              <a:pathLst>
                <a:path w="25735" h="23241" extrusionOk="0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876952" y="1126611"/>
              <a:ext cx="81569" cy="983049"/>
            </a:xfrm>
            <a:custGeom>
              <a:avLst/>
              <a:gdLst/>
              <a:ahLst/>
              <a:cxnLst/>
              <a:rect l="l" t="t" r="r" b="b"/>
              <a:pathLst>
                <a:path w="1855" h="22356" extrusionOk="0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2923624" y="3089993"/>
            <a:ext cx="900971" cy="1488281"/>
            <a:chOff x="267900" y="392875"/>
            <a:chExt cx="1039422" cy="1716785"/>
          </a:xfrm>
        </p:grpSpPr>
        <p:sp>
          <p:nvSpPr>
            <p:cNvPr id="28" name="Google Shape;28;p2"/>
            <p:cNvSpPr/>
            <p:nvPr/>
          </p:nvSpPr>
          <p:spPr>
            <a:xfrm>
              <a:off x="267900" y="392875"/>
              <a:ext cx="1039422" cy="1222831"/>
            </a:xfrm>
            <a:custGeom>
              <a:avLst/>
              <a:gdLst/>
              <a:ahLst/>
              <a:cxnLst/>
              <a:rect l="l" t="t" r="r" b="b"/>
              <a:pathLst>
                <a:path w="23638" h="27809" extrusionOk="0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61804" y="1126611"/>
              <a:ext cx="80602" cy="983049"/>
            </a:xfrm>
            <a:custGeom>
              <a:avLst/>
              <a:gdLst/>
              <a:ahLst/>
              <a:cxnLst/>
              <a:rect l="l" t="t" r="r" b="b"/>
              <a:pathLst>
                <a:path w="1833" h="22356" extrusionOk="0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 flipH="1">
            <a:off x="7906774" y="3089993"/>
            <a:ext cx="900971" cy="1488281"/>
            <a:chOff x="267900" y="392875"/>
            <a:chExt cx="1039422" cy="1716785"/>
          </a:xfrm>
        </p:grpSpPr>
        <p:sp>
          <p:nvSpPr>
            <p:cNvPr id="31" name="Google Shape;31;p2"/>
            <p:cNvSpPr/>
            <p:nvPr/>
          </p:nvSpPr>
          <p:spPr>
            <a:xfrm>
              <a:off x="267900" y="392875"/>
              <a:ext cx="1039422" cy="1222831"/>
            </a:xfrm>
            <a:custGeom>
              <a:avLst/>
              <a:gdLst/>
              <a:ahLst/>
              <a:cxnLst/>
              <a:rect l="l" t="t" r="r" b="b"/>
              <a:pathLst>
                <a:path w="23638" h="27809" extrusionOk="0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61804" y="1126611"/>
              <a:ext cx="80602" cy="983049"/>
            </a:xfrm>
            <a:custGeom>
              <a:avLst/>
              <a:gdLst/>
              <a:ahLst/>
              <a:cxnLst/>
              <a:rect l="l" t="t" r="r" b="b"/>
              <a:pathLst>
                <a:path w="1833" h="22356" extrusionOk="0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2"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0"/>
          <p:cNvSpPr/>
          <p:nvPr/>
        </p:nvSpPr>
        <p:spPr>
          <a:xfrm>
            <a:off x="-33675" y="888875"/>
            <a:ext cx="655160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01" name="Google Shape;501;p20"/>
          <p:cNvSpPr/>
          <p:nvPr/>
        </p:nvSpPr>
        <p:spPr>
          <a:xfrm flipH="1">
            <a:off x="1352417" y="90427"/>
            <a:ext cx="1120808" cy="267303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0"/>
          <p:cNvSpPr/>
          <p:nvPr/>
        </p:nvSpPr>
        <p:spPr>
          <a:xfrm>
            <a:off x="-1041000" y="3009775"/>
            <a:ext cx="11225986" cy="3987262"/>
          </a:xfrm>
          <a:custGeom>
            <a:avLst/>
            <a:gdLst/>
            <a:ahLst/>
            <a:cxnLst/>
            <a:rect l="l" t="t" r="r" b="b"/>
            <a:pathLst>
              <a:path w="105159" h="44599" extrusionOk="0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0"/>
          <p:cNvSpPr/>
          <p:nvPr/>
        </p:nvSpPr>
        <p:spPr>
          <a:xfrm flipH="1">
            <a:off x="0" y="4705507"/>
            <a:ext cx="9144064" cy="438003"/>
          </a:xfrm>
          <a:custGeom>
            <a:avLst/>
            <a:gdLst/>
            <a:ahLst/>
            <a:cxnLst/>
            <a:rect l="l" t="t" r="r" b="b"/>
            <a:pathLst>
              <a:path w="87612" h="9670" extrusionOk="0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0"/>
          <p:cNvSpPr/>
          <p:nvPr/>
        </p:nvSpPr>
        <p:spPr>
          <a:xfrm>
            <a:off x="8387725" y="317675"/>
            <a:ext cx="1259352" cy="300351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0"/>
          <p:cNvSpPr/>
          <p:nvPr/>
        </p:nvSpPr>
        <p:spPr>
          <a:xfrm>
            <a:off x="6704575" y="189975"/>
            <a:ext cx="655160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0"/>
          <p:cNvSpPr/>
          <p:nvPr/>
        </p:nvSpPr>
        <p:spPr>
          <a:xfrm>
            <a:off x="8103200" y="1735775"/>
            <a:ext cx="655160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7" name="Google Shape;507;p20"/>
          <p:cNvGrpSpPr/>
          <p:nvPr/>
        </p:nvGrpSpPr>
        <p:grpSpPr>
          <a:xfrm flipH="1">
            <a:off x="7699137" y="3553303"/>
            <a:ext cx="1003192" cy="1289557"/>
            <a:chOff x="1307321" y="654999"/>
            <a:chExt cx="1131632" cy="1454661"/>
          </a:xfrm>
        </p:grpSpPr>
        <p:sp>
          <p:nvSpPr>
            <p:cNvPr id="508" name="Google Shape;508;p20"/>
            <p:cNvSpPr/>
            <p:nvPr/>
          </p:nvSpPr>
          <p:spPr>
            <a:xfrm>
              <a:off x="1307321" y="654999"/>
              <a:ext cx="1131632" cy="1021965"/>
            </a:xfrm>
            <a:custGeom>
              <a:avLst/>
              <a:gdLst/>
              <a:ahLst/>
              <a:cxnLst/>
              <a:rect l="l" t="t" r="r" b="b"/>
              <a:pathLst>
                <a:path w="25735" h="23241" extrusionOk="0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0"/>
            <p:cNvSpPr/>
            <p:nvPr/>
          </p:nvSpPr>
          <p:spPr>
            <a:xfrm>
              <a:off x="1876952" y="1126611"/>
              <a:ext cx="81569" cy="983049"/>
            </a:xfrm>
            <a:custGeom>
              <a:avLst/>
              <a:gdLst/>
              <a:ahLst/>
              <a:cxnLst/>
              <a:rect l="l" t="t" r="r" b="b"/>
              <a:pathLst>
                <a:path w="1855" h="22356" extrusionOk="0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0" name="Google Shape;510;p20"/>
          <p:cNvSpPr/>
          <p:nvPr/>
        </p:nvSpPr>
        <p:spPr>
          <a:xfrm>
            <a:off x="-1938112" y="4836975"/>
            <a:ext cx="3181346" cy="175049"/>
          </a:xfrm>
          <a:custGeom>
            <a:avLst/>
            <a:gdLst/>
            <a:ahLst/>
            <a:cxnLst/>
            <a:rect l="l" t="t" r="r" b="b"/>
            <a:pathLst>
              <a:path w="36476" h="2273" extrusionOk="0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1" name="Google Shape;511;p20"/>
          <p:cNvGrpSpPr/>
          <p:nvPr/>
        </p:nvGrpSpPr>
        <p:grpSpPr>
          <a:xfrm flipH="1">
            <a:off x="-2102160" y="3843765"/>
            <a:ext cx="3284189" cy="1168269"/>
            <a:chOff x="2536050" y="2210275"/>
            <a:chExt cx="5672175" cy="2017737"/>
          </a:xfrm>
        </p:grpSpPr>
        <p:sp>
          <p:nvSpPr>
            <p:cNvPr id="512" name="Google Shape;512;p20"/>
            <p:cNvSpPr/>
            <p:nvPr/>
          </p:nvSpPr>
          <p:spPr>
            <a:xfrm>
              <a:off x="2536050" y="2210275"/>
              <a:ext cx="5672175" cy="1619642"/>
            </a:xfrm>
            <a:custGeom>
              <a:avLst/>
              <a:gdLst/>
              <a:ahLst/>
              <a:cxnLst/>
              <a:rect l="l" t="t" r="r" b="b"/>
              <a:pathLst>
                <a:path w="73667" h="21035" extrusionOk="0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0"/>
            <p:cNvSpPr/>
            <p:nvPr/>
          </p:nvSpPr>
          <p:spPr>
            <a:xfrm>
              <a:off x="2558072" y="3186233"/>
              <a:ext cx="5593868" cy="643699"/>
            </a:xfrm>
            <a:custGeom>
              <a:avLst/>
              <a:gdLst/>
              <a:ahLst/>
              <a:cxnLst/>
              <a:rect l="l" t="t" r="r" b="b"/>
              <a:pathLst>
                <a:path w="72650" h="8360" extrusionOk="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0"/>
            <p:cNvSpPr/>
            <p:nvPr/>
          </p:nvSpPr>
          <p:spPr>
            <a:xfrm>
              <a:off x="3059640" y="3267775"/>
              <a:ext cx="897252" cy="888859"/>
            </a:xfrm>
            <a:custGeom>
              <a:avLst/>
              <a:gdLst/>
              <a:ahLst/>
              <a:cxnLst/>
              <a:rect l="l" t="t" r="r" b="b"/>
              <a:pathLst>
                <a:path w="11653" h="11544" extrusionOk="0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5" name="Google Shape;515;p20"/>
            <p:cNvSpPr/>
            <p:nvPr/>
          </p:nvSpPr>
          <p:spPr>
            <a:xfrm>
              <a:off x="3258219" y="3464737"/>
              <a:ext cx="499637" cy="494940"/>
            </a:xfrm>
            <a:custGeom>
              <a:avLst/>
              <a:gdLst/>
              <a:ahLst/>
              <a:cxnLst/>
              <a:rect l="l" t="t" r="r" b="b"/>
              <a:pathLst>
                <a:path w="6489" h="6428" extrusionOk="0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0"/>
            <p:cNvSpPr/>
            <p:nvPr/>
          </p:nvSpPr>
          <p:spPr>
            <a:xfrm>
              <a:off x="3428309" y="3633287"/>
              <a:ext cx="159539" cy="157845"/>
            </a:xfrm>
            <a:custGeom>
              <a:avLst/>
              <a:gdLst/>
              <a:ahLst/>
              <a:cxnLst/>
              <a:rect l="l" t="t" r="r" b="b"/>
              <a:pathLst>
                <a:path w="2072" h="2050" extrusionOk="0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7" name="Google Shape;517;p20"/>
            <p:cNvSpPr/>
            <p:nvPr/>
          </p:nvSpPr>
          <p:spPr>
            <a:xfrm>
              <a:off x="6587173" y="3340769"/>
              <a:ext cx="897252" cy="887242"/>
            </a:xfrm>
            <a:custGeom>
              <a:avLst/>
              <a:gdLst/>
              <a:ahLst/>
              <a:cxnLst/>
              <a:rect l="l" t="t" r="r" b="b"/>
              <a:pathLst>
                <a:path w="11653" h="11523" extrusionOk="0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8" name="Google Shape;518;p20"/>
            <p:cNvSpPr/>
            <p:nvPr/>
          </p:nvSpPr>
          <p:spPr>
            <a:xfrm>
              <a:off x="6785752" y="3536115"/>
              <a:ext cx="499637" cy="494863"/>
            </a:xfrm>
            <a:custGeom>
              <a:avLst/>
              <a:gdLst/>
              <a:ahLst/>
              <a:cxnLst/>
              <a:rect l="l" t="t" r="r" b="b"/>
              <a:pathLst>
                <a:path w="6489" h="6427" extrusionOk="0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0"/>
            <p:cNvSpPr/>
            <p:nvPr/>
          </p:nvSpPr>
          <p:spPr>
            <a:xfrm>
              <a:off x="6955842" y="3704588"/>
              <a:ext cx="159539" cy="157999"/>
            </a:xfrm>
            <a:custGeom>
              <a:avLst/>
              <a:gdLst/>
              <a:ahLst/>
              <a:cxnLst/>
              <a:rect l="l" t="t" r="r" b="b"/>
              <a:pathLst>
                <a:path w="2072" h="2052" extrusionOk="0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0" name="Google Shape;520;p20"/>
            <p:cNvSpPr/>
            <p:nvPr/>
          </p:nvSpPr>
          <p:spPr>
            <a:xfrm>
              <a:off x="2597726" y="2882396"/>
              <a:ext cx="794460" cy="377057"/>
            </a:xfrm>
            <a:custGeom>
              <a:avLst/>
              <a:gdLst/>
              <a:ahLst/>
              <a:cxnLst/>
              <a:rect l="l" t="t" r="r" b="b"/>
              <a:pathLst>
                <a:path w="10318" h="4897" extrusionOk="0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7184990" y="2809017"/>
              <a:ext cx="231300" cy="230992"/>
            </a:xfrm>
            <a:custGeom>
              <a:avLst/>
              <a:gdLst/>
              <a:ahLst/>
              <a:cxnLst/>
              <a:rect l="l" t="t" r="r" b="b"/>
              <a:pathLst>
                <a:path w="3004" h="3000" extrusionOk="0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2" name="Google Shape;522;p20"/>
            <p:cNvSpPr/>
            <p:nvPr/>
          </p:nvSpPr>
          <p:spPr>
            <a:xfrm>
              <a:off x="5159852" y="2907267"/>
              <a:ext cx="298981" cy="70068"/>
            </a:xfrm>
            <a:custGeom>
              <a:avLst/>
              <a:gdLst/>
              <a:ahLst/>
              <a:cxnLst/>
              <a:rect l="l" t="t" r="r" b="b"/>
              <a:pathLst>
                <a:path w="3883" h="910" extrusionOk="0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3" name="Google Shape;523;p20"/>
            <p:cNvSpPr/>
            <p:nvPr/>
          </p:nvSpPr>
          <p:spPr>
            <a:xfrm>
              <a:off x="6485227" y="2914197"/>
              <a:ext cx="298981" cy="71685"/>
            </a:xfrm>
            <a:custGeom>
              <a:avLst/>
              <a:gdLst/>
              <a:ahLst/>
              <a:cxnLst/>
              <a:rect l="l" t="t" r="r" b="b"/>
              <a:pathLst>
                <a:path w="3883" h="931" extrusionOk="0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4087339" y="2845668"/>
              <a:ext cx="94014" cy="967628"/>
            </a:xfrm>
            <a:custGeom>
              <a:avLst/>
              <a:gdLst/>
              <a:ahLst/>
              <a:cxnLst/>
              <a:rect l="l" t="t" r="r" b="b"/>
              <a:pathLst>
                <a:path w="1221" h="12567" extrusionOk="0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5589657" y="2792462"/>
              <a:ext cx="28104" cy="1005895"/>
            </a:xfrm>
            <a:custGeom>
              <a:avLst/>
              <a:gdLst/>
              <a:ahLst/>
              <a:cxnLst/>
              <a:rect l="l" t="t" r="r" b="b"/>
              <a:pathLst>
                <a:path w="365" h="13064" extrusionOk="0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6" name="Google Shape;526;p20"/>
            <p:cNvSpPr/>
            <p:nvPr/>
          </p:nvSpPr>
          <p:spPr>
            <a:xfrm>
              <a:off x="6435871" y="2630611"/>
              <a:ext cx="572630" cy="1150035"/>
            </a:xfrm>
            <a:custGeom>
              <a:avLst/>
              <a:gdLst/>
              <a:ahLst/>
              <a:cxnLst/>
              <a:rect l="l" t="t" r="r" b="b"/>
              <a:pathLst>
                <a:path w="7437" h="14936" extrusionOk="0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4094269" y="2288044"/>
              <a:ext cx="2893797" cy="573631"/>
            </a:xfrm>
            <a:custGeom>
              <a:avLst/>
              <a:gdLst/>
              <a:ahLst/>
              <a:cxnLst/>
              <a:rect l="l" t="t" r="r" b="b"/>
              <a:pathLst>
                <a:path w="37583" h="7450" extrusionOk="0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8" name="Google Shape;528;p20"/>
            <p:cNvSpPr/>
            <p:nvPr/>
          </p:nvSpPr>
          <p:spPr>
            <a:xfrm>
              <a:off x="2547831" y="3403677"/>
              <a:ext cx="221137" cy="239847"/>
            </a:xfrm>
            <a:custGeom>
              <a:avLst/>
              <a:gdLst/>
              <a:ahLst/>
              <a:cxnLst/>
              <a:rect l="l" t="t" r="r" b="b"/>
              <a:pathLst>
                <a:path w="2872" h="3115" extrusionOk="0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9" name="Google Shape;529;p20"/>
            <p:cNvSpPr/>
            <p:nvPr/>
          </p:nvSpPr>
          <p:spPr>
            <a:xfrm>
              <a:off x="7999018" y="2890635"/>
              <a:ext cx="1694" cy="1694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7805290" y="2824185"/>
              <a:ext cx="288818" cy="458828"/>
            </a:xfrm>
            <a:custGeom>
              <a:avLst/>
              <a:gdLst/>
              <a:ahLst/>
              <a:cxnLst/>
              <a:rect l="l" t="t" r="r" b="b"/>
              <a:pathLst>
                <a:path w="3751" h="5959" extrusionOk="0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2733397" y="3074123"/>
              <a:ext cx="3311" cy="3388"/>
            </a:xfrm>
            <a:custGeom>
              <a:avLst/>
              <a:gdLst/>
              <a:ahLst/>
              <a:cxnLst/>
              <a:rect l="l" t="t" r="r" b="b"/>
              <a:pathLst>
                <a:path w="43" h="44" extrusionOk="0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2692588" y="2931444"/>
              <a:ext cx="438501" cy="181945"/>
            </a:xfrm>
            <a:custGeom>
              <a:avLst/>
              <a:gdLst/>
              <a:ahLst/>
              <a:cxnLst/>
              <a:rect l="l" t="t" r="r" b="b"/>
              <a:pathLst>
                <a:path w="5695" h="2363" extrusionOk="0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3" name="Google Shape;533;p20"/>
          <p:cNvSpPr/>
          <p:nvPr/>
        </p:nvSpPr>
        <p:spPr>
          <a:xfrm>
            <a:off x="881650" y="357715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0"/>
          <p:cNvSpPr/>
          <p:nvPr/>
        </p:nvSpPr>
        <p:spPr>
          <a:xfrm>
            <a:off x="573613" y="218255"/>
            <a:ext cx="250671" cy="247486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0"/>
          <p:cNvSpPr/>
          <p:nvPr/>
        </p:nvSpPr>
        <p:spPr>
          <a:xfrm rot="10800000" flipH="1">
            <a:off x="8702325" y="1231025"/>
            <a:ext cx="475178" cy="4130850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0"/>
          <p:cNvSpPr/>
          <p:nvPr/>
        </p:nvSpPr>
        <p:spPr>
          <a:xfrm flipH="1">
            <a:off x="-33672" y="-30354"/>
            <a:ext cx="441750" cy="4098509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24"/>
          <p:cNvSpPr/>
          <p:nvPr/>
        </p:nvSpPr>
        <p:spPr>
          <a:xfrm flipH="1">
            <a:off x="-155633" y="233252"/>
            <a:ext cx="1120808" cy="267303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4"/>
          <p:cNvSpPr/>
          <p:nvPr/>
        </p:nvSpPr>
        <p:spPr>
          <a:xfrm>
            <a:off x="-1041000" y="3009775"/>
            <a:ext cx="11225986" cy="3987262"/>
          </a:xfrm>
          <a:custGeom>
            <a:avLst/>
            <a:gdLst/>
            <a:ahLst/>
            <a:cxnLst/>
            <a:rect l="l" t="t" r="r" b="b"/>
            <a:pathLst>
              <a:path w="105159" h="44599" extrusionOk="0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4"/>
          <p:cNvSpPr/>
          <p:nvPr/>
        </p:nvSpPr>
        <p:spPr>
          <a:xfrm flipH="1">
            <a:off x="0" y="4705507"/>
            <a:ext cx="9144064" cy="438003"/>
          </a:xfrm>
          <a:custGeom>
            <a:avLst/>
            <a:gdLst/>
            <a:ahLst/>
            <a:cxnLst/>
            <a:rect l="l" t="t" r="r" b="b"/>
            <a:pathLst>
              <a:path w="87612" h="9670" extrusionOk="0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4"/>
          <p:cNvSpPr/>
          <p:nvPr/>
        </p:nvSpPr>
        <p:spPr>
          <a:xfrm>
            <a:off x="8340600" y="1455425"/>
            <a:ext cx="1259352" cy="300351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4"/>
          <p:cNvSpPr/>
          <p:nvPr/>
        </p:nvSpPr>
        <p:spPr>
          <a:xfrm>
            <a:off x="7202800" y="189975"/>
            <a:ext cx="655160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4"/>
          <p:cNvSpPr/>
          <p:nvPr/>
        </p:nvSpPr>
        <p:spPr>
          <a:xfrm flipH="1">
            <a:off x="558000" y="990602"/>
            <a:ext cx="655160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4"/>
          <p:cNvSpPr/>
          <p:nvPr/>
        </p:nvSpPr>
        <p:spPr>
          <a:xfrm flipH="1">
            <a:off x="2167050" y="189977"/>
            <a:ext cx="655160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0" name="Google Shape;640;p24"/>
          <p:cNvGrpSpPr/>
          <p:nvPr/>
        </p:nvGrpSpPr>
        <p:grpSpPr>
          <a:xfrm>
            <a:off x="7562546" y="3438014"/>
            <a:ext cx="1056266" cy="1357781"/>
            <a:chOff x="1307321" y="654999"/>
            <a:chExt cx="1131632" cy="1454661"/>
          </a:xfrm>
        </p:grpSpPr>
        <p:sp>
          <p:nvSpPr>
            <p:cNvPr id="641" name="Google Shape;641;p24"/>
            <p:cNvSpPr/>
            <p:nvPr/>
          </p:nvSpPr>
          <p:spPr>
            <a:xfrm>
              <a:off x="1307321" y="654999"/>
              <a:ext cx="1131632" cy="1021965"/>
            </a:xfrm>
            <a:custGeom>
              <a:avLst/>
              <a:gdLst/>
              <a:ahLst/>
              <a:cxnLst/>
              <a:rect l="l" t="t" r="r" b="b"/>
              <a:pathLst>
                <a:path w="25735" h="23241" extrusionOk="0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4"/>
            <p:cNvSpPr/>
            <p:nvPr/>
          </p:nvSpPr>
          <p:spPr>
            <a:xfrm>
              <a:off x="1876952" y="1126611"/>
              <a:ext cx="81569" cy="983049"/>
            </a:xfrm>
            <a:custGeom>
              <a:avLst/>
              <a:gdLst/>
              <a:ahLst/>
              <a:cxnLst/>
              <a:rect l="l" t="t" r="r" b="b"/>
              <a:pathLst>
                <a:path w="1855" h="22356" extrusionOk="0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3" name="Google Shape;643;p24"/>
          <p:cNvSpPr/>
          <p:nvPr/>
        </p:nvSpPr>
        <p:spPr>
          <a:xfrm rot="10800000" flipH="1">
            <a:off x="8702325" y="1078625"/>
            <a:ext cx="475178" cy="4130850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4"/>
          <p:cNvSpPr/>
          <p:nvPr/>
        </p:nvSpPr>
        <p:spPr>
          <a:xfrm flipH="1">
            <a:off x="-33672" y="-30354"/>
            <a:ext cx="441750" cy="4098509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25"/>
          <p:cNvSpPr/>
          <p:nvPr/>
        </p:nvSpPr>
        <p:spPr>
          <a:xfrm>
            <a:off x="8242400" y="352975"/>
            <a:ext cx="655160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5"/>
          <p:cNvSpPr/>
          <p:nvPr/>
        </p:nvSpPr>
        <p:spPr>
          <a:xfrm flipH="1">
            <a:off x="-629758" y="1422027"/>
            <a:ext cx="1120808" cy="267303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5"/>
          <p:cNvSpPr/>
          <p:nvPr/>
        </p:nvSpPr>
        <p:spPr>
          <a:xfrm flipH="1">
            <a:off x="-1041000" y="3009775"/>
            <a:ext cx="11225986" cy="3987262"/>
          </a:xfrm>
          <a:custGeom>
            <a:avLst/>
            <a:gdLst/>
            <a:ahLst/>
            <a:cxnLst/>
            <a:rect l="l" t="t" r="r" b="b"/>
            <a:pathLst>
              <a:path w="105159" h="44599" extrusionOk="0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5"/>
          <p:cNvSpPr/>
          <p:nvPr/>
        </p:nvSpPr>
        <p:spPr>
          <a:xfrm>
            <a:off x="-78" y="4705507"/>
            <a:ext cx="9144064" cy="438003"/>
          </a:xfrm>
          <a:custGeom>
            <a:avLst/>
            <a:gdLst/>
            <a:ahLst/>
            <a:cxnLst/>
            <a:rect l="l" t="t" r="r" b="b"/>
            <a:pathLst>
              <a:path w="87612" h="9670" extrusionOk="0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5"/>
          <p:cNvSpPr/>
          <p:nvPr/>
        </p:nvSpPr>
        <p:spPr>
          <a:xfrm flipH="1">
            <a:off x="8215300" y="1337275"/>
            <a:ext cx="1259352" cy="300351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5"/>
          <p:cNvSpPr/>
          <p:nvPr/>
        </p:nvSpPr>
        <p:spPr>
          <a:xfrm>
            <a:off x="8702325" y="-45775"/>
            <a:ext cx="467251" cy="4144294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5"/>
          <p:cNvSpPr/>
          <p:nvPr/>
        </p:nvSpPr>
        <p:spPr>
          <a:xfrm rot="10800000">
            <a:off x="-25576" y="1044981"/>
            <a:ext cx="467251" cy="4144294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5"/>
          <p:cNvSpPr/>
          <p:nvPr/>
        </p:nvSpPr>
        <p:spPr>
          <a:xfrm>
            <a:off x="385650" y="196725"/>
            <a:ext cx="655160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5"/>
          <p:cNvSpPr/>
          <p:nvPr/>
        </p:nvSpPr>
        <p:spPr>
          <a:xfrm>
            <a:off x="6940825" y="985800"/>
            <a:ext cx="655160" cy="156247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5" name="Google Shape;655;p25"/>
          <p:cNvGrpSpPr/>
          <p:nvPr/>
        </p:nvGrpSpPr>
        <p:grpSpPr>
          <a:xfrm flipH="1">
            <a:off x="570762" y="3587003"/>
            <a:ext cx="1003192" cy="1289557"/>
            <a:chOff x="1307321" y="654999"/>
            <a:chExt cx="1131632" cy="1454661"/>
          </a:xfrm>
        </p:grpSpPr>
        <p:sp>
          <p:nvSpPr>
            <p:cNvPr id="656" name="Google Shape;656;p25"/>
            <p:cNvSpPr/>
            <p:nvPr/>
          </p:nvSpPr>
          <p:spPr>
            <a:xfrm>
              <a:off x="1307321" y="654999"/>
              <a:ext cx="1131632" cy="1021965"/>
            </a:xfrm>
            <a:custGeom>
              <a:avLst/>
              <a:gdLst/>
              <a:ahLst/>
              <a:cxnLst/>
              <a:rect l="l" t="t" r="r" b="b"/>
              <a:pathLst>
                <a:path w="25735" h="23241" extrusionOk="0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5"/>
            <p:cNvSpPr/>
            <p:nvPr/>
          </p:nvSpPr>
          <p:spPr>
            <a:xfrm>
              <a:off x="1876952" y="1126611"/>
              <a:ext cx="81569" cy="983049"/>
            </a:xfrm>
            <a:custGeom>
              <a:avLst/>
              <a:gdLst/>
              <a:ahLst/>
              <a:cxnLst/>
              <a:rect l="l" t="t" r="r" b="b"/>
              <a:pathLst>
                <a:path w="1855" h="22356" extrusionOk="0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3"/>
          <p:cNvGrpSpPr/>
          <p:nvPr/>
        </p:nvGrpSpPr>
        <p:grpSpPr>
          <a:xfrm>
            <a:off x="72684" y="400743"/>
            <a:ext cx="8881362" cy="2286288"/>
            <a:chOff x="556671" y="3137570"/>
            <a:chExt cx="2065577" cy="531732"/>
          </a:xfrm>
        </p:grpSpPr>
        <p:sp>
          <p:nvSpPr>
            <p:cNvPr id="35" name="Google Shape;35;p3"/>
            <p:cNvSpPr/>
            <p:nvPr/>
          </p:nvSpPr>
          <p:spPr>
            <a:xfrm>
              <a:off x="677364" y="3137570"/>
              <a:ext cx="241986" cy="58050"/>
            </a:xfrm>
            <a:custGeom>
              <a:avLst/>
              <a:gdLst/>
              <a:ahLst/>
              <a:cxnLst/>
              <a:rect l="l" t="t" r="r" b="b"/>
              <a:pathLst>
                <a:path w="6002" h="1440" extrusionOk="0">
                  <a:moveTo>
                    <a:pt x="2475" y="0"/>
                  </a:moveTo>
                  <a:cubicBezTo>
                    <a:pt x="2353" y="0"/>
                    <a:pt x="2221" y="79"/>
                    <a:pt x="2141" y="179"/>
                  </a:cubicBezTo>
                  <a:cubicBezTo>
                    <a:pt x="1987" y="332"/>
                    <a:pt x="1876" y="555"/>
                    <a:pt x="1812" y="777"/>
                  </a:cubicBezTo>
                  <a:cubicBezTo>
                    <a:pt x="1739" y="738"/>
                    <a:pt x="1665" y="703"/>
                    <a:pt x="1594" y="703"/>
                  </a:cubicBezTo>
                  <a:cubicBezTo>
                    <a:pt x="1578" y="703"/>
                    <a:pt x="1563" y="704"/>
                    <a:pt x="1547" y="708"/>
                  </a:cubicBezTo>
                  <a:cubicBezTo>
                    <a:pt x="1436" y="708"/>
                    <a:pt x="1346" y="798"/>
                    <a:pt x="1346" y="909"/>
                  </a:cubicBezTo>
                  <a:cubicBezTo>
                    <a:pt x="1249" y="796"/>
                    <a:pt x="1125" y="737"/>
                    <a:pt x="1002" y="737"/>
                  </a:cubicBezTo>
                  <a:cubicBezTo>
                    <a:pt x="931" y="737"/>
                    <a:pt x="860" y="757"/>
                    <a:pt x="795" y="798"/>
                  </a:cubicBezTo>
                  <a:cubicBezTo>
                    <a:pt x="621" y="909"/>
                    <a:pt x="531" y="1105"/>
                    <a:pt x="377" y="1238"/>
                  </a:cubicBezTo>
                  <a:cubicBezTo>
                    <a:pt x="287" y="1328"/>
                    <a:pt x="91" y="1391"/>
                    <a:pt x="1" y="1418"/>
                  </a:cubicBezTo>
                  <a:lnTo>
                    <a:pt x="6002" y="1439"/>
                  </a:lnTo>
                  <a:cubicBezTo>
                    <a:pt x="5763" y="1391"/>
                    <a:pt x="5498" y="1328"/>
                    <a:pt x="5366" y="1105"/>
                  </a:cubicBezTo>
                  <a:cubicBezTo>
                    <a:pt x="5318" y="994"/>
                    <a:pt x="5276" y="888"/>
                    <a:pt x="5207" y="819"/>
                  </a:cubicBezTo>
                  <a:cubicBezTo>
                    <a:pt x="5176" y="807"/>
                    <a:pt x="5145" y="802"/>
                    <a:pt x="5113" y="802"/>
                  </a:cubicBezTo>
                  <a:cubicBezTo>
                    <a:pt x="5038" y="802"/>
                    <a:pt x="4964" y="832"/>
                    <a:pt x="4900" y="862"/>
                  </a:cubicBezTo>
                  <a:cubicBezTo>
                    <a:pt x="4885" y="881"/>
                    <a:pt x="4859" y="897"/>
                    <a:pt x="4836" y="897"/>
                  </a:cubicBezTo>
                  <a:cubicBezTo>
                    <a:pt x="4826" y="897"/>
                    <a:pt x="4817" y="894"/>
                    <a:pt x="4810" y="888"/>
                  </a:cubicBezTo>
                  <a:cubicBezTo>
                    <a:pt x="4789" y="888"/>
                    <a:pt x="4789" y="862"/>
                    <a:pt x="4768" y="841"/>
                  </a:cubicBezTo>
                  <a:cubicBezTo>
                    <a:pt x="4704" y="708"/>
                    <a:pt x="4656" y="533"/>
                    <a:pt x="4572" y="422"/>
                  </a:cubicBezTo>
                  <a:cubicBezTo>
                    <a:pt x="4503" y="327"/>
                    <a:pt x="4408" y="283"/>
                    <a:pt x="4314" y="283"/>
                  </a:cubicBezTo>
                  <a:cubicBezTo>
                    <a:pt x="4256" y="283"/>
                    <a:pt x="4198" y="300"/>
                    <a:pt x="4148" y="332"/>
                  </a:cubicBezTo>
                  <a:cubicBezTo>
                    <a:pt x="3994" y="401"/>
                    <a:pt x="3910" y="555"/>
                    <a:pt x="3862" y="729"/>
                  </a:cubicBezTo>
                  <a:cubicBezTo>
                    <a:pt x="3751" y="623"/>
                    <a:pt x="3618" y="512"/>
                    <a:pt x="3486" y="465"/>
                  </a:cubicBezTo>
                  <a:cubicBezTo>
                    <a:pt x="3431" y="442"/>
                    <a:pt x="3377" y="430"/>
                    <a:pt x="3324" y="430"/>
                  </a:cubicBezTo>
                  <a:cubicBezTo>
                    <a:pt x="3228" y="430"/>
                    <a:pt x="3139" y="469"/>
                    <a:pt x="3067" y="555"/>
                  </a:cubicBezTo>
                  <a:cubicBezTo>
                    <a:pt x="2935" y="290"/>
                    <a:pt x="2781" y="25"/>
                    <a:pt x="2517" y="4"/>
                  </a:cubicBezTo>
                  <a:cubicBezTo>
                    <a:pt x="2503" y="2"/>
                    <a:pt x="2489" y="0"/>
                    <a:pt x="24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556671" y="3633852"/>
              <a:ext cx="148975" cy="35450"/>
            </a:xfrm>
            <a:custGeom>
              <a:avLst/>
              <a:gdLst/>
              <a:ahLst/>
              <a:cxnLst/>
              <a:rect l="l" t="t" r="r" b="b"/>
              <a:pathLst>
                <a:path w="5959" h="1418" extrusionOk="0">
                  <a:moveTo>
                    <a:pt x="2471" y="1"/>
                  </a:moveTo>
                  <a:cubicBezTo>
                    <a:pt x="2337" y="1"/>
                    <a:pt x="2219" y="86"/>
                    <a:pt x="2119" y="205"/>
                  </a:cubicBezTo>
                  <a:cubicBezTo>
                    <a:pt x="1965" y="359"/>
                    <a:pt x="1854" y="560"/>
                    <a:pt x="1812" y="777"/>
                  </a:cubicBezTo>
                  <a:cubicBezTo>
                    <a:pt x="1738" y="743"/>
                    <a:pt x="1665" y="708"/>
                    <a:pt x="1582" y="708"/>
                  </a:cubicBezTo>
                  <a:cubicBezTo>
                    <a:pt x="1564" y="708"/>
                    <a:pt x="1545" y="710"/>
                    <a:pt x="1526" y="714"/>
                  </a:cubicBezTo>
                  <a:cubicBezTo>
                    <a:pt x="1436" y="714"/>
                    <a:pt x="1346" y="798"/>
                    <a:pt x="1346" y="910"/>
                  </a:cubicBezTo>
                  <a:cubicBezTo>
                    <a:pt x="1248" y="798"/>
                    <a:pt x="1122" y="741"/>
                    <a:pt x="999" y="741"/>
                  </a:cubicBezTo>
                  <a:cubicBezTo>
                    <a:pt x="928" y="741"/>
                    <a:pt x="858" y="760"/>
                    <a:pt x="795" y="798"/>
                  </a:cubicBezTo>
                  <a:cubicBezTo>
                    <a:pt x="620" y="888"/>
                    <a:pt x="530" y="1111"/>
                    <a:pt x="376" y="1243"/>
                  </a:cubicBezTo>
                  <a:cubicBezTo>
                    <a:pt x="307" y="1328"/>
                    <a:pt x="90" y="1376"/>
                    <a:pt x="0" y="1418"/>
                  </a:cubicBezTo>
                  <a:lnTo>
                    <a:pt x="5959" y="1418"/>
                  </a:lnTo>
                  <a:cubicBezTo>
                    <a:pt x="5736" y="1397"/>
                    <a:pt x="5471" y="1328"/>
                    <a:pt x="5339" y="1090"/>
                  </a:cubicBezTo>
                  <a:cubicBezTo>
                    <a:pt x="5275" y="1000"/>
                    <a:pt x="5254" y="888"/>
                    <a:pt x="5164" y="825"/>
                  </a:cubicBezTo>
                  <a:cubicBezTo>
                    <a:pt x="5137" y="811"/>
                    <a:pt x="5109" y="805"/>
                    <a:pt x="5080" y="805"/>
                  </a:cubicBezTo>
                  <a:cubicBezTo>
                    <a:pt x="5011" y="805"/>
                    <a:pt x="4935" y="837"/>
                    <a:pt x="4857" y="867"/>
                  </a:cubicBezTo>
                  <a:cubicBezTo>
                    <a:pt x="4836" y="888"/>
                    <a:pt x="4809" y="888"/>
                    <a:pt x="4788" y="888"/>
                  </a:cubicBezTo>
                  <a:cubicBezTo>
                    <a:pt x="4767" y="888"/>
                    <a:pt x="4746" y="867"/>
                    <a:pt x="4746" y="846"/>
                  </a:cubicBezTo>
                  <a:cubicBezTo>
                    <a:pt x="4656" y="714"/>
                    <a:pt x="4635" y="534"/>
                    <a:pt x="4544" y="428"/>
                  </a:cubicBezTo>
                  <a:cubicBezTo>
                    <a:pt x="4480" y="330"/>
                    <a:pt x="4387" y="285"/>
                    <a:pt x="4294" y="285"/>
                  </a:cubicBezTo>
                  <a:cubicBezTo>
                    <a:pt x="4236" y="285"/>
                    <a:pt x="4177" y="303"/>
                    <a:pt x="4126" y="338"/>
                  </a:cubicBezTo>
                  <a:cubicBezTo>
                    <a:pt x="3972" y="401"/>
                    <a:pt x="3882" y="560"/>
                    <a:pt x="3840" y="735"/>
                  </a:cubicBezTo>
                  <a:cubicBezTo>
                    <a:pt x="3729" y="624"/>
                    <a:pt x="3596" y="512"/>
                    <a:pt x="3464" y="470"/>
                  </a:cubicBezTo>
                  <a:cubicBezTo>
                    <a:pt x="3416" y="457"/>
                    <a:pt x="3368" y="450"/>
                    <a:pt x="3321" y="450"/>
                  </a:cubicBezTo>
                  <a:cubicBezTo>
                    <a:pt x="3218" y="450"/>
                    <a:pt x="3122" y="484"/>
                    <a:pt x="3046" y="560"/>
                  </a:cubicBezTo>
                  <a:cubicBezTo>
                    <a:pt x="2934" y="295"/>
                    <a:pt x="2760" y="30"/>
                    <a:pt x="2516" y="4"/>
                  </a:cubicBezTo>
                  <a:cubicBezTo>
                    <a:pt x="2501" y="2"/>
                    <a:pt x="2486" y="1"/>
                    <a:pt x="247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2378848" y="3195622"/>
              <a:ext cx="243400" cy="58050"/>
            </a:xfrm>
            <a:custGeom>
              <a:avLst/>
              <a:gdLst/>
              <a:ahLst/>
              <a:cxnLst/>
              <a:rect l="l" t="t" r="r" b="b"/>
              <a:pathLst>
                <a:path w="9736" h="2322" extrusionOk="0">
                  <a:moveTo>
                    <a:pt x="4043" y="0"/>
                  </a:moveTo>
                  <a:cubicBezTo>
                    <a:pt x="3835" y="0"/>
                    <a:pt x="3633" y="146"/>
                    <a:pt x="3465" y="315"/>
                  </a:cubicBezTo>
                  <a:cubicBezTo>
                    <a:pt x="3221" y="558"/>
                    <a:pt x="3046" y="887"/>
                    <a:pt x="2935" y="1263"/>
                  </a:cubicBezTo>
                  <a:cubicBezTo>
                    <a:pt x="2820" y="1184"/>
                    <a:pt x="2689" y="1126"/>
                    <a:pt x="2556" y="1126"/>
                  </a:cubicBezTo>
                  <a:cubicBezTo>
                    <a:pt x="2535" y="1126"/>
                    <a:pt x="2515" y="1128"/>
                    <a:pt x="2495" y="1130"/>
                  </a:cubicBezTo>
                  <a:cubicBezTo>
                    <a:pt x="2342" y="1151"/>
                    <a:pt x="2188" y="1284"/>
                    <a:pt x="2188" y="1485"/>
                  </a:cubicBezTo>
                  <a:cubicBezTo>
                    <a:pt x="2035" y="1302"/>
                    <a:pt x="1828" y="1208"/>
                    <a:pt x="1625" y="1208"/>
                  </a:cubicBezTo>
                  <a:cubicBezTo>
                    <a:pt x="1506" y="1208"/>
                    <a:pt x="1388" y="1240"/>
                    <a:pt x="1282" y="1305"/>
                  </a:cubicBezTo>
                  <a:cubicBezTo>
                    <a:pt x="1018" y="1459"/>
                    <a:pt x="838" y="1792"/>
                    <a:pt x="620" y="2015"/>
                  </a:cubicBezTo>
                  <a:cubicBezTo>
                    <a:pt x="488" y="2147"/>
                    <a:pt x="154" y="2253"/>
                    <a:pt x="1" y="2301"/>
                  </a:cubicBezTo>
                  <a:lnTo>
                    <a:pt x="9735" y="2322"/>
                  </a:lnTo>
                  <a:cubicBezTo>
                    <a:pt x="9359" y="2253"/>
                    <a:pt x="8914" y="2168"/>
                    <a:pt x="8697" y="1771"/>
                  </a:cubicBezTo>
                  <a:cubicBezTo>
                    <a:pt x="8607" y="1618"/>
                    <a:pt x="8565" y="1416"/>
                    <a:pt x="8432" y="1353"/>
                  </a:cubicBezTo>
                  <a:cubicBezTo>
                    <a:pt x="8380" y="1315"/>
                    <a:pt x="8322" y="1300"/>
                    <a:pt x="8263" y="1300"/>
                  </a:cubicBezTo>
                  <a:cubicBezTo>
                    <a:pt x="8147" y="1300"/>
                    <a:pt x="8025" y="1357"/>
                    <a:pt x="7924" y="1416"/>
                  </a:cubicBezTo>
                  <a:cubicBezTo>
                    <a:pt x="7909" y="1431"/>
                    <a:pt x="7881" y="1446"/>
                    <a:pt x="7851" y="1446"/>
                  </a:cubicBezTo>
                  <a:cubicBezTo>
                    <a:pt x="7838" y="1446"/>
                    <a:pt x="7825" y="1444"/>
                    <a:pt x="7813" y="1437"/>
                  </a:cubicBezTo>
                  <a:cubicBezTo>
                    <a:pt x="7770" y="1416"/>
                    <a:pt x="7749" y="1395"/>
                    <a:pt x="7723" y="1353"/>
                  </a:cubicBezTo>
                  <a:cubicBezTo>
                    <a:pt x="7590" y="1130"/>
                    <a:pt x="7569" y="865"/>
                    <a:pt x="7416" y="664"/>
                  </a:cubicBezTo>
                  <a:cubicBezTo>
                    <a:pt x="7306" y="528"/>
                    <a:pt x="7152" y="458"/>
                    <a:pt x="6992" y="458"/>
                  </a:cubicBezTo>
                  <a:cubicBezTo>
                    <a:pt x="6898" y="458"/>
                    <a:pt x="6802" y="483"/>
                    <a:pt x="6711" y="532"/>
                  </a:cubicBezTo>
                  <a:cubicBezTo>
                    <a:pt x="6489" y="643"/>
                    <a:pt x="6335" y="908"/>
                    <a:pt x="6245" y="1194"/>
                  </a:cubicBezTo>
                  <a:cubicBezTo>
                    <a:pt x="6070" y="1019"/>
                    <a:pt x="5869" y="823"/>
                    <a:pt x="5652" y="754"/>
                  </a:cubicBezTo>
                  <a:cubicBezTo>
                    <a:pt x="5573" y="725"/>
                    <a:pt x="5492" y="710"/>
                    <a:pt x="5413" y="710"/>
                  </a:cubicBezTo>
                  <a:cubicBezTo>
                    <a:pt x="5247" y="710"/>
                    <a:pt x="5087" y="775"/>
                    <a:pt x="4969" y="908"/>
                  </a:cubicBezTo>
                  <a:cubicBezTo>
                    <a:pt x="4767" y="489"/>
                    <a:pt x="4481" y="29"/>
                    <a:pt x="4084" y="2"/>
                  </a:cubicBezTo>
                  <a:cubicBezTo>
                    <a:pt x="4070" y="1"/>
                    <a:pt x="4056" y="0"/>
                    <a:pt x="40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1849422" y="3416209"/>
              <a:ext cx="142350" cy="34300"/>
            </a:xfrm>
            <a:custGeom>
              <a:avLst/>
              <a:gdLst/>
              <a:ahLst/>
              <a:cxnLst/>
              <a:rect l="l" t="t" r="r" b="b"/>
              <a:pathLst>
                <a:path w="5694" h="1372" extrusionOk="0">
                  <a:moveTo>
                    <a:pt x="2405" y="0"/>
                  </a:moveTo>
                  <a:cubicBezTo>
                    <a:pt x="2251" y="0"/>
                    <a:pt x="2119" y="90"/>
                    <a:pt x="2034" y="201"/>
                  </a:cubicBezTo>
                  <a:cubicBezTo>
                    <a:pt x="1875" y="334"/>
                    <a:pt x="1790" y="530"/>
                    <a:pt x="1722" y="752"/>
                  </a:cubicBezTo>
                  <a:cubicBezTo>
                    <a:pt x="1637" y="710"/>
                    <a:pt x="1547" y="662"/>
                    <a:pt x="1457" y="662"/>
                  </a:cubicBezTo>
                  <a:cubicBezTo>
                    <a:pt x="1372" y="689"/>
                    <a:pt x="1282" y="773"/>
                    <a:pt x="1282" y="863"/>
                  </a:cubicBezTo>
                  <a:cubicBezTo>
                    <a:pt x="1199" y="767"/>
                    <a:pt x="1081" y="712"/>
                    <a:pt x="961" y="712"/>
                  </a:cubicBezTo>
                  <a:cubicBezTo>
                    <a:pt x="889" y="712"/>
                    <a:pt x="818" y="732"/>
                    <a:pt x="752" y="773"/>
                  </a:cubicBezTo>
                  <a:cubicBezTo>
                    <a:pt x="599" y="863"/>
                    <a:pt x="509" y="1059"/>
                    <a:pt x="376" y="1192"/>
                  </a:cubicBezTo>
                  <a:cubicBezTo>
                    <a:pt x="286" y="1261"/>
                    <a:pt x="90" y="1324"/>
                    <a:pt x="0" y="1351"/>
                  </a:cubicBezTo>
                  <a:lnTo>
                    <a:pt x="5694" y="1372"/>
                  </a:lnTo>
                  <a:cubicBezTo>
                    <a:pt x="5477" y="1324"/>
                    <a:pt x="5233" y="1282"/>
                    <a:pt x="5101" y="1038"/>
                  </a:cubicBezTo>
                  <a:cubicBezTo>
                    <a:pt x="5032" y="953"/>
                    <a:pt x="5011" y="842"/>
                    <a:pt x="4921" y="795"/>
                  </a:cubicBezTo>
                  <a:cubicBezTo>
                    <a:pt x="4895" y="775"/>
                    <a:pt x="4869" y="768"/>
                    <a:pt x="4842" y="768"/>
                  </a:cubicBezTo>
                  <a:cubicBezTo>
                    <a:pt x="4780" y="768"/>
                    <a:pt x="4712" y="809"/>
                    <a:pt x="4635" y="842"/>
                  </a:cubicBezTo>
                  <a:cubicBezTo>
                    <a:pt x="4613" y="842"/>
                    <a:pt x="4592" y="863"/>
                    <a:pt x="4571" y="863"/>
                  </a:cubicBezTo>
                  <a:cubicBezTo>
                    <a:pt x="4550" y="842"/>
                    <a:pt x="4550" y="821"/>
                    <a:pt x="4523" y="795"/>
                  </a:cubicBezTo>
                  <a:cubicBezTo>
                    <a:pt x="4460" y="689"/>
                    <a:pt x="4439" y="509"/>
                    <a:pt x="4349" y="397"/>
                  </a:cubicBezTo>
                  <a:cubicBezTo>
                    <a:pt x="4278" y="313"/>
                    <a:pt x="4182" y="274"/>
                    <a:pt x="4088" y="274"/>
                  </a:cubicBezTo>
                  <a:cubicBezTo>
                    <a:pt x="4033" y="274"/>
                    <a:pt x="3979" y="287"/>
                    <a:pt x="3930" y="313"/>
                  </a:cubicBezTo>
                  <a:cubicBezTo>
                    <a:pt x="3798" y="397"/>
                    <a:pt x="3708" y="556"/>
                    <a:pt x="3665" y="710"/>
                  </a:cubicBezTo>
                  <a:cubicBezTo>
                    <a:pt x="3554" y="599"/>
                    <a:pt x="3443" y="487"/>
                    <a:pt x="3310" y="445"/>
                  </a:cubicBezTo>
                  <a:cubicBezTo>
                    <a:pt x="3268" y="430"/>
                    <a:pt x="3224" y="422"/>
                    <a:pt x="3180" y="422"/>
                  </a:cubicBezTo>
                  <a:cubicBezTo>
                    <a:pt x="3085" y="422"/>
                    <a:pt x="2989" y="457"/>
                    <a:pt x="2913" y="530"/>
                  </a:cubicBezTo>
                  <a:cubicBezTo>
                    <a:pt x="2802" y="291"/>
                    <a:pt x="2627" y="27"/>
                    <a:pt x="24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1405950" y="2845788"/>
            <a:ext cx="6332100" cy="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title" idx="2" hasCustomPrompt="1"/>
          </p:nvPr>
        </p:nvSpPr>
        <p:spPr>
          <a:xfrm>
            <a:off x="3823500" y="1088950"/>
            <a:ext cx="1497000" cy="1493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" name="Google Shape;41;p3"/>
          <p:cNvSpPr/>
          <p:nvPr/>
        </p:nvSpPr>
        <p:spPr>
          <a:xfrm>
            <a:off x="-1041000" y="3310375"/>
            <a:ext cx="11225986" cy="3987262"/>
          </a:xfrm>
          <a:custGeom>
            <a:avLst/>
            <a:gdLst/>
            <a:ahLst/>
            <a:cxnLst/>
            <a:rect l="l" t="t" r="r" b="b"/>
            <a:pathLst>
              <a:path w="105159" h="44599" extrusionOk="0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/>
          <p:nvPr/>
        </p:nvSpPr>
        <p:spPr>
          <a:xfrm>
            <a:off x="0" y="4380553"/>
            <a:ext cx="9144064" cy="762939"/>
          </a:xfrm>
          <a:custGeom>
            <a:avLst/>
            <a:gdLst/>
            <a:ahLst/>
            <a:cxnLst/>
            <a:rect l="l" t="t" r="r" b="b"/>
            <a:pathLst>
              <a:path w="87612" h="9670" extrusionOk="0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oogle Shape;43;p3"/>
          <p:cNvGrpSpPr/>
          <p:nvPr/>
        </p:nvGrpSpPr>
        <p:grpSpPr>
          <a:xfrm>
            <a:off x="498990" y="3184349"/>
            <a:ext cx="1133103" cy="1456552"/>
            <a:chOff x="1307321" y="654999"/>
            <a:chExt cx="1131632" cy="1454661"/>
          </a:xfrm>
        </p:grpSpPr>
        <p:sp>
          <p:nvSpPr>
            <p:cNvPr id="44" name="Google Shape;44;p3"/>
            <p:cNvSpPr/>
            <p:nvPr/>
          </p:nvSpPr>
          <p:spPr>
            <a:xfrm>
              <a:off x="1307321" y="654999"/>
              <a:ext cx="1131632" cy="1021965"/>
            </a:xfrm>
            <a:custGeom>
              <a:avLst/>
              <a:gdLst/>
              <a:ahLst/>
              <a:cxnLst/>
              <a:rect l="l" t="t" r="r" b="b"/>
              <a:pathLst>
                <a:path w="25735" h="23241" extrusionOk="0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876952" y="1126611"/>
              <a:ext cx="81569" cy="983049"/>
            </a:xfrm>
            <a:custGeom>
              <a:avLst/>
              <a:gdLst/>
              <a:ahLst/>
              <a:cxnLst/>
              <a:rect l="l" t="t" r="r" b="b"/>
              <a:pathLst>
                <a:path w="1855" h="22356" extrusionOk="0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3"/>
          <p:cNvSpPr/>
          <p:nvPr/>
        </p:nvSpPr>
        <p:spPr>
          <a:xfrm>
            <a:off x="-133300" y="-329575"/>
            <a:ext cx="563629" cy="5512207"/>
          </a:xfrm>
          <a:custGeom>
            <a:avLst/>
            <a:gdLst/>
            <a:ahLst/>
            <a:cxnLst/>
            <a:rect l="l" t="t" r="r" b="b"/>
            <a:pathLst>
              <a:path w="5911" h="47821" extrusionOk="0">
                <a:moveTo>
                  <a:pt x="64" y="0"/>
                </a:moveTo>
                <a:lnTo>
                  <a:pt x="0" y="47778"/>
                </a:lnTo>
                <a:lnTo>
                  <a:pt x="5911" y="47820"/>
                </a:lnTo>
                <a:lnTo>
                  <a:pt x="27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8580374" y="-46777"/>
            <a:ext cx="563634" cy="5229374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7841725" y="310090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>
            <a:off x="8055525" y="539499"/>
            <a:ext cx="1046547" cy="249598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-1041000" y="3009775"/>
            <a:ext cx="11225986" cy="3987262"/>
          </a:xfrm>
          <a:custGeom>
            <a:avLst/>
            <a:gdLst/>
            <a:ahLst/>
            <a:cxnLst/>
            <a:rect l="l" t="t" r="r" b="b"/>
            <a:pathLst>
              <a:path w="105159" h="44599" extrusionOk="0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0" y="4705507"/>
            <a:ext cx="9144064" cy="438003"/>
          </a:xfrm>
          <a:custGeom>
            <a:avLst/>
            <a:gdLst/>
            <a:ahLst/>
            <a:cxnLst/>
            <a:rect l="l" t="t" r="r" b="b"/>
            <a:pathLst>
              <a:path w="87612" h="9670" extrusionOk="0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1189350" y="133250"/>
            <a:ext cx="841871" cy="201949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-170399" y="516818"/>
            <a:ext cx="612062" cy="147480"/>
          </a:xfrm>
          <a:custGeom>
            <a:avLst/>
            <a:gdLst/>
            <a:ahLst/>
            <a:cxnLst/>
            <a:rect l="l" t="t" r="r" b="b"/>
            <a:pathLst>
              <a:path w="5694" h="1372" extrusionOk="0">
                <a:moveTo>
                  <a:pt x="2405" y="0"/>
                </a:moveTo>
                <a:cubicBezTo>
                  <a:pt x="2251" y="0"/>
                  <a:pt x="2119" y="90"/>
                  <a:pt x="2034" y="201"/>
                </a:cubicBezTo>
                <a:cubicBezTo>
                  <a:pt x="1875" y="334"/>
                  <a:pt x="1790" y="530"/>
                  <a:pt x="1722" y="752"/>
                </a:cubicBezTo>
                <a:cubicBezTo>
                  <a:pt x="1637" y="710"/>
                  <a:pt x="1547" y="662"/>
                  <a:pt x="1457" y="662"/>
                </a:cubicBezTo>
                <a:cubicBezTo>
                  <a:pt x="1372" y="689"/>
                  <a:pt x="1282" y="773"/>
                  <a:pt x="1282" y="863"/>
                </a:cubicBezTo>
                <a:cubicBezTo>
                  <a:pt x="1199" y="767"/>
                  <a:pt x="1081" y="712"/>
                  <a:pt x="961" y="712"/>
                </a:cubicBezTo>
                <a:cubicBezTo>
                  <a:pt x="889" y="712"/>
                  <a:pt x="818" y="732"/>
                  <a:pt x="752" y="773"/>
                </a:cubicBezTo>
                <a:cubicBezTo>
                  <a:pt x="599" y="863"/>
                  <a:pt x="509" y="1059"/>
                  <a:pt x="376" y="1192"/>
                </a:cubicBezTo>
                <a:cubicBezTo>
                  <a:pt x="286" y="1261"/>
                  <a:pt x="90" y="1324"/>
                  <a:pt x="0" y="1351"/>
                </a:cubicBezTo>
                <a:lnTo>
                  <a:pt x="5694" y="1372"/>
                </a:lnTo>
                <a:cubicBezTo>
                  <a:pt x="5477" y="1324"/>
                  <a:pt x="5233" y="1282"/>
                  <a:pt x="5101" y="1038"/>
                </a:cubicBezTo>
                <a:cubicBezTo>
                  <a:pt x="5032" y="953"/>
                  <a:pt x="5011" y="842"/>
                  <a:pt x="4921" y="795"/>
                </a:cubicBezTo>
                <a:cubicBezTo>
                  <a:pt x="4895" y="775"/>
                  <a:pt x="4869" y="768"/>
                  <a:pt x="4842" y="768"/>
                </a:cubicBezTo>
                <a:cubicBezTo>
                  <a:pt x="4780" y="768"/>
                  <a:pt x="4712" y="809"/>
                  <a:pt x="4635" y="842"/>
                </a:cubicBezTo>
                <a:cubicBezTo>
                  <a:pt x="4613" y="842"/>
                  <a:pt x="4592" y="863"/>
                  <a:pt x="4571" y="863"/>
                </a:cubicBezTo>
                <a:cubicBezTo>
                  <a:pt x="4550" y="842"/>
                  <a:pt x="4550" y="821"/>
                  <a:pt x="4523" y="795"/>
                </a:cubicBezTo>
                <a:cubicBezTo>
                  <a:pt x="4460" y="689"/>
                  <a:pt x="4439" y="509"/>
                  <a:pt x="4349" y="397"/>
                </a:cubicBezTo>
                <a:cubicBezTo>
                  <a:pt x="4278" y="313"/>
                  <a:pt x="4182" y="274"/>
                  <a:pt x="4088" y="274"/>
                </a:cubicBezTo>
                <a:cubicBezTo>
                  <a:pt x="4033" y="274"/>
                  <a:pt x="3979" y="287"/>
                  <a:pt x="3930" y="313"/>
                </a:cubicBezTo>
                <a:cubicBezTo>
                  <a:pt x="3798" y="397"/>
                  <a:pt x="3708" y="556"/>
                  <a:pt x="3665" y="710"/>
                </a:cubicBezTo>
                <a:cubicBezTo>
                  <a:pt x="3554" y="599"/>
                  <a:pt x="3443" y="487"/>
                  <a:pt x="3310" y="445"/>
                </a:cubicBezTo>
                <a:cubicBezTo>
                  <a:pt x="3268" y="430"/>
                  <a:pt x="3224" y="422"/>
                  <a:pt x="3180" y="422"/>
                </a:cubicBezTo>
                <a:cubicBezTo>
                  <a:pt x="3085" y="422"/>
                  <a:pt x="2989" y="457"/>
                  <a:pt x="2913" y="530"/>
                </a:cubicBezTo>
                <a:cubicBezTo>
                  <a:pt x="2802" y="291"/>
                  <a:pt x="2627" y="27"/>
                  <a:pt x="24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7510822" y="223947"/>
            <a:ext cx="645170" cy="154789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405162" y="741578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8014638" y="4836975"/>
            <a:ext cx="3181346" cy="175049"/>
          </a:xfrm>
          <a:custGeom>
            <a:avLst/>
            <a:gdLst/>
            <a:ahLst/>
            <a:cxnLst/>
            <a:rect l="l" t="t" r="r" b="b"/>
            <a:pathLst>
              <a:path w="36476" h="2273" extrusionOk="0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" name="Google Shape;58;p4"/>
          <p:cNvGrpSpPr/>
          <p:nvPr/>
        </p:nvGrpSpPr>
        <p:grpSpPr>
          <a:xfrm>
            <a:off x="7871553" y="3836915"/>
            <a:ext cx="3284189" cy="1168269"/>
            <a:chOff x="2536050" y="2210275"/>
            <a:chExt cx="5672175" cy="2017737"/>
          </a:xfrm>
        </p:grpSpPr>
        <p:sp>
          <p:nvSpPr>
            <p:cNvPr id="59" name="Google Shape;59;p4"/>
            <p:cNvSpPr/>
            <p:nvPr/>
          </p:nvSpPr>
          <p:spPr>
            <a:xfrm>
              <a:off x="2536050" y="2210275"/>
              <a:ext cx="5672175" cy="1619642"/>
            </a:xfrm>
            <a:custGeom>
              <a:avLst/>
              <a:gdLst/>
              <a:ahLst/>
              <a:cxnLst/>
              <a:rect l="l" t="t" r="r" b="b"/>
              <a:pathLst>
                <a:path w="73667" h="21035" extrusionOk="0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2558072" y="3186233"/>
              <a:ext cx="5593868" cy="643699"/>
            </a:xfrm>
            <a:custGeom>
              <a:avLst/>
              <a:gdLst/>
              <a:ahLst/>
              <a:cxnLst/>
              <a:rect l="l" t="t" r="r" b="b"/>
              <a:pathLst>
                <a:path w="72650" h="8360" extrusionOk="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3059640" y="3267775"/>
              <a:ext cx="897252" cy="888859"/>
            </a:xfrm>
            <a:custGeom>
              <a:avLst/>
              <a:gdLst/>
              <a:ahLst/>
              <a:cxnLst/>
              <a:rect l="l" t="t" r="r" b="b"/>
              <a:pathLst>
                <a:path w="11653" h="11544" extrusionOk="0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3258219" y="3464737"/>
              <a:ext cx="499637" cy="494940"/>
            </a:xfrm>
            <a:custGeom>
              <a:avLst/>
              <a:gdLst/>
              <a:ahLst/>
              <a:cxnLst/>
              <a:rect l="l" t="t" r="r" b="b"/>
              <a:pathLst>
                <a:path w="6489" h="6428" extrusionOk="0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3428309" y="3633287"/>
              <a:ext cx="159539" cy="157845"/>
            </a:xfrm>
            <a:custGeom>
              <a:avLst/>
              <a:gdLst/>
              <a:ahLst/>
              <a:cxnLst/>
              <a:rect l="l" t="t" r="r" b="b"/>
              <a:pathLst>
                <a:path w="2072" h="2050" extrusionOk="0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6587173" y="3340769"/>
              <a:ext cx="897252" cy="887242"/>
            </a:xfrm>
            <a:custGeom>
              <a:avLst/>
              <a:gdLst/>
              <a:ahLst/>
              <a:cxnLst/>
              <a:rect l="l" t="t" r="r" b="b"/>
              <a:pathLst>
                <a:path w="11653" h="11523" extrusionOk="0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6785752" y="3536115"/>
              <a:ext cx="499637" cy="494863"/>
            </a:xfrm>
            <a:custGeom>
              <a:avLst/>
              <a:gdLst/>
              <a:ahLst/>
              <a:cxnLst/>
              <a:rect l="l" t="t" r="r" b="b"/>
              <a:pathLst>
                <a:path w="6489" h="6427" extrusionOk="0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6955842" y="3704588"/>
              <a:ext cx="159539" cy="157999"/>
            </a:xfrm>
            <a:custGeom>
              <a:avLst/>
              <a:gdLst/>
              <a:ahLst/>
              <a:cxnLst/>
              <a:rect l="l" t="t" r="r" b="b"/>
              <a:pathLst>
                <a:path w="2072" h="2052" extrusionOk="0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2597726" y="2882396"/>
              <a:ext cx="794460" cy="377057"/>
            </a:xfrm>
            <a:custGeom>
              <a:avLst/>
              <a:gdLst/>
              <a:ahLst/>
              <a:cxnLst/>
              <a:rect l="l" t="t" r="r" b="b"/>
              <a:pathLst>
                <a:path w="10318" h="4897" extrusionOk="0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7184990" y="2809017"/>
              <a:ext cx="231300" cy="230992"/>
            </a:xfrm>
            <a:custGeom>
              <a:avLst/>
              <a:gdLst/>
              <a:ahLst/>
              <a:cxnLst/>
              <a:rect l="l" t="t" r="r" b="b"/>
              <a:pathLst>
                <a:path w="3004" h="3000" extrusionOk="0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5159852" y="2907267"/>
              <a:ext cx="298981" cy="70068"/>
            </a:xfrm>
            <a:custGeom>
              <a:avLst/>
              <a:gdLst/>
              <a:ahLst/>
              <a:cxnLst/>
              <a:rect l="l" t="t" r="r" b="b"/>
              <a:pathLst>
                <a:path w="3883" h="910" extrusionOk="0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6485227" y="2914197"/>
              <a:ext cx="298981" cy="71685"/>
            </a:xfrm>
            <a:custGeom>
              <a:avLst/>
              <a:gdLst/>
              <a:ahLst/>
              <a:cxnLst/>
              <a:rect l="l" t="t" r="r" b="b"/>
              <a:pathLst>
                <a:path w="3883" h="931" extrusionOk="0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4087339" y="2845668"/>
              <a:ext cx="94014" cy="967628"/>
            </a:xfrm>
            <a:custGeom>
              <a:avLst/>
              <a:gdLst/>
              <a:ahLst/>
              <a:cxnLst/>
              <a:rect l="l" t="t" r="r" b="b"/>
              <a:pathLst>
                <a:path w="1221" h="12567" extrusionOk="0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589657" y="2792462"/>
              <a:ext cx="28104" cy="1005895"/>
            </a:xfrm>
            <a:custGeom>
              <a:avLst/>
              <a:gdLst/>
              <a:ahLst/>
              <a:cxnLst/>
              <a:rect l="l" t="t" r="r" b="b"/>
              <a:pathLst>
                <a:path w="365" h="13064" extrusionOk="0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6435871" y="2630611"/>
              <a:ext cx="572630" cy="1150035"/>
            </a:xfrm>
            <a:custGeom>
              <a:avLst/>
              <a:gdLst/>
              <a:ahLst/>
              <a:cxnLst/>
              <a:rect l="l" t="t" r="r" b="b"/>
              <a:pathLst>
                <a:path w="7437" h="14936" extrusionOk="0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4094269" y="2288044"/>
              <a:ext cx="2893797" cy="573631"/>
            </a:xfrm>
            <a:custGeom>
              <a:avLst/>
              <a:gdLst/>
              <a:ahLst/>
              <a:cxnLst/>
              <a:rect l="l" t="t" r="r" b="b"/>
              <a:pathLst>
                <a:path w="37583" h="7450" extrusionOk="0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547831" y="3403677"/>
              <a:ext cx="221137" cy="239847"/>
            </a:xfrm>
            <a:custGeom>
              <a:avLst/>
              <a:gdLst/>
              <a:ahLst/>
              <a:cxnLst/>
              <a:rect l="l" t="t" r="r" b="b"/>
              <a:pathLst>
                <a:path w="2872" h="3115" extrusionOk="0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7999018" y="2890635"/>
              <a:ext cx="1694" cy="1694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7805290" y="2824185"/>
              <a:ext cx="288818" cy="458828"/>
            </a:xfrm>
            <a:custGeom>
              <a:avLst/>
              <a:gdLst/>
              <a:ahLst/>
              <a:cxnLst/>
              <a:rect l="l" t="t" r="r" b="b"/>
              <a:pathLst>
                <a:path w="3751" h="5959" extrusionOk="0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2733397" y="3074123"/>
              <a:ext cx="3311" cy="3388"/>
            </a:xfrm>
            <a:custGeom>
              <a:avLst/>
              <a:gdLst/>
              <a:ahLst/>
              <a:cxnLst/>
              <a:rect l="l" t="t" r="r" b="b"/>
              <a:pathLst>
                <a:path w="43" h="44" extrusionOk="0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2692588" y="2931444"/>
              <a:ext cx="438501" cy="181945"/>
            </a:xfrm>
            <a:custGeom>
              <a:avLst/>
              <a:gdLst/>
              <a:ahLst/>
              <a:cxnLst/>
              <a:rect l="l" t="t" r="r" b="b"/>
              <a:pathLst>
                <a:path w="5695" h="2363" extrusionOk="0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"/>
          <p:cNvSpPr txBox="1">
            <a:spLocks noGrp="1"/>
          </p:cNvSpPr>
          <p:nvPr>
            <p:ph type="body" idx="1"/>
          </p:nvPr>
        </p:nvSpPr>
        <p:spPr>
          <a:xfrm>
            <a:off x="720000" y="949875"/>
            <a:ext cx="77040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582471" y="414723"/>
            <a:ext cx="252794" cy="249582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" name="Google Shape;83;p4"/>
          <p:cNvGrpSpPr/>
          <p:nvPr/>
        </p:nvGrpSpPr>
        <p:grpSpPr>
          <a:xfrm>
            <a:off x="769604" y="3731863"/>
            <a:ext cx="889237" cy="1143073"/>
            <a:chOff x="1307321" y="654999"/>
            <a:chExt cx="1131632" cy="1454661"/>
          </a:xfrm>
        </p:grpSpPr>
        <p:sp>
          <p:nvSpPr>
            <p:cNvPr id="84" name="Google Shape;84;p4"/>
            <p:cNvSpPr/>
            <p:nvPr/>
          </p:nvSpPr>
          <p:spPr>
            <a:xfrm>
              <a:off x="1307321" y="654999"/>
              <a:ext cx="1131632" cy="1021965"/>
            </a:xfrm>
            <a:custGeom>
              <a:avLst/>
              <a:gdLst/>
              <a:ahLst/>
              <a:cxnLst/>
              <a:rect l="l" t="t" r="r" b="b"/>
              <a:pathLst>
                <a:path w="25735" h="23241" extrusionOk="0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1876952" y="1126611"/>
              <a:ext cx="81569" cy="983049"/>
            </a:xfrm>
            <a:custGeom>
              <a:avLst/>
              <a:gdLst/>
              <a:ahLst/>
              <a:cxnLst/>
              <a:rect l="l" t="t" r="r" b="b"/>
              <a:pathLst>
                <a:path w="1855" h="22356" extrusionOk="0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4"/>
          <p:cNvSpPr/>
          <p:nvPr/>
        </p:nvSpPr>
        <p:spPr>
          <a:xfrm>
            <a:off x="8702325" y="-45775"/>
            <a:ext cx="467251" cy="4144294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4"/>
          <p:cNvSpPr/>
          <p:nvPr/>
        </p:nvSpPr>
        <p:spPr>
          <a:xfrm rot="10800000">
            <a:off x="-25576" y="1044981"/>
            <a:ext cx="467251" cy="4144294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"/>
          <p:cNvSpPr/>
          <p:nvPr/>
        </p:nvSpPr>
        <p:spPr>
          <a:xfrm>
            <a:off x="3506727" y="304093"/>
            <a:ext cx="1040462" cy="249599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1"/>
          <p:cNvSpPr/>
          <p:nvPr/>
        </p:nvSpPr>
        <p:spPr>
          <a:xfrm>
            <a:off x="72684" y="2534606"/>
            <a:ext cx="640548" cy="152424"/>
          </a:xfrm>
          <a:custGeom>
            <a:avLst/>
            <a:gdLst/>
            <a:ahLst/>
            <a:cxnLst/>
            <a:rect l="l" t="t" r="r" b="b"/>
            <a:pathLst>
              <a:path w="5959" h="1418" extrusionOk="0">
                <a:moveTo>
                  <a:pt x="2471" y="1"/>
                </a:moveTo>
                <a:cubicBezTo>
                  <a:pt x="2337" y="1"/>
                  <a:pt x="2219" y="86"/>
                  <a:pt x="2119" y="205"/>
                </a:cubicBezTo>
                <a:cubicBezTo>
                  <a:pt x="1965" y="359"/>
                  <a:pt x="1854" y="560"/>
                  <a:pt x="1812" y="777"/>
                </a:cubicBezTo>
                <a:cubicBezTo>
                  <a:pt x="1738" y="743"/>
                  <a:pt x="1665" y="708"/>
                  <a:pt x="1582" y="708"/>
                </a:cubicBezTo>
                <a:cubicBezTo>
                  <a:pt x="1564" y="708"/>
                  <a:pt x="1545" y="710"/>
                  <a:pt x="1526" y="714"/>
                </a:cubicBezTo>
                <a:cubicBezTo>
                  <a:pt x="1436" y="714"/>
                  <a:pt x="1346" y="798"/>
                  <a:pt x="1346" y="910"/>
                </a:cubicBezTo>
                <a:cubicBezTo>
                  <a:pt x="1248" y="798"/>
                  <a:pt x="1122" y="741"/>
                  <a:pt x="999" y="741"/>
                </a:cubicBezTo>
                <a:cubicBezTo>
                  <a:pt x="928" y="741"/>
                  <a:pt x="858" y="760"/>
                  <a:pt x="795" y="798"/>
                </a:cubicBezTo>
                <a:cubicBezTo>
                  <a:pt x="620" y="888"/>
                  <a:pt x="530" y="1111"/>
                  <a:pt x="376" y="1243"/>
                </a:cubicBezTo>
                <a:cubicBezTo>
                  <a:pt x="307" y="1328"/>
                  <a:pt x="90" y="1376"/>
                  <a:pt x="0" y="1418"/>
                </a:cubicBezTo>
                <a:lnTo>
                  <a:pt x="5959" y="1418"/>
                </a:lnTo>
                <a:cubicBezTo>
                  <a:pt x="5736" y="1397"/>
                  <a:pt x="5471" y="1328"/>
                  <a:pt x="5339" y="1090"/>
                </a:cubicBezTo>
                <a:cubicBezTo>
                  <a:pt x="5275" y="1000"/>
                  <a:pt x="5254" y="888"/>
                  <a:pt x="5164" y="825"/>
                </a:cubicBezTo>
                <a:cubicBezTo>
                  <a:pt x="5137" y="811"/>
                  <a:pt x="5109" y="805"/>
                  <a:pt x="5080" y="805"/>
                </a:cubicBezTo>
                <a:cubicBezTo>
                  <a:pt x="5011" y="805"/>
                  <a:pt x="4935" y="837"/>
                  <a:pt x="4857" y="867"/>
                </a:cubicBezTo>
                <a:cubicBezTo>
                  <a:pt x="4836" y="888"/>
                  <a:pt x="4809" y="888"/>
                  <a:pt x="4788" y="888"/>
                </a:cubicBezTo>
                <a:cubicBezTo>
                  <a:pt x="4767" y="888"/>
                  <a:pt x="4746" y="867"/>
                  <a:pt x="4746" y="846"/>
                </a:cubicBezTo>
                <a:cubicBezTo>
                  <a:pt x="4656" y="714"/>
                  <a:pt x="4635" y="534"/>
                  <a:pt x="4544" y="428"/>
                </a:cubicBezTo>
                <a:cubicBezTo>
                  <a:pt x="4480" y="330"/>
                  <a:pt x="4387" y="285"/>
                  <a:pt x="4294" y="285"/>
                </a:cubicBezTo>
                <a:cubicBezTo>
                  <a:pt x="4236" y="285"/>
                  <a:pt x="4177" y="303"/>
                  <a:pt x="4126" y="338"/>
                </a:cubicBezTo>
                <a:cubicBezTo>
                  <a:pt x="3972" y="401"/>
                  <a:pt x="3882" y="560"/>
                  <a:pt x="3840" y="735"/>
                </a:cubicBezTo>
                <a:cubicBezTo>
                  <a:pt x="3729" y="624"/>
                  <a:pt x="3596" y="512"/>
                  <a:pt x="3464" y="470"/>
                </a:cubicBezTo>
                <a:cubicBezTo>
                  <a:pt x="3416" y="457"/>
                  <a:pt x="3368" y="450"/>
                  <a:pt x="3321" y="450"/>
                </a:cubicBezTo>
                <a:cubicBezTo>
                  <a:pt x="3218" y="450"/>
                  <a:pt x="3122" y="484"/>
                  <a:pt x="3046" y="560"/>
                </a:cubicBezTo>
                <a:cubicBezTo>
                  <a:pt x="2934" y="295"/>
                  <a:pt x="2760" y="30"/>
                  <a:pt x="2516" y="4"/>
                </a:cubicBezTo>
                <a:cubicBezTo>
                  <a:pt x="2501" y="2"/>
                  <a:pt x="2486" y="1"/>
                  <a:pt x="247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1"/>
          <p:cNvSpPr/>
          <p:nvPr/>
        </p:nvSpPr>
        <p:spPr>
          <a:xfrm>
            <a:off x="7776469" y="629026"/>
            <a:ext cx="1231458" cy="293698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1"/>
          <p:cNvSpPr/>
          <p:nvPr/>
        </p:nvSpPr>
        <p:spPr>
          <a:xfrm>
            <a:off x="5321426" y="1123580"/>
            <a:ext cx="612062" cy="147480"/>
          </a:xfrm>
          <a:custGeom>
            <a:avLst/>
            <a:gdLst/>
            <a:ahLst/>
            <a:cxnLst/>
            <a:rect l="l" t="t" r="r" b="b"/>
            <a:pathLst>
              <a:path w="5694" h="1372" extrusionOk="0">
                <a:moveTo>
                  <a:pt x="2405" y="0"/>
                </a:moveTo>
                <a:cubicBezTo>
                  <a:pt x="2251" y="0"/>
                  <a:pt x="2119" y="90"/>
                  <a:pt x="2034" y="201"/>
                </a:cubicBezTo>
                <a:cubicBezTo>
                  <a:pt x="1875" y="334"/>
                  <a:pt x="1790" y="530"/>
                  <a:pt x="1722" y="752"/>
                </a:cubicBezTo>
                <a:cubicBezTo>
                  <a:pt x="1637" y="710"/>
                  <a:pt x="1547" y="662"/>
                  <a:pt x="1457" y="662"/>
                </a:cubicBezTo>
                <a:cubicBezTo>
                  <a:pt x="1372" y="689"/>
                  <a:pt x="1282" y="773"/>
                  <a:pt x="1282" y="863"/>
                </a:cubicBezTo>
                <a:cubicBezTo>
                  <a:pt x="1199" y="767"/>
                  <a:pt x="1081" y="712"/>
                  <a:pt x="961" y="712"/>
                </a:cubicBezTo>
                <a:cubicBezTo>
                  <a:pt x="889" y="712"/>
                  <a:pt x="818" y="732"/>
                  <a:pt x="752" y="773"/>
                </a:cubicBezTo>
                <a:cubicBezTo>
                  <a:pt x="599" y="863"/>
                  <a:pt x="509" y="1059"/>
                  <a:pt x="376" y="1192"/>
                </a:cubicBezTo>
                <a:cubicBezTo>
                  <a:pt x="286" y="1261"/>
                  <a:pt x="90" y="1324"/>
                  <a:pt x="0" y="1351"/>
                </a:cubicBezTo>
                <a:lnTo>
                  <a:pt x="5694" y="1372"/>
                </a:lnTo>
                <a:cubicBezTo>
                  <a:pt x="5477" y="1324"/>
                  <a:pt x="5233" y="1282"/>
                  <a:pt x="5101" y="1038"/>
                </a:cubicBezTo>
                <a:cubicBezTo>
                  <a:pt x="5032" y="953"/>
                  <a:pt x="5011" y="842"/>
                  <a:pt x="4921" y="795"/>
                </a:cubicBezTo>
                <a:cubicBezTo>
                  <a:pt x="4895" y="775"/>
                  <a:pt x="4869" y="768"/>
                  <a:pt x="4842" y="768"/>
                </a:cubicBezTo>
                <a:cubicBezTo>
                  <a:pt x="4780" y="768"/>
                  <a:pt x="4712" y="809"/>
                  <a:pt x="4635" y="842"/>
                </a:cubicBezTo>
                <a:cubicBezTo>
                  <a:pt x="4613" y="842"/>
                  <a:pt x="4592" y="863"/>
                  <a:pt x="4571" y="863"/>
                </a:cubicBezTo>
                <a:cubicBezTo>
                  <a:pt x="4550" y="842"/>
                  <a:pt x="4550" y="821"/>
                  <a:pt x="4523" y="795"/>
                </a:cubicBezTo>
                <a:cubicBezTo>
                  <a:pt x="4460" y="689"/>
                  <a:pt x="4439" y="509"/>
                  <a:pt x="4349" y="397"/>
                </a:cubicBezTo>
                <a:cubicBezTo>
                  <a:pt x="4278" y="313"/>
                  <a:pt x="4182" y="274"/>
                  <a:pt x="4088" y="274"/>
                </a:cubicBezTo>
                <a:cubicBezTo>
                  <a:pt x="4033" y="274"/>
                  <a:pt x="3979" y="287"/>
                  <a:pt x="3930" y="313"/>
                </a:cubicBezTo>
                <a:cubicBezTo>
                  <a:pt x="3798" y="397"/>
                  <a:pt x="3708" y="556"/>
                  <a:pt x="3665" y="710"/>
                </a:cubicBezTo>
                <a:cubicBezTo>
                  <a:pt x="3554" y="599"/>
                  <a:pt x="3443" y="487"/>
                  <a:pt x="3310" y="445"/>
                </a:cubicBezTo>
                <a:cubicBezTo>
                  <a:pt x="3268" y="430"/>
                  <a:pt x="3224" y="422"/>
                  <a:pt x="3180" y="422"/>
                </a:cubicBezTo>
                <a:cubicBezTo>
                  <a:pt x="3085" y="422"/>
                  <a:pt x="2989" y="457"/>
                  <a:pt x="2913" y="530"/>
                </a:cubicBezTo>
                <a:cubicBezTo>
                  <a:pt x="2802" y="291"/>
                  <a:pt x="2627" y="27"/>
                  <a:pt x="24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1"/>
          <p:cNvSpPr/>
          <p:nvPr/>
        </p:nvSpPr>
        <p:spPr>
          <a:xfrm>
            <a:off x="-1041000" y="3310375"/>
            <a:ext cx="11225986" cy="3987262"/>
          </a:xfrm>
          <a:custGeom>
            <a:avLst/>
            <a:gdLst/>
            <a:ahLst/>
            <a:cxnLst/>
            <a:rect l="l" t="t" r="r" b="b"/>
            <a:pathLst>
              <a:path w="105159" h="44599" extrusionOk="0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1"/>
          <p:cNvSpPr/>
          <p:nvPr/>
        </p:nvSpPr>
        <p:spPr>
          <a:xfrm>
            <a:off x="0" y="4380553"/>
            <a:ext cx="9144064" cy="762939"/>
          </a:xfrm>
          <a:custGeom>
            <a:avLst/>
            <a:gdLst/>
            <a:ahLst/>
            <a:cxnLst/>
            <a:rect l="l" t="t" r="r" b="b"/>
            <a:pathLst>
              <a:path w="87612" h="9670" extrusionOk="0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8" name="Google Shape;198;p11"/>
          <p:cNvGrpSpPr/>
          <p:nvPr/>
        </p:nvGrpSpPr>
        <p:grpSpPr>
          <a:xfrm>
            <a:off x="498990" y="3184349"/>
            <a:ext cx="1133103" cy="1456552"/>
            <a:chOff x="1307321" y="654999"/>
            <a:chExt cx="1131632" cy="1454661"/>
          </a:xfrm>
        </p:grpSpPr>
        <p:sp>
          <p:nvSpPr>
            <p:cNvPr id="199" name="Google Shape;199;p11"/>
            <p:cNvSpPr/>
            <p:nvPr/>
          </p:nvSpPr>
          <p:spPr>
            <a:xfrm>
              <a:off x="1307321" y="654999"/>
              <a:ext cx="1131632" cy="1021965"/>
            </a:xfrm>
            <a:custGeom>
              <a:avLst/>
              <a:gdLst/>
              <a:ahLst/>
              <a:cxnLst/>
              <a:rect l="l" t="t" r="r" b="b"/>
              <a:pathLst>
                <a:path w="25735" h="23241" extrusionOk="0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1876952" y="1126611"/>
              <a:ext cx="81569" cy="983049"/>
            </a:xfrm>
            <a:custGeom>
              <a:avLst/>
              <a:gdLst/>
              <a:ahLst/>
              <a:cxnLst/>
              <a:rect l="l" t="t" r="r" b="b"/>
              <a:pathLst>
                <a:path w="1855" h="22356" extrusionOk="0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" name="Google Shape;201;p11"/>
          <p:cNvSpPr/>
          <p:nvPr/>
        </p:nvSpPr>
        <p:spPr>
          <a:xfrm>
            <a:off x="8580375" y="-35000"/>
            <a:ext cx="589203" cy="5217602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1"/>
          <p:cNvSpPr/>
          <p:nvPr/>
        </p:nvSpPr>
        <p:spPr>
          <a:xfrm rot="10800000">
            <a:off x="-25578" y="-85858"/>
            <a:ext cx="589203" cy="5248208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643525"/>
            <a:ext cx="6576000" cy="1416300"/>
          </a:xfrm>
          <a:prstGeom prst="rect">
            <a:avLst/>
          </a:prstGeom>
          <a:solidFill>
            <a:schemeClr val="accent6"/>
          </a:solidFill>
          <a:effectLst>
            <a:outerShdw dist="133350" dir="2760000" algn="bl" rotWithShape="0">
              <a:schemeClr val="lt2">
                <a:alpha val="4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04" name="Google Shape;204;p11"/>
          <p:cNvSpPr txBox="1">
            <a:spLocks noGrp="1"/>
          </p:cNvSpPr>
          <p:nvPr>
            <p:ph type="subTitle" idx="1"/>
          </p:nvPr>
        </p:nvSpPr>
        <p:spPr>
          <a:xfrm>
            <a:off x="1284000" y="324572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205" name="Google Shape;205;p11"/>
          <p:cNvGrpSpPr/>
          <p:nvPr/>
        </p:nvGrpSpPr>
        <p:grpSpPr>
          <a:xfrm flipH="1">
            <a:off x="7722762" y="3526378"/>
            <a:ext cx="1003192" cy="1289557"/>
            <a:chOff x="1307321" y="654999"/>
            <a:chExt cx="1131632" cy="1454661"/>
          </a:xfrm>
        </p:grpSpPr>
        <p:sp>
          <p:nvSpPr>
            <p:cNvPr id="206" name="Google Shape;206;p11"/>
            <p:cNvSpPr/>
            <p:nvPr/>
          </p:nvSpPr>
          <p:spPr>
            <a:xfrm>
              <a:off x="1307321" y="654999"/>
              <a:ext cx="1131632" cy="1021965"/>
            </a:xfrm>
            <a:custGeom>
              <a:avLst/>
              <a:gdLst/>
              <a:ahLst/>
              <a:cxnLst/>
              <a:rect l="l" t="t" r="r" b="b"/>
              <a:pathLst>
                <a:path w="25735" h="23241" extrusionOk="0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1876952" y="1126611"/>
              <a:ext cx="81569" cy="983049"/>
            </a:xfrm>
            <a:custGeom>
              <a:avLst/>
              <a:gdLst/>
              <a:ahLst/>
              <a:cxnLst/>
              <a:rect l="l" t="t" r="r" b="b"/>
              <a:pathLst>
                <a:path w="1855" h="22356" extrusionOk="0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" name="Google Shape;208;p11"/>
          <p:cNvSpPr/>
          <p:nvPr/>
        </p:nvSpPr>
        <p:spPr>
          <a:xfrm>
            <a:off x="648175" y="304090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1"/>
          <p:cNvSpPr/>
          <p:nvPr/>
        </p:nvSpPr>
        <p:spPr>
          <a:xfrm>
            <a:off x="340137" y="164630"/>
            <a:ext cx="250671" cy="247486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1"/>
          <p:cNvSpPr/>
          <p:nvPr/>
        </p:nvSpPr>
        <p:spPr>
          <a:xfrm>
            <a:off x="8265500" y="3079228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1"/>
          <p:cNvSpPr/>
          <p:nvPr/>
        </p:nvSpPr>
        <p:spPr>
          <a:xfrm>
            <a:off x="8484628" y="2745249"/>
            <a:ext cx="297443" cy="293701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"/>
          <p:cNvSpPr/>
          <p:nvPr/>
        </p:nvSpPr>
        <p:spPr>
          <a:xfrm>
            <a:off x="-349600" y="1293524"/>
            <a:ext cx="1046547" cy="249598"/>
          </a:xfrm>
          <a:custGeom>
            <a:avLst/>
            <a:gdLst/>
            <a:ahLst/>
            <a:cxnLst/>
            <a:rect l="l" t="t" r="r" b="b"/>
            <a:pathLst>
              <a:path w="9736" h="2322" extrusionOk="0">
                <a:moveTo>
                  <a:pt x="4043" y="0"/>
                </a:moveTo>
                <a:cubicBezTo>
                  <a:pt x="3835" y="0"/>
                  <a:pt x="3633" y="146"/>
                  <a:pt x="3465" y="315"/>
                </a:cubicBezTo>
                <a:cubicBezTo>
                  <a:pt x="3221" y="558"/>
                  <a:pt x="3046" y="887"/>
                  <a:pt x="2935" y="1263"/>
                </a:cubicBezTo>
                <a:cubicBezTo>
                  <a:pt x="2820" y="1184"/>
                  <a:pt x="2689" y="1126"/>
                  <a:pt x="2556" y="1126"/>
                </a:cubicBezTo>
                <a:cubicBezTo>
                  <a:pt x="2535" y="1126"/>
                  <a:pt x="2515" y="1128"/>
                  <a:pt x="2495" y="1130"/>
                </a:cubicBezTo>
                <a:cubicBezTo>
                  <a:pt x="2342" y="1151"/>
                  <a:pt x="2188" y="1284"/>
                  <a:pt x="2188" y="1485"/>
                </a:cubicBezTo>
                <a:cubicBezTo>
                  <a:pt x="2035" y="1302"/>
                  <a:pt x="1828" y="1208"/>
                  <a:pt x="1625" y="1208"/>
                </a:cubicBezTo>
                <a:cubicBezTo>
                  <a:pt x="1506" y="1208"/>
                  <a:pt x="1388" y="1240"/>
                  <a:pt x="1282" y="1305"/>
                </a:cubicBezTo>
                <a:cubicBezTo>
                  <a:pt x="1018" y="1459"/>
                  <a:pt x="838" y="1792"/>
                  <a:pt x="620" y="2015"/>
                </a:cubicBezTo>
                <a:cubicBezTo>
                  <a:pt x="488" y="2147"/>
                  <a:pt x="154" y="2253"/>
                  <a:pt x="1" y="2301"/>
                </a:cubicBezTo>
                <a:lnTo>
                  <a:pt x="9735" y="2322"/>
                </a:lnTo>
                <a:cubicBezTo>
                  <a:pt x="9359" y="2253"/>
                  <a:pt x="8914" y="2168"/>
                  <a:pt x="8697" y="1771"/>
                </a:cubicBezTo>
                <a:cubicBezTo>
                  <a:pt x="8607" y="1618"/>
                  <a:pt x="8565" y="1416"/>
                  <a:pt x="8432" y="1353"/>
                </a:cubicBezTo>
                <a:cubicBezTo>
                  <a:pt x="8380" y="1315"/>
                  <a:pt x="8322" y="1300"/>
                  <a:pt x="8263" y="1300"/>
                </a:cubicBezTo>
                <a:cubicBezTo>
                  <a:pt x="8147" y="1300"/>
                  <a:pt x="8025" y="1357"/>
                  <a:pt x="7924" y="1416"/>
                </a:cubicBezTo>
                <a:cubicBezTo>
                  <a:pt x="7909" y="1431"/>
                  <a:pt x="7881" y="1446"/>
                  <a:pt x="7851" y="1446"/>
                </a:cubicBezTo>
                <a:cubicBezTo>
                  <a:pt x="7838" y="1446"/>
                  <a:pt x="7825" y="1444"/>
                  <a:pt x="7813" y="1437"/>
                </a:cubicBezTo>
                <a:cubicBezTo>
                  <a:pt x="7770" y="1416"/>
                  <a:pt x="7749" y="1395"/>
                  <a:pt x="7723" y="1353"/>
                </a:cubicBezTo>
                <a:cubicBezTo>
                  <a:pt x="7590" y="1130"/>
                  <a:pt x="7569" y="865"/>
                  <a:pt x="7416" y="664"/>
                </a:cubicBezTo>
                <a:cubicBezTo>
                  <a:pt x="7306" y="528"/>
                  <a:pt x="7152" y="458"/>
                  <a:pt x="6992" y="458"/>
                </a:cubicBezTo>
                <a:cubicBezTo>
                  <a:pt x="6898" y="458"/>
                  <a:pt x="6802" y="483"/>
                  <a:pt x="6711" y="532"/>
                </a:cubicBezTo>
                <a:cubicBezTo>
                  <a:pt x="6489" y="643"/>
                  <a:pt x="6335" y="908"/>
                  <a:pt x="6245" y="1194"/>
                </a:cubicBezTo>
                <a:cubicBezTo>
                  <a:pt x="6070" y="1019"/>
                  <a:pt x="5869" y="823"/>
                  <a:pt x="5652" y="754"/>
                </a:cubicBezTo>
                <a:cubicBezTo>
                  <a:pt x="5573" y="725"/>
                  <a:pt x="5492" y="710"/>
                  <a:pt x="5413" y="710"/>
                </a:cubicBezTo>
                <a:cubicBezTo>
                  <a:pt x="5247" y="710"/>
                  <a:pt x="5087" y="775"/>
                  <a:pt x="4969" y="908"/>
                </a:cubicBezTo>
                <a:cubicBezTo>
                  <a:pt x="4767" y="489"/>
                  <a:pt x="4481" y="29"/>
                  <a:pt x="4084" y="2"/>
                </a:cubicBezTo>
                <a:cubicBezTo>
                  <a:pt x="4070" y="1"/>
                  <a:pt x="4056" y="0"/>
                  <a:pt x="404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3"/>
          <p:cNvSpPr txBox="1">
            <a:spLocks noGrp="1"/>
          </p:cNvSpPr>
          <p:nvPr>
            <p:ph type="subTitle" idx="1"/>
          </p:nvPr>
        </p:nvSpPr>
        <p:spPr>
          <a:xfrm>
            <a:off x="948575" y="37003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6" name="Google Shape;216;p13"/>
          <p:cNvSpPr txBox="1">
            <a:spLocks noGrp="1"/>
          </p:cNvSpPr>
          <p:nvPr>
            <p:ph type="subTitle" idx="2"/>
          </p:nvPr>
        </p:nvSpPr>
        <p:spPr>
          <a:xfrm>
            <a:off x="3419250" y="37003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7" name="Google Shape;217;p13"/>
          <p:cNvSpPr txBox="1">
            <a:spLocks noGrp="1"/>
          </p:cNvSpPr>
          <p:nvPr>
            <p:ph type="subTitle" idx="3"/>
          </p:nvPr>
        </p:nvSpPr>
        <p:spPr>
          <a:xfrm>
            <a:off x="5889925" y="37003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8" name="Google Shape;218;p13"/>
          <p:cNvSpPr txBox="1">
            <a:spLocks noGrp="1"/>
          </p:cNvSpPr>
          <p:nvPr>
            <p:ph type="subTitle" idx="4"/>
          </p:nvPr>
        </p:nvSpPr>
        <p:spPr>
          <a:xfrm>
            <a:off x="948575" y="219070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subTitle" idx="5"/>
          </p:nvPr>
        </p:nvSpPr>
        <p:spPr>
          <a:xfrm>
            <a:off x="3419250" y="219070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6"/>
          </p:nvPr>
        </p:nvSpPr>
        <p:spPr>
          <a:xfrm>
            <a:off x="5889925" y="219070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21" name="Google Shape;22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3"/>
          <p:cNvSpPr/>
          <p:nvPr/>
        </p:nvSpPr>
        <p:spPr>
          <a:xfrm>
            <a:off x="-1061200" y="3009775"/>
            <a:ext cx="11225986" cy="3987262"/>
          </a:xfrm>
          <a:custGeom>
            <a:avLst/>
            <a:gdLst/>
            <a:ahLst/>
            <a:cxnLst/>
            <a:rect l="l" t="t" r="r" b="b"/>
            <a:pathLst>
              <a:path w="105159" h="44599" extrusionOk="0">
                <a:moveTo>
                  <a:pt x="11224" y="0"/>
                </a:moveTo>
                <a:cubicBezTo>
                  <a:pt x="10502" y="0"/>
                  <a:pt x="9781" y="108"/>
                  <a:pt x="9073" y="332"/>
                </a:cubicBezTo>
                <a:cubicBezTo>
                  <a:pt x="4704" y="1725"/>
                  <a:pt x="2474" y="7106"/>
                  <a:pt x="3777" y="12646"/>
                </a:cubicBezTo>
                <a:cubicBezTo>
                  <a:pt x="3094" y="13573"/>
                  <a:pt x="2495" y="14632"/>
                  <a:pt x="2056" y="15803"/>
                </a:cubicBezTo>
                <a:cubicBezTo>
                  <a:pt x="1" y="21078"/>
                  <a:pt x="1526" y="26570"/>
                  <a:pt x="5456" y="28095"/>
                </a:cubicBezTo>
                <a:cubicBezTo>
                  <a:pt x="6140" y="28363"/>
                  <a:pt x="6856" y="28490"/>
                  <a:pt x="7583" y="28490"/>
                </a:cubicBezTo>
                <a:cubicBezTo>
                  <a:pt x="8355" y="28490"/>
                  <a:pt x="9139" y="28347"/>
                  <a:pt x="9910" y="28074"/>
                </a:cubicBezTo>
                <a:cubicBezTo>
                  <a:pt x="12072" y="31019"/>
                  <a:pt x="15525" y="32772"/>
                  <a:pt x="19177" y="32772"/>
                </a:cubicBezTo>
                <a:cubicBezTo>
                  <a:pt x="20340" y="32772"/>
                  <a:pt x="21523" y="32594"/>
                  <a:pt x="22690" y="32221"/>
                </a:cubicBezTo>
                <a:cubicBezTo>
                  <a:pt x="23596" y="31935"/>
                  <a:pt x="24454" y="31538"/>
                  <a:pt x="25227" y="31072"/>
                </a:cubicBezTo>
                <a:cubicBezTo>
                  <a:pt x="25317" y="31294"/>
                  <a:pt x="25428" y="31538"/>
                  <a:pt x="25534" y="31760"/>
                </a:cubicBezTo>
                <a:cubicBezTo>
                  <a:pt x="27256" y="35378"/>
                  <a:pt x="30613" y="37671"/>
                  <a:pt x="34300" y="38201"/>
                </a:cubicBezTo>
                <a:cubicBezTo>
                  <a:pt x="34628" y="40849"/>
                  <a:pt x="35931" y="43078"/>
                  <a:pt x="38092" y="44074"/>
                </a:cubicBezTo>
                <a:cubicBezTo>
                  <a:pt x="38875" y="44430"/>
                  <a:pt x="39708" y="44599"/>
                  <a:pt x="40557" y="44599"/>
                </a:cubicBezTo>
                <a:cubicBezTo>
                  <a:pt x="43866" y="44599"/>
                  <a:pt x="47424" y="42029"/>
                  <a:pt x="49304" y="37936"/>
                </a:cubicBezTo>
                <a:cubicBezTo>
                  <a:pt x="49765" y="36898"/>
                  <a:pt x="50098" y="35838"/>
                  <a:pt x="50294" y="34806"/>
                </a:cubicBezTo>
                <a:cubicBezTo>
                  <a:pt x="51751" y="35796"/>
                  <a:pt x="53430" y="36458"/>
                  <a:pt x="55172" y="36702"/>
                </a:cubicBezTo>
                <a:cubicBezTo>
                  <a:pt x="55506" y="39371"/>
                  <a:pt x="56830" y="41580"/>
                  <a:pt x="58970" y="42570"/>
                </a:cubicBezTo>
                <a:cubicBezTo>
                  <a:pt x="59758" y="42933"/>
                  <a:pt x="60596" y="43105"/>
                  <a:pt x="61450" y="43105"/>
                </a:cubicBezTo>
                <a:cubicBezTo>
                  <a:pt x="64755" y="43105"/>
                  <a:pt x="68305" y="40524"/>
                  <a:pt x="70182" y="36437"/>
                </a:cubicBezTo>
                <a:cubicBezTo>
                  <a:pt x="71548" y="33455"/>
                  <a:pt x="71723" y="30325"/>
                  <a:pt x="70886" y="27873"/>
                </a:cubicBezTo>
                <a:lnTo>
                  <a:pt x="70886" y="27873"/>
                </a:lnTo>
                <a:cubicBezTo>
                  <a:pt x="72629" y="29133"/>
                  <a:pt x="74949" y="29970"/>
                  <a:pt x="77528" y="30081"/>
                </a:cubicBezTo>
                <a:cubicBezTo>
                  <a:pt x="77732" y="30090"/>
                  <a:pt x="77934" y="30094"/>
                  <a:pt x="78136" y="30094"/>
                </a:cubicBezTo>
                <a:cubicBezTo>
                  <a:pt x="82448" y="30094"/>
                  <a:pt x="86136" y="28114"/>
                  <a:pt x="87527" y="25225"/>
                </a:cubicBezTo>
                <a:cubicBezTo>
                  <a:pt x="87612" y="25336"/>
                  <a:pt x="87723" y="25426"/>
                  <a:pt x="87834" y="25511"/>
                </a:cubicBezTo>
                <a:cubicBezTo>
                  <a:pt x="90340" y="27813"/>
                  <a:pt x="93393" y="28992"/>
                  <a:pt x="96180" y="28992"/>
                </a:cubicBezTo>
                <a:cubicBezTo>
                  <a:pt x="98472" y="28992"/>
                  <a:pt x="100584" y="28195"/>
                  <a:pt x="102065" y="26570"/>
                </a:cubicBezTo>
                <a:cubicBezTo>
                  <a:pt x="105158" y="23196"/>
                  <a:pt x="104406" y="17413"/>
                  <a:pt x="100503" y="13266"/>
                </a:cubicBezTo>
                <a:cubicBezTo>
                  <a:pt x="100635" y="12116"/>
                  <a:pt x="100609" y="10904"/>
                  <a:pt x="100434" y="9670"/>
                </a:cubicBezTo>
                <a:cubicBezTo>
                  <a:pt x="99637" y="4480"/>
                  <a:pt x="96070" y="641"/>
                  <a:pt x="92219" y="641"/>
                </a:cubicBezTo>
                <a:cubicBezTo>
                  <a:pt x="91928" y="641"/>
                  <a:pt x="91634" y="663"/>
                  <a:pt x="91340" y="708"/>
                </a:cubicBezTo>
                <a:cubicBezTo>
                  <a:pt x="89842" y="931"/>
                  <a:pt x="88518" y="1746"/>
                  <a:pt x="87501" y="2959"/>
                </a:cubicBezTo>
                <a:cubicBezTo>
                  <a:pt x="86019" y="2303"/>
                  <a:pt x="84430" y="1977"/>
                  <a:pt x="82842" y="1977"/>
                </a:cubicBezTo>
                <a:cubicBezTo>
                  <a:pt x="79725" y="1977"/>
                  <a:pt x="76617" y="3234"/>
                  <a:pt x="74350" y="5719"/>
                </a:cubicBezTo>
                <a:cubicBezTo>
                  <a:pt x="73492" y="6667"/>
                  <a:pt x="72830" y="7705"/>
                  <a:pt x="72322" y="8806"/>
                </a:cubicBezTo>
                <a:cubicBezTo>
                  <a:pt x="71041" y="8222"/>
                  <a:pt x="69569" y="7918"/>
                  <a:pt x="68015" y="7918"/>
                </a:cubicBezTo>
                <a:cubicBezTo>
                  <a:pt x="66458" y="7918"/>
                  <a:pt x="64818" y="8223"/>
                  <a:pt x="63207" y="8854"/>
                </a:cubicBezTo>
                <a:cubicBezTo>
                  <a:pt x="62190" y="8298"/>
                  <a:pt x="61067" y="7858"/>
                  <a:pt x="59854" y="7572"/>
                </a:cubicBezTo>
                <a:cubicBezTo>
                  <a:pt x="58791" y="7322"/>
                  <a:pt x="57740" y="7202"/>
                  <a:pt x="56727" y="7202"/>
                </a:cubicBezTo>
                <a:cubicBezTo>
                  <a:pt x="53910" y="7202"/>
                  <a:pt x="51396" y="8128"/>
                  <a:pt x="49791" y="9733"/>
                </a:cubicBezTo>
                <a:cubicBezTo>
                  <a:pt x="48932" y="9525"/>
                  <a:pt x="48025" y="9418"/>
                  <a:pt x="47090" y="9418"/>
                </a:cubicBezTo>
                <a:cubicBezTo>
                  <a:pt x="45545" y="9418"/>
                  <a:pt x="43926" y="9711"/>
                  <a:pt x="42329" y="10332"/>
                </a:cubicBezTo>
                <a:cubicBezTo>
                  <a:pt x="41317" y="9781"/>
                  <a:pt x="40189" y="9336"/>
                  <a:pt x="38976" y="9050"/>
                </a:cubicBezTo>
                <a:cubicBezTo>
                  <a:pt x="37912" y="8806"/>
                  <a:pt x="36865" y="8688"/>
                  <a:pt x="35857" y="8688"/>
                </a:cubicBezTo>
                <a:cubicBezTo>
                  <a:pt x="34416" y="8688"/>
                  <a:pt x="33057" y="8929"/>
                  <a:pt x="31847" y="9384"/>
                </a:cubicBezTo>
                <a:cubicBezTo>
                  <a:pt x="29772" y="8116"/>
                  <a:pt x="27541" y="7495"/>
                  <a:pt x="25500" y="7495"/>
                </a:cubicBezTo>
                <a:cubicBezTo>
                  <a:pt x="23806" y="7495"/>
                  <a:pt x="22244" y="7923"/>
                  <a:pt x="21011" y="8764"/>
                </a:cubicBezTo>
                <a:cubicBezTo>
                  <a:pt x="20969" y="8610"/>
                  <a:pt x="20926" y="8478"/>
                  <a:pt x="20879" y="8345"/>
                </a:cubicBezTo>
                <a:cubicBezTo>
                  <a:pt x="19289" y="3346"/>
                  <a:pt x="15253" y="0"/>
                  <a:pt x="11224" y="0"/>
                </a:cubicBezTo>
                <a:close/>
              </a:path>
            </a:pathLst>
          </a:custGeom>
          <a:solidFill>
            <a:srgbClr val="FFFFFF">
              <a:alpha val="399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3"/>
          <p:cNvSpPr/>
          <p:nvPr/>
        </p:nvSpPr>
        <p:spPr>
          <a:xfrm flipH="1">
            <a:off x="-20200" y="4705507"/>
            <a:ext cx="9144064" cy="438003"/>
          </a:xfrm>
          <a:custGeom>
            <a:avLst/>
            <a:gdLst/>
            <a:ahLst/>
            <a:cxnLst/>
            <a:rect l="l" t="t" r="r" b="b"/>
            <a:pathLst>
              <a:path w="87612" h="9670" extrusionOk="0">
                <a:moveTo>
                  <a:pt x="18981" y="0"/>
                </a:moveTo>
                <a:cubicBezTo>
                  <a:pt x="15418" y="0"/>
                  <a:pt x="11743" y="156"/>
                  <a:pt x="8077" y="470"/>
                </a:cubicBezTo>
                <a:cubicBezTo>
                  <a:pt x="5387" y="713"/>
                  <a:pt x="2691" y="1020"/>
                  <a:pt x="0" y="1264"/>
                </a:cubicBezTo>
                <a:lnTo>
                  <a:pt x="0" y="9669"/>
                </a:lnTo>
                <a:lnTo>
                  <a:pt x="87611" y="9669"/>
                </a:lnTo>
                <a:lnTo>
                  <a:pt x="87611" y="4023"/>
                </a:lnTo>
                <a:cubicBezTo>
                  <a:pt x="84100" y="3160"/>
                  <a:pt x="79821" y="2609"/>
                  <a:pt x="75033" y="2456"/>
                </a:cubicBezTo>
                <a:cubicBezTo>
                  <a:pt x="74101" y="2429"/>
                  <a:pt x="73160" y="2417"/>
                  <a:pt x="72210" y="2417"/>
                </a:cubicBezTo>
                <a:cubicBezTo>
                  <a:pt x="65222" y="2417"/>
                  <a:pt x="57810" y="3055"/>
                  <a:pt x="50755" y="3097"/>
                </a:cubicBezTo>
                <a:cubicBezTo>
                  <a:pt x="48196" y="3097"/>
                  <a:pt x="45660" y="3028"/>
                  <a:pt x="43430" y="2763"/>
                </a:cubicBezTo>
                <a:cubicBezTo>
                  <a:pt x="40670" y="2456"/>
                  <a:pt x="38462" y="1878"/>
                  <a:pt x="36015" y="1418"/>
                </a:cubicBezTo>
                <a:cubicBezTo>
                  <a:pt x="31114" y="477"/>
                  <a:pt x="25219" y="0"/>
                  <a:pt x="1898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3"/>
          <p:cNvSpPr/>
          <p:nvPr/>
        </p:nvSpPr>
        <p:spPr>
          <a:xfrm>
            <a:off x="-1096887" y="4836975"/>
            <a:ext cx="3181346" cy="175049"/>
          </a:xfrm>
          <a:custGeom>
            <a:avLst/>
            <a:gdLst/>
            <a:ahLst/>
            <a:cxnLst/>
            <a:rect l="l" t="t" r="r" b="b"/>
            <a:pathLst>
              <a:path w="36476" h="2273" extrusionOk="0">
                <a:moveTo>
                  <a:pt x="18246" y="1"/>
                </a:moveTo>
                <a:cubicBezTo>
                  <a:pt x="8162" y="1"/>
                  <a:pt x="0" y="504"/>
                  <a:pt x="0" y="1123"/>
                </a:cubicBezTo>
                <a:cubicBezTo>
                  <a:pt x="0" y="1764"/>
                  <a:pt x="8162" y="2273"/>
                  <a:pt x="18246" y="2273"/>
                </a:cubicBezTo>
                <a:cubicBezTo>
                  <a:pt x="28309" y="2273"/>
                  <a:pt x="36476" y="1764"/>
                  <a:pt x="36476" y="1123"/>
                </a:cubicBezTo>
                <a:cubicBezTo>
                  <a:pt x="36476" y="504"/>
                  <a:pt x="28309" y="1"/>
                  <a:pt x="1824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5" name="Google Shape;225;p13"/>
          <p:cNvGrpSpPr/>
          <p:nvPr/>
        </p:nvGrpSpPr>
        <p:grpSpPr>
          <a:xfrm flipH="1">
            <a:off x="-1340160" y="3843765"/>
            <a:ext cx="3284189" cy="1168269"/>
            <a:chOff x="2536050" y="2210275"/>
            <a:chExt cx="5672175" cy="2017737"/>
          </a:xfrm>
        </p:grpSpPr>
        <p:sp>
          <p:nvSpPr>
            <p:cNvPr id="226" name="Google Shape;226;p13"/>
            <p:cNvSpPr/>
            <p:nvPr/>
          </p:nvSpPr>
          <p:spPr>
            <a:xfrm>
              <a:off x="2536050" y="2210275"/>
              <a:ext cx="5672175" cy="1619642"/>
            </a:xfrm>
            <a:custGeom>
              <a:avLst/>
              <a:gdLst/>
              <a:ahLst/>
              <a:cxnLst/>
              <a:rect l="l" t="t" r="r" b="b"/>
              <a:pathLst>
                <a:path w="73667" h="21035" extrusionOk="0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2558072" y="3186233"/>
              <a:ext cx="5593868" cy="643699"/>
            </a:xfrm>
            <a:custGeom>
              <a:avLst/>
              <a:gdLst/>
              <a:ahLst/>
              <a:cxnLst/>
              <a:rect l="l" t="t" r="r" b="b"/>
              <a:pathLst>
                <a:path w="72650" h="8360" extrusionOk="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3059640" y="3267775"/>
              <a:ext cx="897252" cy="888859"/>
            </a:xfrm>
            <a:custGeom>
              <a:avLst/>
              <a:gdLst/>
              <a:ahLst/>
              <a:cxnLst/>
              <a:rect l="l" t="t" r="r" b="b"/>
              <a:pathLst>
                <a:path w="11653" h="11544" extrusionOk="0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3258219" y="3464737"/>
              <a:ext cx="499637" cy="494940"/>
            </a:xfrm>
            <a:custGeom>
              <a:avLst/>
              <a:gdLst/>
              <a:ahLst/>
              <a:cxnLst/>
              <a:rect l="l" t="t" r="r" b="b"/>
              <a:pathLst>
                <a:path w="6489" h="6428" extrusionOk="0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3"/>
            <p:cNvSpPr/>
            <p:nvPr/>
          </p:nvSpPr>
          <p:spPr>
            <a:xfrm>
              <a:off x="3428309" y="3633287"/>
              <a:ext cx="159539" cy="157845"/>
            </a:xfrm>
            <a:custGeom>
              <a:avLst/>
              <a:gdLst/>
              <a:ahLst/>
              <a:cxnLst/>
              <a:rect l="l" t="t" r="r" b="b"/>
              <a:pathLst>
                <a:path w="2072" h="2050" extrusionOk="0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1" name="Google Shape;231;p13"/>
            <p:cNvSpPr/>
            <p:nvPr/>
          </p:nvSpPr>
          <p:spPr>
            <a:xfrm>
              <a:off x="6587173" y="3340769"/>
              <a:ext cx="897252" cy="887242"/>
            </a:xfrm>
            <a:custGeom>
              <a:avLst/>
              <a:gdLst/>
              <a:ahLst/>
              <a:cxnLst/>
              <a:rect l="l" t="t" r="r" b="b"/>
              <a:pathLst>
                <a:path w="11653" h="11523" extrusionOk="0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2" name="Google Shape;232;p13"/>
            <p:cNvSpPr/>
            <p:nvPr/>
          </p:nvSpPr>
          <p:spPr>
            <a:xfrm>
              <a:off x="6785752" y="3536115"/>
              <a:ext cx="499637" cy="494863"/>
            </a:xfrm>
            <a:custGeom>
              <a:avLst/>
              <a:gdLst/>
              <a:ahLst/>
              <a:cxnLst/>
              <a:rect l="l" t="t" r="r" b="b"/>
              <a:pathLst>
                <a:path w="6489" h="6427" extrusionOk="0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>
              <a:off x="6955842" y="3704588"/>
              <a:ext cx="159539" cy="157999"/>
            </a:xfrm>
            <a:custGeom>
              <a:avLst/>
              <a:gdLst/>
              <a:ahLst/>
              <a:cxnLst/>
              <a:rect l="l" t="t" r="r" b="b"/>
              <a:pathLst>
                <a:path w="2072" h="2052" extrusionOk="0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4" name="Google Shape;234;p13"/>
            <p:cNvSpPr/>
            <p:nvPr/>
          </p:nvSpPr>
          <p:spPr>
            <a:xfrm>
              <a:off x="2597726" y="2882396"/>
              <a:ext cx="794460" cy="377057"/>
            </a:xfrm>
            <a:custGeom>
              <a:avLst/>
              <a:gdLst/>
              <a:ahLst/>
              <a:cxnLst/>
              <a:rect l="l" t="t" r="r" b="b"/>
              <a:pathLst>
                <a:path w="10318" h="4897" extrusionOk="0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7184990" y="2809017"/>
              <a:ext cx="231300" cy="230992"/>
            </a:xfrm>
            <a:custGeom>
              <a:avLst/>
              <a:gdLst/>
              <a:ahLst/>
              <a:cxnLst/>
              <a:rect l="l" t="t" r="r" b="b"/>
              <a:pathLst>
                <a:path w="3004" h="3000" extrusionOk="0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6" name="Google Shape;236;p13"/>
            <p:cNvSpPr/>
            <p:nvPr/>
          </p:nvSpPr>
          <p:spPr>
            <a:xfrm>
              <a:off x="5159852" y="2907267"/>
              <a:ext cx="298981" cy="70068"/>
            </a:xfrm>
            <a:custGeom>
              <a:avLst/>
              <a:gdLst/>
              <a:ahLst/>
              <a:cxnLst/>
              <a:rect l="l" t="t" r="r" b="b"/>
              <a:pathLst>
                <a:path w="3883" h="910" extrusionOk="0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7" name="Google Shape;237;p13"/>
            <p:cNvSpPr/>
            <p:nvPr/>
          </p:nvSpPr>
          <p:spPr>
            <a:xfrm>
              <a:off x="6485227" y="2914197"/>
              <a:ext cx="298981" cy="71685"/>
            </a:xfrm>
            <a:custGeom>
              <a:avLst/>
              <a:gdLst/>
              <a:ahLst/>
              <a:cxnLst/>
              <a:rect l="l" t="t" r="r" b="b"/>
              <a:pathLst>
                <a:path w="3883" h="931" extrusionOk="0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8" name="Google Shape;238;p13"/>
            <p:cNvSpPr/>
            <p:nvPr/>
          </p:nvSpPr>
          <p:spPr>
            <a:xfrm>
              <a:off x="4087339" y="2845668"/>
              <a:ext cx="94014" cy="967628"/>
            </a:xfrm>
            <a:custGeom>
              <a:avLst/>
              <a:gdLst/>
              <a:ahLst/>
              <a:cxnLst/>
              <a:rect l="l" t="t" r="r" b="b"/>
              <a:pathLst>
                <a:path w="1221" h="12567" extrusionOk="0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5589657" y="2792462"/>
              <a:ext cx="28104" cy="1005895"/>
            </a:xfrm>
            <a:custGeom>
              <a:avLst/>
              <a:gdLst/>
              <a:ahLst/>
              <a:cxnLst/>
              <a:rect l="l" t="t" r="r" b="b"/>
              <a:pathLst>
                <a:path w="365" h="13064" extrusionOk="0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6435871" y="2630611"/>
              <a:ext cx="572630" cy="1150035"/>
            </a:xfrm>
            <a:custGeom>
              <a:avLst/>
              <a:gdLst/>
              <a:ahLst/>
              <a:cxnLst/>
              <a:rect l="l" t="t" r="r" b="b"/>
              <a:pathLst>
                <a:path w="7437" h="14936" extrusionOk="0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4094269" y="2288044"/>
              <a:ext cx="2893797" cy="573631"/>
            </a:xfrm>
            <a:custGeom>
              <a:avLst/>
              <a:gdLst/>
              <a:ahLst/>
              <a:cxnLst/>
              <a:rect l="l" t="t" r="r" b="b"/>
              <a:pathLst>
                <a:path w="37583" h="7450" extrusionOk="0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2547831" y="3403677"/>
              <a:ext cx="221137" cy="239847"/>
            </a:xfrm>
            <a:custGeom>
              <a:avLst/>
              <a:gdLst/>
              <a:ahLst/>
              <a:cxnLst/>
              <a:rect l="l" t="t" r="r" b="b"/>
              <a:pathLst>
                <a:path w="2872" h="3115" extrusionOk="0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3" name="Google Shape;243;p13"/>
            <p:cNvSpPr/>
            <p:nvPr/>
          </p:nvSpPr>
          <p:spPr>
            <a:xfrm>
              <a:off x="7999018" y="2890635"/>
              <a:ext cx="1694" cy="1694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3"/>
            <p:cNvSpPr/>
            <p:nvPr/>
          </p:nvSpPr>
          <p:spPr>
            <a:xfrm>
              <a:off x="7805290" y="2824185"/>
              <a:ext cx="288818" cy="458828"/>
            </a:xfrm>
            <a:custGeom>
              <a:avLst/>
              <a:gdLst/>
              <a:ahLst/>
              <a:cxnLst/>
              <a:rect l="l" t="t" r="r" b="b"/>
              <a:pathLst>
                <a:path w="3751" h="5959" extrusionOk="0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2733397" y="3074123"/>
              <a:ext cx="3311" cy="3388"/>
            </a:xfrm>
            <a:custGeom>
              <a:avLst/>
              <a:gdLst/>
              <a:ahLst/>
              <a:cxnLst/>
              <a:rect l="l" t="t" r="r" b="b"/>
              <a:pathLst>
                <a:path w="43" h="44" extrusionOk="0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2692588" y="2931444"/>
              <a:ext cx="438501" cy="181945"/>
            </a:xfrm>
            <a:custGeom>
              <a:avLst/>
              <a:gdLst/>
              <a:ahLst/>
              <a:cxnLst/>
              <a:rect l="l" t="t" r="r" b="b"/>
              <a:pathLst>
                <a:path w="5695" h="2363" extrusionOk="0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" name="Google Shape;247;p13"/>
          <p:cNvSpPr/>
          <p:nvPr/>
        </p:nvSpPr>
        <p:spPr>
          <a:xfrm>
            <a:off x="5704550" y="133250"/>
            <a:ext cx="841871" cy="201949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3"/>
          <p:cNvSpPr/>
          <p:nvPr/>
        </p:nvSpPr>
        <p:spPr>
          <a:xfrm>
            <a:off x="8804551" y="465768"/>
            <a:ext cx="612062" cy="147480"/>
          </a:xfrm>
          <a:custGeom>
            <a:avLst/>
            <a:gdLst/>
            <a:ahLst/>
            <a:cxnLst/>
            <a:rect l="l" t="t" r="r" b="b"/>
            <a:pathLst>
              <a:path w="5694" h="1372" extrusionOk="0">
                <a:moveTo>
                  <a:pt x="2405" y="0"/>
                </a:moveTo>
                <a:cubicBezTo>
                  <a:pt x="2251" y="0"/>
                  <a:pt x="2119" y="90"/>
                  <a:pt x="2034" y="201"/>
                </a:cubicBezTo>
                <a:cubicBezTo>
                  <a:pt x="1875" y="334"/>
                  <a:pt x="1790" y="530"/>
                  <a:pt x="1722" y="752"/>
                </a:cubicBezTo>
                <a:cubicBezTo>
                  <a:pt x="1637" y="710"/>
                  <a:pt x="1547" y="662"/>
                  <a:pt x="1457" y="662"/>
                </a:cubicBezTo>
                <a:cubicBezTo>
                  <a:pt x="1372" y="689"/>
                  <a:pt x="1282" y="773"/>
                  <a:pt x="1282" y="863"/>
                </a:cubicBezTo>
                <a:cubicBezTo>
                  <a:pt x="1199" y="767"/>
                  <a:pt x="1081" y="712"/>
                  <a:pt x="961" y="712"/>
                </a:cubicBezTo>
                <a:cubicBezTo>
                  <a:pt x="889" y="712"/>
                  <a:pt x="818" y="732"/>
                  <a:pt x="752" y="773"/>
                </a:cubicBezTo>
                <a:cubicBezTo>
                  <a:pt x="599" y="863"/>
                  <a:pt x="509" y="1059"/>
                  <a:pt x="376" y="1192"/>
                </a:cubicBezTo>
                <a:cubicBezTo>
                  <a:pt x="286" y="1261"/>
                  <a:pt x="90" y="1324"/>
                  <a:pt x="0" y="1351"/>
                </a:cubicBezTo>
                <a:lnTo>
                  <a:pt x="5694" y="1372"/>
                </a:lnTo>
                <a:cubicBezTo>
                  <a:pt x="5477" y="1324"/>
                  <a:pt x="5233" y="1282"/>
                  <a:pt x="5101" y="1038"/>
                </a:cubicBezTo>
                <a:cubicBezTo>
                  <a:pt x="5032" y="953"/>
                  <a:pt x="5011" y="842"/>
                  <a:pt x="4921" y="795"/>
                </a:cubicBezTo>
                <a:cubicBezTo>
                  <a:pt x="4895" y="775"/>
                  <a:pt x="4869" y="768"/>
                  <a:pt x="4842" y="768"/>
                </a:cubicBezTo>
                <a:cubicBezTo>
                  <a:pt x="4780" y="768"/>
                  <a:pt x="4712" y="809"/>
                  <a:pt x="4635" y="842"/>
                </a:cubicBezTo>
                <a:cubicBezTo>
                  <a:pt x="4613" y="842"/>
                  <a:pt x="4592" y="863"/>
                  <a:pt x="4571" y="863"/>
                </a:cubicBezTo>
                <a:cubicBezTo>
                  <a:pt x="4550" y="842"/>
                  <a:pt x="4550" y="821"/>
                  <a:pt x="4523" y="795"/>
                </a:cubicBezTo>
                <a:cubicBezTo>
                  <a:pt x="4460" y="689"/>
                  <a:pt x="4439" y="509"/>
                  <a:pt x="4349" y="397"/>
                </a:cubicBezTo>
                <a:cubicBezTo>
                  <a:pt x="4278" y="313"/>
                  <a:pt x="4182" y="274"/>
                  <a:pt x="4088" y="274"/>
                </a:cubicBezTo>
                <a:cubicBezTo>
                  <a:pt x="4033" y="274"/>
                  <a:pt x="3979" y="287"/>
                  <a:pt x="3930" y="313"/>
                </a:cubicBezTo>
                <a:cubicBezTo>
                  <a:pt x="3798" y="397"/>
                  <a:pt x="3708" y="556"/>
                  <a:pt x="3665" y="710"/>
                </a:cubicBezTo>
                <a:cubicBezTo>
                  <a:pt x="3554" y="599"/>
                  <a:pt x="3443" y="487"/>
                  <a:pt x="3310" y="445"/>
                </a:cubicBezTo>
                <a:cubicBezTo>
                  <a:pt x="3268" y="430"/>
                  <a:pt x="3224" y="422"/>
                  <a:pt x="3180" y="422"/>
                </a:cubicBezTo>
                <a:cubicBezTo>
                  <a:pt x="3085" y="422"/>
                  <a:pt x="2989" y="457"/>
                  <a:pt x="2913" y="530"/>
                </a:cubicBezTo>
                <a:cubicBezTo>
                  <a:pt x="2802" y="291"/>
                  <a:pt x="2627" y="27"/>
                  <a:pt x="240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3"/>
          <p:cNvSpPr/>
          <p:nvPr/>
        </p:nvSpPr>
        <p:spPr>
          <a:xfrm>
            <a:off x="877547" y="335197"/>
            <a:ext cx="645170" cy="154789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3"/>
          <p:cNvSpPr/>
          <p:nvPr/>
        </p:nvSpPr>
        <p:spPr>
          <a:xfrm>
            <a:off x="8195431" y="195423"/>
            <a:ext cx="252794" cy="249582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3"/>
          <p:cNvSpPr/>
          <p:nvPr/>
        </p:nvSpPr>
        <p:spPr>
          <a:xfrm>
            <a:off x="7943863" y="445015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3"/>
          <p:cNvSpPr/>
          <p:nvPr/>
        </p:nvSpPr>
        <p:spPr>
          <a:xfrm>
            <a:off x="8100963" y="2365150"/>
            <a:ext cx="841871" cy="201949"/>
          </a:xfrm>
          <a:custGeom>
            <a:avLst/>
            <a:gdLst/>
            <a:ahLst/>
            <a:cxnLst/>
            <a:rect l="l" t="t" r="r" b="b"/>
            <a:pathLst>
              <a:path w="6002" h="1440" extrusionOk="0">
                <a:moveTo>
                  <a:pt x="2475" y="0"/>
                </a:moveTo>
                <a:cubicBezTo>
                  <a:pt x="2353" y="0"/>
                  <a:pt x="2221" y="79"/>
                  <a:pt x="2141" y="179"/>
                </a:cubicBezTo>
                <a:cubicBezTo>
                  <a:pt x="1987" y="332"/>
                  <a:pt x="1876" y="555"/>
                  <a:pt x="1812" y="777"/>
                </a:cubicBezTo>
                <a:cubicBezTo>
                  <a:pt x="1739" y="738"/>
                  <a:pt x="1665" y="703"/>
                  <a:pt x="1594" y="703"/>
                </a:cubicBezTo>
                <a:cubicBezTo>
                  <a:pt x="1578" y="703"/>
                  <a:pt x="1563" y="704"/>
                  <a:pt x="1547" y="708"/>
                </a:cubicBezTo>
                <a:cubicBezTo>
                  <a:pt x="1436" y="708"/>
                  <a:pt x="1346" y="798"/>
                  <a:pt x="1346" y="909"/>
                </a:cubicBezTo>
                <a:cubicBezTo>
                  <a:pt x="1249" y="796"/>
                  <a:pt x="1125" y="737"/>
                  <a:pt x="1002" y="737"/>
                </a:cubicBezTo>
                <a:cubicBezTo>
                  <a:pt x="931" y="737"/>
                  <a:pt x="860" y="757"/>
                  <a:pt x="795" y="798"/>
                </a:cubicBezTo>
                <a:cubicBezTo>
                  <a:pt x="621" y="909"/>
                  <a:pt x="531" y="1105"/>
                  <a:pt x="377" y="1238"/>
                </a:cubicBezTo>
                <a:cubicBezTo>
                  <a:pt x="287" y="1328"/>
                  <a:pt x="91" y="1391"/>
                  <a:pt x="1" y="1418"/>
                </a:cubicBezTo>
                <a:lnTo>
                  <a:pt x="6002" y="1439"/>
                </a:lnTo>
                <a:cubicBezTo>
                  <a:pt x="5763" y="1391"/>
                  <a:pt x="5498" y="1328"/>
                  <a:pt x="5366" y="1105"/>
                </a:cubicBezTo>
                <a:cubicBezTo>
                  <a:pt x="5318" y="994"/>
                  <a:pt x="5276" y="888"/>
                  <a:pt x="5207" y="819"/>
                </a:cubicBezTo>
                <a:cubicBezTo>
                  <a:pt x="5176" y="807"/>
                  <a:pt x="5145" y="802"/>
                  <a:pt x="5113" y="802"/>
                </a:cubicBezTo>
                <a:cubicBezTo>
                  <a:pt x="5038" y="802"/>
                  <a:pt x="4964" y="832"/>
                  <a:pt x="4900" y="862"/>
                </a:cubicBezTo>
                <a:cubicBezTo>
                  <a:pt x="4885" y="881"/>
                  <a:pt x="4859" y="897"/>
                  <a:pt x="4836" y="897"/>
                </a:cubicBezTo>
                <a:cubicBezTo>
                  <a:pt x="4826" y="897"/>
                  <a:pt x="4817" y="894"/>
                  <a:pt x="4810" y="888"/>
                </a:cubicBezTo>
                <a:cubicBezTo>
                  <a:pt x="4789" y="888"/>
                  <a:pt x="4789" y="862"/>
                  <a:pt x="4768" y="841"/>
                </a:cubicBezTo>
                <a:cubicBezTo>
                  <a:pt x="4704" y="708"/>
                  <a:pt x="4656" y="533"/>
                  <a:pt x="4572" y="422"/>
                </a:cubicBezTo>
                <a:cubicBezTo>
                  <a:pt x="4503" y="327"/>
                  <a:pt x="4408" y="283"/>
                  <a:pt x="4314" y="283"/>
                </a:cubicBezTo>
                <a:cubicBezTo>
                  <a:pt x="4256" y="283"/>
                  <a:pt x="4198" y="300"/>
                  <a:pt x="4148" y="332"/>
                </a:cubicBezTo>
                <a:cubicBezTo>
                  <a:pt x="3994" y="401"/>
                  <a:pt x="3910" y="555"/>
                  <a:pt x="3862" y="729"/>
                </a:cubicBezTo>
                <a:cubicBezTo>
                  <a:pt x="3751" y="623"/>
                  <a:pt x="3618" y="512"/>
                  <a:pt x="3486" y="465"/>
                </a:cubicBezTo>
                <a:cubicBezTo>
                  <a:pt x="3431" y="442"/>
                  <a:pt x="3377" y="430"/>
                  <a:pt x="3324" y="430"/>
                </a:cubicBezTo>
                <a:cubicBezTo>
                  <a:pt x="3228" y="430"/>
                  <a:pt x="3139" y="469"/>
                  <a:pt x="3067" y="555"/>
                </a:cubicBezTo>
                <a:cubicBezTo>
                  <a:pt x="2935" y="290"/>
                  <a:pt x="2781" y="25"/>
                  <a:pt x="2517" y="4"/>
                </a:cubicBezTo>
                <a:cubicBezTo>
                  <a:pt x="2503" y="2"/>
                  <a:pt x="2489" y="0"/>
                  <a:pt x="247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title" idx="7" hasCustomPrompt="1"/>
          </p:nvPr>
        </p:nvSpPr>
        <p:spPr>
          <a:xfrm>
            <a:off x="1733975" y="1397550"/>
            <a:ext cx="734700" cy="6402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dist="95250" dir="2760000" algn="bl" rotWithShape="0">
              <a:schemeClr val="l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4" name="Google Shape;254;p13"/>
          <p:cNvSpPr txBox="1">
            <a:spLocks noGrp="1"/>
          </p:cNvSpPr>
          <p:nvPr>
            <p:ph type="title" idx="8" hasCustomPrompt="1"/>
          </p:nvPr>
        </p:nvSpPr>
        <p:spPr>
          <a:xfrm>
            <a:off x="1733975" y="2909925"/>
            <a:ext cx="734700" cy="640200"/>
          </a:xfrm>
          <a:prstGeom prst="rect">
            <a:avLst/>
          </a:prstGeom>
          <a:solidFill>
            <a:schemeClr val="accent6"/>
          </a:solidFill>
          <a:effectLst>
            <a:outerShdw dist="95250" dir="2760000" algn="bl" rotWithShape="0">
              <a:schemeClr val="l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5" name="Google Shape;255;p13"/>
          <p:cNvSpPr txBox="1">
            <a:spLocks noGrp="1"/>
          </p:cNvSpPr>
          <p:nvPr>
            <p:ph type="title" idx="9" hasCustomPrompt="1"/>
          </p:nvPr>
        </p:nvSpPr>
        <p:spPr>
          <a:xfrm>
            <a:off x="4204650" y="1397550"/>
            <a:ext cx="734700" cy="6402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dist="95250" dir="2760000" algn="bl" rotWithShape="0">
              <a:schemeClr val="l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6" name="Google Shape;256;p13"/>
          <p:cNvSpPr txBox="1">
            <a:spLocks noGrp="1"/>
          </p:cNvSpPr>
          <p:nvPr>
            <p:ph type="title" idx="13" hasCustomPrompt="1"/>
          </p:nvPr>
        </p:nvSpPr>
        <p:spPr>
          <a:xfrm>
            <a:off x="4204650" y="2909925"/>
            <a:ext cx="734700" cy="640200"/>
          </a:xfrm>
          <a:prstGeom prst="rect">
            <a:avLst/>
          </a:prstGeom>
          <a:solidFill>
            <a:schemeClr val="accent6"/>
          </a:solidFill>
          <a:effectLst>
            <a:outerShdw dist="95250" dir="2760000" algn="bl" rotWithShape="0">
              <a:schemeClr val="l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7" name="Google Shape;257;p13"/>
          <p:cNvSpPr txBox="1">
            <a:spLocks noGrp="1"/>
          </p:cNvSpPr>
          <p:nvPr>
            <p:ph type="title" idx="14" hasCustomPrompt="1"/>
          </p:nvPr>
        </p:nvSpPr>
        <p:spPr>
          <a:xfrm>
            <a:off x="6675325" y="1397550"/>
            <a:ext cx="734700" cy="640200"/>
          </a:xfrm>
          <a:prstGeom prst="rect">
            <a:avLst/>
          </a:prstGeom>
          <a:solidFill>
            <a:schemeClr val="accent6"/>
          </a:solidFill>
          <a:ln>
            <a:noFill/>
          </a:ln>
          <a:effectLst>
            <a:outerShdw dist="95250" dir="2760000" algn="bl" rotWithShape="0">
              <a:schemeClr val="l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8" name="Google Shape;258;p13"/>
          <p:cNvSpPr txBox="1">
            <a:spLocks noGrp="1"/>
          </p:cNvSpPr>
          <p:nvPr>
            <p:ph type="title" idx="15" hasCustomPrompt="1"/>
          </p:nvPr>
        </p:nvSpPr>
        <p:spPr>
          <a:xfrm>
            <a:off x="6675325" y="2909925"/>
            <a:ext cx="734700" cy="640200"/>
          </a:xfrm>
          <a:prstGeom prst="rect">
            <a:avLst/>
          </a:prstGeom>
          <a:solidFill>
            <a:schemeClr val="accent6"/>
          </a:solidFill>
          <a:effectLst>
            <a:outerShdw dist="95250" dir="2760000" algn="bl" rotWithShape="0">
              <a:schemeClr val="l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9" name="Google Shape;259;p13"/>
          <p:cNvSpPr/>
          <p:nvPr/>
        </p:nvSpPr>
        <p:spPr>
          <a:xfrm>
            <a:off x="2374913" y="269965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" name="Google Shape;260;p13"/>
          <p:cNvGrpSpPr/>
          <p:nvPr/>
        </p:nvGrpSpPr>
        <p:grpSpPr>
          <a:xfrm>
            <a:off x="7606691" y="3727763"/>
            <a:ext cx="889237" cy="1143073"/>
            <a:chOff x="1307321" y="654999"/>
            <a:chExt cx="1131632" cy="1454661"/>
          </a:xfrm>
        </p:grpSpPr>
        <p:sp>
          <p:nvSpPr>
            <p:cNvPr id="261" name="Google Shape;261;p13"/>
            <p:cNvSpPr/>
            <p:nvPr/>
          </p:nvSpPr>
          <p:spPr>
            <a:xfrm>
              <a:off x="1307321" y="654999"/>
              <a:ext cx="1131632" cy="1021965"/>
            </a:xfrm>
            <a:custGeom>
              <a:avLst/>
              <a:gdLst/>
              <a:ahLst/>
              <a:cxnLst/>
              <a:rect l="l" t="t" r="r" b="b"/>
              <a:pathLst>
                <a:path w="25735" h="23241" extrusionOk="0">
                  <a:moveTo>
                    <a:pt x="15539" y="0"/>
                  </a:moveTo>
                  <a:cubicBezTo>
                    <a:pt x="12250" y="0"/>
                    <a:pt x="9602" y="3379"/>
                    <a:pt x="9602" y="7547"/>
                  </a:cubicBezTo>
                  <a:lnTo>
                    <a:pt x="9602" y="7833"/>
                  </a:lnTo>
                  <a:cubicBezTo>
                    <a:pt x="9181" y="7709"/>
                    <a:pt x="8736" y="7647"/>
                    <a:pt x="8276" y="7647"/>
                  </a:cubicBezTo>
                  <a:cubicBezTo>
                    <a:pt x="6379" y="7647"/>
                    <a:pt x="4247" y="8691"/>
                    <a:pt x="2648" y="10593"/>
                  </a:cubicBezTo>
                  <a:cubicBezTo>
                    <a:pt x="223" y="13527"/>
                    <a:pt x="0" y="17367"/>
                    <a:pt x="2187" y="19178"/>
                  </a:cubicBezTo>
                  <a:cubicBezTo>
                    <a:pt x="2947" y="19817"/>
                    <a:pt x="3890" y="20121"/>
                    <a:pt x="4905" y="20121"/>
                  </a:cubicBezTo>
                  <a:cubicBezTo>
                    <a:pt x="5539" y="20121"/>
                    <a:pt x="6202" y="20002"/>
                    <a:pt x="6864" y="19771"/>
                  </a:cubicBezTo>
                  <a:cubicBezTo>
                    <a:pt x="8257" y="21869"/>
                    <a:pt x="10619" y="23240"/>
                    <a:pt x="13310" y="23240"/>
                  </a:cubicBezTo>
                  <a:cubicBezTo>
                    <a:pt x="16731" y="23240"/>
                    <a:pt x="19644" y="21032"/>
                    <a:pt x="20656" y="17965"/>
                  </a:cubicBezTo>
                  <a:cubicBezTo>
                    <a:pt x="20725" y="17968"/>
                    <a:pt x="20795" y="17969"/>
                    <a:pt x="20864" y="17969"/>
                  </a:cubicBezTo>
                  <a:cubicBezTo>
                    <a:pt x="21868" y="17969"/>
                    <a:pt x="22783" y="17680"/>
                    <a:pt x="23526" y="17081"/>
                  </a:cubicBezTo>
                  <a:cubicBezTo>
                    <a:pt x="25735" y="15296"/>
                    <a:pt x="25602" y="11456"/>
                    <a:pt x="23198" y="8496"/>
                  </a:cubicBezTo>
                  <a:cubicBezTo>
                    <a:pt x="22668" y="7833"/>
                    <a:pt x="22070" y="7283"/>
                    <a:pt x="21450" y="6822"/>
                  </a:cubicBezTo>
                  <a:cubicBezTo>
                    <a:pt x="21164" y="3003"/>
                    <a:pt x="18627" y="0"/>
                    <a:pt x="155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3"/>
            <p:cNvSpPr/>
            <p:nvPr/>
          </p:nvSpPr>
          <p:spPr>
            <a:xfrm>
              <a:off x="1876952" y="1126611"/>
              <a:ext cx="81569" cy="983049"/>
            </a:xfrm>
            <a:custGeom>
              <a:avLst/>
              <a:gdLst/>
              <a:ahLst/>
              <a:cxnLst/>
              <a:rect l="l" t="t" r="r" b="b"/>
              <a:pathLst>
                <a:path w="1855" h="22356" extrusionOk="0">
                  <a:moveTo>
                    <a:pt x="711" y="0"/>
                  </a:moveTo>
                  <a:lnTo>
                    <a:pt x="1" y="22356"/>
                  </a:lnTo>
                  <a:lnTo>
                    <a:pt x="1855" y="22287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3" name="Google Shape;263;p13"/>
          <p:cNvGrpSpPr/>
          <p:nvPr/>
        </p:nvGrpSpPr>
        <p:grpSpPr>
          <a:xfrm>
            <a:off x="2903419" y="3476387"/>
            <a:ext cx="841828" cy="1390596"/>
            <a:chOff x="267900" y="392875"/>
            <a:chExt cx="1039422" cy="1716785"/>
          </a:xfrm>
        </p:grpSpPr>
        <p:sp>
          <p:nvSpPr>
            <p:cNvPr id="264" name="Google Shape;264;p13"/>
            <p:cNvSpPr/>
            <p:nvPr/>
          </p:nvSpPr>
          <p:spPr>
            <a:xfrm>
              <a:off x="267900" y="392875"/>
              <a:ext cx="1039422" cy="1222831"/>
            </a:xfrm>
            <a:custGeom>
              <a:avLst/>
              <a:gdLst/>
              <a:ahLst/>
              <a:cxnLst/>
              <a:rect l="l" t="t" r="r" b="b"/>
              <a:pathLst>
                <a:path w="23638" h="27809" extrusionOk="0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861804" y="1126611"/>
              <a:ext cx="80602" cy="983049"/>
            </a:xfrm>
            <a:custGeom>
              <a:avLst/>
              <a:gdLst/>
              <a:ahLst/>
              <a:cxnLst/>
              <a:rect l="l" t="t" r="r" b="b"/>
              <a:pathLst>
                <a:path w="1833" h="22356" extrusionOk="0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6" name="Google Shape;266;p13"/>
          <p:cNvSpPr/>
          <p:nvPr/>
        </p:nvSpPr>
        <p:spPr>
          <a:xfrm rot="10800000" flipH="1">
            <a:off x="8702325" y="1078625"/>
            <a:ext cx="475178" cy="4130850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 flipH="1">
            <a:off x="-33672" y="-30354"/>
            <a:ext cx="441750" cy="4098509"/>
          </a:xfrm>
          <a:custGeom>
            <a:avLst/>
            <a:gdLst/>
            <a:ahLst/>
            <a:cxnLst/>
            <a:rect l="l" t="t" r="r" b="b"/>
            <a:pathLst>
              <a:path w="2671" h="24782" extrusionOk="0">
                <a:moveTo>
                  <a:pt x="1" y="0"/>
                </a:moveTo>
                <a:lnTo>
                  <a:pt x="2649" y="24782"/>
                </a:lnTo>
                <a:lnTo>
                  <a:pt x="2649" y="21694"/>
                </a:lnTo>
                <a:lnTo>
                  <a:pt x="2670" y="22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9E4D1">
            <a:alpha val="4717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Black Han Sans"/>
              <a:buNone/>
              <a:defRPr sz="2700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6" r:id="rId10"/>
    <p:sldLayoutId id="2147483670" r:id="rId11"/>
    <p:sldLayoutId id="214748367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osho.my/uks-best-selling-car-brands-up-until-july-2023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ynrma.com.au/cars-and-driving/fuel-resources/pros-and-cons-of-petrol-and-diesel-car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tin.com/data-science/random-forest-python#:~:text=Random%20forest%20regression%20is%20a,trees%20while%20building%20the%20trees.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bhatshrinath41/a-comprehensive-guide-to-random-forest-regression-43da559342bf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id.tradingeconomics.com/united-kingdom/minimum-wages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ntis-press.com/article/125971556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dityadesai13/used-car-dataset-ford-and-mercedes/dat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afdc.energy.gov/data/10310" TargetMode="External"/><Relationship Id="rId3" Type="http://schemas.openxmlformats.org/officeDocument/2006/relationships/hyperlink" Target="https://www.autotrader.co.uk/car-search?fuel-type=Petrol&amp;make=Vauxhall&amp;maximum-mileage=40000&amp;minimum-mileage=35000&amp;model=Zafira%20Tourer&amp;postcode=e16an&amp;price-from=10000&amp;price-to=11000&amp;transmission=Manual" TargetMode="External"/><Relationship Id="rId7" Type="http://schemas.openxmlformats.org/officeDocument/2006/relationships/hyperlink" Target="https://www.gov.uk/vehicle-tax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westway.co.uk/news/a-uk-guide-to-fuel#:~:text=As%20Petrol%20is%20the%20most,Research%20Octane%20Number%20(RON)" TargetMode="External"/><Relationship Id="rId5" Type="http://schemas.openxmlformats.org/officeDocument/2006/relationships/hyperlink" Target="https://www.spinny.com/blog/index.php/types-of-car-transmissions/#different-types-of-car-transmissions" TargetMode="External"/><Relationship Id="rId4" Type="http://schemas.openxmlformats.org/officeDocument/2006/relationships/hyperlink" Target="https://en.wikipedia.org/wiki/Opel_Zafira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nch.co.uk/guides/choosing-a-car/why-mileage-matters-when-buying-a-car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29"/>
          <p:cNvSpPr txBox="1">
            <a:spLocks noGrp="1"/>
          </p:cNvSpPr>
          <p:nvPr>
            <p:ph type="subTitle" idx="1"/>
          </p:nvPr>
        </p:nvSpPr>
        <p:spPr>
          <a:xfrm>
            <a:off x="844500" y="2302949"/>
            <a:ext cx="5948400" cy="603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Alpha Team</a:t>
            </a:r>
            <a:endParaRPr dirty="0"/>
          </a:p>
        </p:txBody>
      </p:sp>
      <p:sp>
        <p:nvSpPr>
          <p:cNvPr id="669" name="Google Shape;669;p29"/>
          <p:cNvSpPr txBox="1">
            <a:spLocks noGrp="1"/>
          </p:cNvSpPr>
          <p:nvPr>
            <p:ph type="ctrTitle"/>
          </p:nvPr>
        </p:nvSpPr>
        <p:spPr>
          <a:xfrm>
            <a:off x="844500" y="599625"/>
            <a:ext cx="6113136" cy="17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Predicting Used Cars Price in the UK</a:t>
            </a:r>
            <a:endParaRPr lang="en-ID" sz="4400" b="1" dirty="0">
              <a:solidFill>
                <a:schemeClr val="tx1">
                  <a:lumMod val="50000"/>
                </a:schemeClr>
              </a:solidFill>
              <a:latin typeface="Montserrat" panose="00000500000000000000" pitchFamily="2" charset="0"/>
            </a:endParaRPr>
          </a:p>
        </p:txBody>
      </p:sp>
      <p:grpSp>
        <p:nvGrpSpPr>
          <p:cNvPr id="670" name="Google Shape;670;p29"/>
          <p:cNvGrpSpPr/>
          <p:nvPr/>
        </p:nvGrpSpPr>
        <p:grpSpPr>
          <a:xfrm>
            <a:off x="7322784" y="2017639"/>
            <a:ext cx="340344" cy="1186354"/>
            <a:chOff x="3871459" y="1524906"/>
            <a:chExt cx="919351" cy="3204630"/>
          </a:xfrm>
        </p:grpSpPr>
        <p:sp>
          <p:nvSpPr>
            <p:cNvPr id="671" name="Google Shape;671;p29"/>
            <p:cNvSpPr/>
            <p:nvPr/>
          </p:nvSpPr>
          <p:spPr>
            <a:xfrm>
              <a:off x="4246630" y="3135713"/>
              <a:ext cx="175910" cy="1593822"/>
            </a:xfrm>
            <a:custGeom>
              <a:avLst/>
              <a:gdLst/>
              <a:ahLst/>
              <a:cxnLst/>
              <a:rect l="l" t="t" r="r" b="b"/>
              <a:pathLst>
                <a:path w="663" h="6007" extrusionOk="0">
                  <a:moveTo>
                    <a:pt x="1" y="1"/>
                  </a:moveTo>
                  <a:lnTo>
                    <a:pt x="1" y="6007"/>
                  </a:lnTo>
                  <a:lnTo>
                    <a:pt x="504" y="5784"/>
                  </a:lnTo>
                  <a:lnTo>
                    <a:pt x="663" y="5387"/>
                  </a:lnTo>
                  <a:lnTo>
                    <a:pt x="504" y="5297"/>
                  </a:lnTo>
                  <a:lnTo>
                    <a:pt x="504" y="5101"/>
                  </a:lnTo>
                  <a:lnTo>
                    <a:pt x="663" y="4968"/>
                  </a:lnTo>
                  <a:lnTo>
                    <a:pt x="663" y="4746"/>
                  </a:lnTo>
                  <a:lnTo>
                    <a:pt x="440" y="4682"/>
                  </a:lnTo>
                  <a:lnTo>
                    <a:pt x="440" y="4481"/>
                  </a:lnTo>
                  <a:lnTo>
                    <a:pt x="663" y="4481"/>
                  </a:lnTo>
                  <a:lnTo>
                    <a:pt x="663" y="4174"/>
                  </a:lnTo>
                  <a:lnTo>
                    <a:pt x="398" y="4153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4298633" y="3135713"/>
              <a:ext cx="11409" cy="1574188"/>
            </a:xfrm>
            <a:custGeom>
              <a:avLst/>
              <a:gdLst/>
              <a:ahLst/>
              <a:cxnLst/>
              <a:rect l="l" t="t" r="r" b="b"/>
              <a:pathLst>
                <a:path w="43" h="5933" extrusionOk="0">
                  <a:moveTo>
                    <a:pt x="1" y="1"/>
                  </a:moveTo>
                  <a:lnTo>
                    <a:pt x="1" y="599"/>
                  </a:lnTo>
                  <a:lnTo>
                    <a:pt x="1" y="2008"/>
                  </a:lnTo>
                  <a:lnTo>
                    <a:pt x="1" y="3708"/>
                  </a:lnTo>
                  <a:lnTo>
                    <a:pt x="1" y="5186"/>
                  </a:lnTo>
                  <a:lnTo>
                    <a:pt x="1" y="5673"/>
                  </a:lnTo>
                  <a:lnTo>
                    <a:pt x="1" y="5895"/>
                  </a:lnTo>
                  <a:lnTo>
                    <a:pt x="1" y="5917"/>
                  </a:lnTo>
                  <a:cubicBezTo>
                    <a:pt x="1" y="5927"/>
                    <a:pt x="6" y="5932"/>
                    <a:pt x="11" y="5932"/>
                  </a:cubicBezTo>
                  <a:cubicBezTo>
                    <a:pt x="16" y="5932"/>
                    <a:pt x="22" y="5927"/>
                    <a:pt x="22" y="5917"/>
                  </a:cubicBezTo>
                  <a:lnTo>
                    <a:pt x="22" y="5318"/>
                  </a:lnTo>
                  <a:lnTo>
                    <a:pt x="22" y="3909"/>
                  </a:lnTo>
                  <a:lnTo>
                    <a:pt x="22" y="2209"/>
                  </a:lnTo>
                  <a:lnTo>
                    <a:pt x="22" y="731"/>
                  </a:lnTo>
                  <a:lnTo>
                    <a:pt x="22" y="244"/>
                  </a:lnTo>
                  <a:cubicBezTo>
                    <a:pt x="22" y="181"/>
                    <a:pt x="43" y="91"/>
                    <a:pt x="22" y="22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9"/>
            <p:cNvSpPr/>
            <p:nvPr/>
          </p:nvSpPr>
          <p:spPr>
            <a:xfrm>
              <a:off x="3871459" y="2135161"/>
              <a:ext cx="919351" cy="1527756"/>
            </a:xfrm>
            <a:custGeom>
              <a:avLst/>
              <a:gdLst/>
              <a:ahLst/>
              <a:cxnLst/>
              <a:rect l="l" t="t" r="r" b="b"/>
              <a:pathLst>
                <a:path w="3465" h="5758" extrusionOk="0">
                  <a:moveTo>
                    <a:pt x="2363" y="154"/>
                  </a:moveTo>
                  <a:cubicBezTo>
                    <a:pt x="2426" y="154"/>
                    <a:pt x="2474" y="197"/>
                    <a:pt x="2474" y="244"/>
                  </a:cubicBezTo>
                  <a:lnTo>
                    <a:pt x="2474" y="398"/>
                  </a:lnTo>
                  <a:cubicBezTo>
                    <a:pt x="2474" y="440"/>
                    <a:pt x="2426" y="509"/>
                    <a:pt x="2363" y="509"/>
                  </a:cubicBezTo>
                  <a:lnTo>
                    <a:pt x="1123" y="509"/>
                  </a:lnTo>
                  <a:cubicBezTo>
                    <a:pt x="1060" y="509"/>
                    <a:pt x="1017" y="440"/>
                    <a:pt x="1017" y="398"/>
                  </a:cubicBezTo>
                  <a:lnTo>
                    <a:pt x="1017" y="244"/>
                  </a:lnTo>
                  <a:cubicBezTo>
                    <a:pt x="1017" y="197"/>
                    <a:pt x="1060" y="154"/>
                    <a:pt x="1123" y="154"/>
                  </a:cubicBezTo>
                  <a:close/>
                  <a:moveTo>
                    <a:pt x="837" y="1"/>
                  </a:moveTo>
                  <a:cubicBezTo>
                    <a:pt x="377" y="1"/>
                    <a:pt x="0" y="377"/>
                    <a:pt x="0" y="837"/>
                  </a:cubicBezTo>
                  <a:lnTo>
                    <a:pt x="0" y="4015"/>
                  </a:lnTo>
                  <a:cubicBezTo>
                    <a:pt x="0" y="4481"/>
                    <a:pt x="196" y="4921"/>
                    <a:pt x="509" y="5249"/>
                  </a:cubicBezTo>
                  <a:cubicBezTo>
                    <a:pt x="837" y="5583"/>
                    <a:pt x="1282" y="5758"/>
                    <a:pt x="1743" y="5758"/>
                  </a:cubicBezTo>
                  <a:cubicBezTo>
                    <a:pt x="2209" y="5758"/>
                    <a:pt x="2649" y="5583"/>
                    <a:pt x="2956" y="5249"/>
                  </a:cubicBezTo>
                  <a:cubicBezTo>
                    <a:pt x="3289" y="4921"/>
                    <a:pt x="3464" y="4481"/>
                    <a:pt x="3464" y="4015"/>
                  </a:cubicBezTo>
                  <a:lnTo>
                    <a:pt x="3464" y="837"/>
                  </a:lnTo>
                  <a:cubicBezTo>
                    <a:pt x="3464" y="377"/>
                    <a:pt x="3109" y="1"/>
                    <a:pt x="2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9"/>
            <p:cNvSpPr/>
            <p:nvPr/>
          </p:nvSpPr>
          <p:spPr>
            <a:xfrm>
              <a:off x="3952914" y="2309481"/>
              <a:ext cx="762013" cy="1248101"/>
            </a:xfrm>
            <a:custGeom>
              <a:avLst/>
              <a:gdLst/>
              <a:ahLst/>
              <a:cxnLst/>
              <a:rect l="l" t="t" r="r" b="b"/>
              <a:pathLst>
                <a:path w="2872" h="4704" extrusionOk="0">
                  <a:moveTo>
                    <a:pt x="2122" y="43"/>
                  </a:moveTo>
                  <a:cubicBezTo>
                    <a:pt x="2188" y="43"/>
                    <a:pt x="2254" y="48"/>
                    <a:pt x="2320" y="69"/>
                  </a:cubicBezTo>
                  <a:cubicBezTo>
                    <a:pt x="2606" y="138"/>
                    <a:pt x="2802" y="403"/>
                    <a:pt x="2829" y="710"/>
                  </a:cubicBezTo>
                  <a:lnTo>
                    <a:pt x="2829" y="954"/>
                  </a:lnTo>
                  <a:lnTo>
                    <a:pt x="2829" y="2167"/>
                  </a:lnTo>
                  <a:lnTo>
                    <a:pt x="2829" y="3205"/>
                  </a:lnTo>
                  <a:cubicBezTo>
                    <a:pt x="2829" y="3401"/>
                    <a:pt x="2802" y="3602"/>
                    <a:pt x="2718" y="3777"/>
                  </a:cubicBezTo>
                  <a:cubicBezTo>
                    <a:pt x="2585" y="4131"/>
                    <a:pt x="2299" y="4417"/>
                    <a:pt x="1966" y="4550"/>
                  </a:cubicBezTo>
                  <a:cubicBezTo>
                    <a:pt x="1791" y="4619"/>
                    <a:pt x="1611" y="4661"/>
                    <a:pt x="1436" y="4661"/>
                  </a:cubicBezTo>
                  <a:cubicBezTo>
                    <a:pt x="1060" y="4661"/>
                    <a:pt x="684" y="4508"/>
                    <a:pt x="446" y="4243"/>
                  </a:cubicBezTo>
                  <a:cubicBezTo>
                    <a:pt x="181" y="3978"/>
                    <a:pt x="48" y="3623"/>
                    <a:pt x="48" y="3268"/>
                  </a:cubicBezTo>
                  <a:lnTo>
                    <a:pt x="48" y="2500"/>
                  </a:lnTo>
                  <a:lnTo>
                    <a:pt x="48" y="1197"/>
                  </a:lnTo>
                  <a:lnTo>
                    <a:pt x="48" y="779"/>
                  </a:lnTo>
                  <a:lnTo>
                    <a:pt x="48" y="710"/>
                  </a:lnTo>
                  <a:cubicBezTo>
                    <a:pt x="48" y="557"/>
                    <a:pt x="91" y="424"/>
                    <a:pt x="181" y="313"/>
                  </a:cubicBezTo>
                  <a:cubicBezTo>
                    <a:pt x="265" y="180"/>
                    <a:pt x="419" y="90"/>
                    <a:pt x="551" y="69"/>
                  </a:cubicBezTo>
                  <a:cubicBezTo>
                    <a:pt x="620" y="48"/>
                    <a:pt x="684" y="48"/>
                    <a:pt x="753" y="48"/>
                  </a:cubicBezTo>
                  <a:lnTo>
                    <a:pt x="1923" y="48"/>
                  </a:lnTo>
                  <a:cubicBezTo>
                    <a:pt x="1989" y="48"/>
                    <a:pt x="2056" y="43"/>
                    <a:pt x="2122" y="43"/>
                  </a:cubicBezTo>
                  <a:close/>
                  <a:moveTo>
                    <a:pt x="718" y="0"/>
                  </a:moveTo>
                  <a:cubicBezTo>
                    <a:pt x="647" y="0"/>
                    <a:pt x="575" y="6"/>
                    <a:pt x="509" y="27"/>
                  </a:cubicBezTo>
                  <a:cubicBezTo>
                    <a:pt x="202" y="117"/>
                    <a:pt x="1" y="382"/>
                    <a:pt x="1" y="689"/>
                  </a:cubicBezTo>
                  <a:lnTo>
                    <a:pt x="1" y="933"/>
                  </a:lnTo>
                  <a:lnTo>
                    <a:pt x="1" y="2188"/>
                  </a:lnTo>
                  <a:lnTo>
                    <a:pt x="1" y="3226"/>
                  </a:lnTo>
                  <a:cubicBezTo>
                    <a:pt x="1" y="3448"/>
                    <a:pt x="22" y="3665"/>
                    <a:pt x="133" y="3867"/>
                  </a:cubicBezTo>
                  <a:cubicBezTo>
                    <a:pt x="265" y="4195"/>
                    <a:pt x="551" y="4486"/>
                    <a:pt x="906" y="4619"/>
                  </a:cubicBezTo>
                  <a:cubicBezTo>
                    <a:pt x="1060" y="4682"/>
                    <a:pt x="1261" y="4703"/>
                    <a:pt x="1436" y="4703"/>
                  </a:cubicBezTo>
                  <a:cubicBezTo>
                    <a:pt x="1812" y="4703"/>
                    <a:pt x="2167" y="4571"/>
                    <a:pt x="2432" y="4306"/>
                  </a:cubicBezTo>
                  <a:cubicBezTo>
                    <a:pt x="2696" y="4041"/>
                    <a:pt x="2871" y="3692"/>
                    <a:pt x="2871" y="3316"/>
                  </a:cubicBezTo>
                  <a:lnTo>
                    <a:pt x="2871" y="2521"/>
                  </a:lnTo>
                  <a:lnTo>
                    <a:pt x="2871" y="1176"/>
                  </a:lnTo>
                  <a:lnTo>
                    <a:pt x="2871" y="752"/>
                  </a:lnTo>
                  <a:lnTo>
                    <a:pt x="2871" y="689"/>
                  </a:lnTo>
                  <a:cubicBezTo>
                    <a:pt x="2871" y="535"/>
                    <a:pt x="2802" y="382"/>
                    <a:pt x="2718" y="271"/>
                  </a:cubicBezTo>
                  <a:cubicBezTo>
                    <a:pt x="2628" y="138"/>
                    <a:pt x="2495" y="69"/>
                    <a:pt x="2342" y="27"/>
                  </a:cubicBezTo>
                  <a:cubicBezTo>
                    <a:pt x="2273" y="6"/>
                    <a:pt x="2209" y="6"/>
                    <a:pt x="2119" y="6"/>
                  </a:cubicBezTo>
                  <a:lnTo>
                    <a:pt x="928" y="6"/>
                  </a:lnTo>
                  <a:cubicBezTo>
                    <a:pt x="861" y="6"/>
                    <a:pt x="790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9"/>
            <p:cNvSpPr/>
            <p:nvPr/>
          </p:nvSpPr>
          <p:spPr>
            <a:xfrm>
              <a:off x="4141295" y="2462576"/>
              <a:ext cx="386579" cy="878499"/>
            </a:xfrm>
            <a:custGeom>
              <a:avLst/>
              <a:gdLst/>
              <a:ahLst/>
              <a:cxnLst/>
              <a:rect l="l" t="t" r="r" b="b"/>
              <a:pathLst>
                <a:path w="1457" h="3311" extrusionOk="0">
                  <a:moveTo>
                    <a:pt x="583" y="40"/>
                  </a:moveTo>
                  <a:cubicBezTo>
                    <a:pt x="640" y="40"/>
                    <a:pt x="697" y="43"/>
                    <a:pt x="747" y="43"/>
                  </a:cubicBezTo>
                  <a:cubicBezTo>
                    <a:pt x="796" y="43"/>
                    <a:pt x="846" y="41"/>
                    <a:pt x="895" y="41"/>
                  </a:cubicBezTo>
                  <a:cubicBezTo>
                    <a:pt x="1000" y="41"/>
                    <a:pt x="1102" y="51"/>
                    <a:pt x="1192" y="112"/>
                  </a:cubicBezTo>
                  <a:cubicBezTo>
                    <a:pt x="1324" y="202"/>
                    <a:pt x="1388" y="356"/>
                    <a:pt x="1388" y="509"/>
                  </a:cubicBezTo>
                  <a:lnTo>
                    <a:pt x="1388" y="732"/>
                  </a:lnTo>
                  <a:lnTo>
                    <a:pt x="1388" y="1611"/>
                  </a:lnTo>
                  <a:lnTo>
                    <a:pt x="1388" y="2516"/>
                  </a:lnTo>
                  <a:lnTo>
                    <a:pt x="1388" y="2781"/>
                  </a:lnTo>
                  <a:cubicBezTo>
                    <a:pt x="1388" y="2914"/>
                    <a:pt x="1367" y="3025"/>
                    <a:pt x="1277" y="3115"/>
                  </a:cubicBezTo>
                  <a:cubicBezTo>
                    <a:pt x="1192" y="3200"/>
                    <a:pt x="1081" y="3247"/>
                    <a:pt x="970" y="3247"/>
                  </a:cubicBezTo>
                  <a:lnTo>
                    <a:pt x="419" y="3247"/>
                  </a:lnTo>
                  <a:cubicBezTo>
                    <a:pt x="308" y="3221"/>
                    <a:pt x="196" y="3157"/>
                    <a:pt x="133" y="3067"/>
                  </a:cubicBezTo>
                  <a:cubicBezTo>
                    <a:pt x="64" y="2982"/>
                    <a:pt x="43" y="2871"/>
                    <a:pt x="43" y="2760"/>
                  </a:cubicBezTo>
                  <a:lnTo>
                    <a:pt x="43" y="2495"/>
                  </a:lnTo>
                  <a:lnTo>
                    <a:pt x="43" y="1568"/>
                  </a:lnTo>
                  <a:lnTo>
                    <a:pt x="43" y="684"/>
                  </a:lnTo>
                  <a:lnTo>
                    <a:pt x="43" y="509"/>
                  </a:lnTo>
                  <a:cubicBezTo>
                    <a:pt x="43" y="308"/>
                    <a:pt x="154" y="154"/>
                    <a:pt x="329" y="91"/>
                  </a:cubicBezTo>
                  <a:cubicBezTo>
                    <a:pt x="398" y="48"/>
                    <a:pt x="491" y="40"/>
                    <a:pt x="583" y="40"/>
                  </a:cubicBezTo>
                  <a:close/>
                  <a:moveTo>
                    <a:pt x="530" y="1"/>
                  </a:moveTo>
                  <a:cubicBezTo>
                    <a:pt x="461" y="1"/>
                    <a:pt x="371" y="1"/>
                    <a:pt x="308" y="22"/>
                  </a:cubicBezTo>
                  <a:cubicBezTo>
                    <a:pt x="218" y="70"/>
                    <a:pt x="133" y="154"/>
                    <a:pt x="64" y="244"/>
                  </a:cubicBezTo>
                  <a:cubicBezTo>
                    <a:pt x="0" y="334"/>
                    <a:pt x="0" y="440"/>
                    <a:pt x="0" y="552"/>
                  </a:cubicBezTo>
                  <a:lnTo>
                    <a:pt x="0" y="1304"/>
                  </a:lnTo>
                  <a:lnTo>
                    <a:pt x="0" y="2320"/>
                  </a:lnTo>
                  <a:lnTo>
                    <a:pt x="0" y="2824"/>
                  </a:lnTo>
                  <a:cubicBezTo>
                    <a:pt x="0" y="3046"/>
                    <a:pt x="175" y="3247"/>
                    <a:pt x="398" y="3290"/>
                  </a:cubicBezTo>
                  <a:cubicBezTo>
                    <a:pt x="461" y="3311"/>
                    <a:pt x="530" y="3311"/>
                    <a:pt x="572" y="3311"/>
                  </a:cubicBezTo>
                  <a:lnTo>
                    <a:pt x="970" y="3311"/>
                  </a:lnTo>
                  <a:cubicBezTo>
                    <a:pt x="970" y="3311"/>
                    <a:pt x="971" y="3311"/>
                    <a:pt x="972" y="3311"/>
                  </a:cubicBezTo>
                  <a:lnTo>
                    <a:pt x="972" y="3311"/>
                  </a:lnTo>
                  <a:cubicBezTo>
                    <a:pt x="1193" y="3289"/>
                    <a:pt x="1409" y="3135"/>
                    <a:pt x="1430" y="2892"/>
                  </a:cubicBezTo>
                  <a:cubicBezTo>
                    <a:pt x="1457" y="2824"/>
                    <a:pt x="1457" y="2760"/>
                    <a:pt x="1457" y="2691"/>
                  </a:cubicBezTo>
                  <a:lnTo>
                    <a:pt x="1457" y="1876"/>
                  </a:lnTo>
                  <a:lnTo>
                    <a:pt x="1457" y="885"/>
                  </a:lnTo>
                  <a:lnTo>
                    <a:pt x="1457" y="573"/>
                  </a:lnTo>
                  <a:cubicBezTo>
                    <a:pt x="1457" y="488"/>
                    <a:pt x="1457" y="398"/>
                    <a:pt x="1409" y="308"/>
                  </a:cubicBezTo>
                  <a:cubicBezTo>
                    <a:pt x="1346" y="112"/>
                    <a:pt x="1166" y="1"/>
                    <a:pt x="948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4141295" y="2732414"/>
              <a:ext cx="386579" cy="11409"/>
            </a:xfrm>
            <a:custGeom>
              <a:avLst/>
              <a:gdLst/>
              <a:ahLst/>
              <a:cxnLst/>
              <a:rect l="l" t="t" r="r" b="b"/>
              <a:pathLst>
                <a:path w="1457" h="43" extrusionOk="0">
                  <a:moveTo>
                    <a:pt x="22" y="1"/>
                  </a:moveTo>
                  <a:cubicBezTo>
                    <a:pt x="0" y="1"/>
                    <a:pt x="0" y="43"/>
                    <a:pt x="22" y="43"/>
                  </a:cubicBezTo>
                  <a:lnTo>
                    <a:pt x="1430" y="43"/>
                  </a:lnTo>
                  <a:cubicBezTo>
                    <a:pt x="1457" y="43"/>
                    <a:pt x="1457" y="1"/>
                    <a:pt x="1430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9"/>
            <p:cNvSpPr/>
            <p:nvPr/>
          </p:nvSpPr>
          <p:spPr>
            <a:xfrm>
              <a:off x="4141295" y="3024806"/>
              <a:ext cx="386579" cy="18573"/>
            </a:xfrm>
            <a:custGeom>
              <a:avLst/>
              <a:gdLst/>
              <a:ahLst/>
              <a:cxnLst/>
              <a:rect l="l" t="t" r="r" b="b"/>
              <a:pathLst>
                <a:path w="1457" h="70" extrusionOk="0">
                  <a:moveTo>
                    <a:pt x="22" y="0"/>
                  </a:moveTo>
                  <a:cubicBezTo>
                    <a:pt x="0" y="0"/>
                    <a:pt x="0" y="69"/>
                    <a:pt x="22" y="69"/>
                  </a:cubicBezTo>
                  <a:lnTo>
                    <a:pt x="1430" y="69"/>
                  </a:lnTo>
                  <a:cubicBezTo>
                    <a:pt x="1457" y="69"/>
                    <a:pt x="1457" y="0"/>
                    <a:pt x="1430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9"/>
            <p:cNvSpPr/>
            <p:nvPr/>
          </p:nvSpPr>
          <p:spPr>
            <a:xfrm>
              <a:off x="4012082" y="1524906"/>
              <a:ext cx="726725" cy="718772"/>
            </a:xfrm>
            <a:custGeom>
              <a:avLst/>
              <a:gdLst/>
              <a:ahLst/>
              <a:cxnLst/>
              <a:rect l="l" t="t" r="r" b="b"/>
              <a:pathLst>
                <a:path w="2739" h="2709" extrusionOk="0">
                  <a:moveTo>
                    <a:pt x="1399" y="0"/>
                  </a:moveTo>
                  <a:cubicBezTo>
                    <a:pt x="998" y="0"/>
                    <a:pt x="587" y="169"/>
                    <a:pt x="328" y="489"/>
                  </a:cubicBezTo>
                  <a:cubicBezTo>
                    <a:pt x="154" y="712"/>
                    <a:pt x="42" y="977"/>
                    <a:pt x="21" y="1241"/>
                  </a:cubicBezTo>
                  <a:cubicBezTo>
                    <a:pt x="0" y="1527"/>
                    <a:pt x="64" y="1813"/>
                    <a:pt x="223" y="2057"/>
                  </a:cubicBezTo>
                  <a:cubicBezTo>
                    <a:pt x="286" y="2147"/>
                    <a:pt x="419" y="2301"/>
                    <a:pt x="419" y="2301"/>
                  </a:cubicBezTo>
                  <a:lnTo>
                    <a:pt x="752" y="2301"/>
                  </a:lnTo>
                  <a:cubicBezTo>
                    <a:pt x="752" y="2301"/>
                    <a:pt x="572" y="2168"/>
                    <a:pt x="487" y="2078"/>
                  </a:cubicBezTo>
                  <a:cubicBezTo>
                    <a:pt x="355" y="1903"/>
                    <a:pt x="265" y="1681"/>
                    <a:pt x="244" y="1437"/>
                  </a:cubicBezTo>
                  <a:cubicBezTo>
                    <a:pt x="223" y="1326"/>
                    <a:pt x="244" y="1194"/>
                    <a:pt x="265" y="1088"/>
                  </a:cubicBezTo>
                  <a:cubicBezTo>
                    <a:pt x="286" y="955"/>
                    <a:pt x="328" y="865"/>
                    <a:pt x="397" y="754"/>
                  </a:cubicBezTo>
                  <a:cubicBezTo>
                    <a:pt x="530" y="558"/>
                    <a:pt x="705" y="399"/>
                    <a:pt x="906" y="315"/>
                  </a:cubicBezTo>
                  <a:cubicBezTo>
                    <a:pt x="1055" y="238"/>
                    <a:pt x="1217" y="204"/>
                    <a:pt x="1382" y="204"/>
                  </a:cubicBezTo>
                  <a:cubicBezTo>
                    <a:pt x="1458" y="204"/>
                    <a:pt x="1534" y="211"/>
                    <a:pt x="1610" y="225"/>
                  </a:cubicBezTo>
                  <a:cubicBezTo>
                    <a:pt x="2076" y="315"/>
                    <a:pt x="2426" y="712"/>
                    <a:pt x="2516" y="1173"/>
                  </a:cubicBezTo>
                  <a:cubicBezTo>
                    <a:pt x="2516" y="1220"/>
                    <a:pt x="2537" y="1284"/>
                    <a:pt x="2537" y="1353"/>
                  </a:cubicBezTo>
                  <a:cubicBezTo>
                    <a:pt x="2516" y="1591"/>
                    <a:pt x="2447" y="1813"/>
                    <a:pt x="2315" y="2036"/>
                  </a:cubicBezTo>
                  <a:cubicBezTo>
                    <a:pt x="2251" y="2099"/>
                    <a:pt x="2161" y="2211"/>
                    <a:pt x="2076" y="2253"/>
                  </a:cubicBezTo>
                  <a:cubicBezTo>
                    <a:pt x="2029" y="2301"/>
                    <a:pt x="1986" y="2322"/>
                    <a:pt x="1944" y="2364"/>
                  </a:cubicBezTo>
                  <a:cubicBezTo>
                    <a:pt x="1896" y="2364"/>
                    <a:pt x="1875" y="2385"/>
                    <a:pt x="1854" y="2385"/>
                  </a:cubicBezTo>
                  <a:cubicBezTo>
                    <a:pt x="1833" y="2412"/>
                    <a:pt x="1811" y="2412"/>
                    <a:pt x="1785" y="2433"/>
                  </a:cubicBezTo>
                  <a:cubicBezTo>
                    <a:pt x="1635" y="2481"/>
                    <a:pt x="1464" y="2510"/>
                    <a:pt x="1300" y="2510"/>
                  </a:cubicBezTo>
                  <a:cubicBezTo>
                    <a:pt x="1175" y="2510"/>
                    <a:pt x="1054" y="2493"/>
                    <a:pt x="948" y="2454"/>
                  </a:cubicBezTo>
                  <a:lnTo>
                    <a:pt x="572" y="2454"/>
                  </a:lnTo>
                  <a:cubicBezTo>
                    <a:pt x="805" y="2620"/>
                    <a:pt x="1069" y="2709"/>
                    <a:pt x="1353" y="2709"/>
                  </a:cubicBezTo>
                  <a:cubicBezTo>
                    <a:pt x="1451" y="2709"/>
                    <a:pt x="1551" y="2698"/>
                    <a:pt x="1653" y="2677"/>
                  </a:cubicBezTo>
                  <a:cubicBezTo>
                    <a:pt x="2182" y="2565"/>
                    <a:pt x="2627" y="2121"/>
                    <a:pt x="2712" y="1570"/>
                  </a:cubicBezTo>
                  <a:cubicBezTo>
                    <a:pt x="2738" y="1506"/>
                    <a:pt x="2738" y="1416"/>
                    <a:pt x="2738" y="1353"/>
                  </a:cubicBezTo>
                  <a:cubicBezTo>
                    <a:pt x="2738" y="775"/>
                    <a:pt x="2383" y="267"/>
                    <a:pt x="1833" y="71"/>
                  </a:cubicBezTo>
                  <a:cubicBezTo>
                    <a:pt x="1695" y="24"/>
                    <a:pt x="1547" y="0"/>
                    <a:pt x="13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9" name="Google Shape;679;p29"/>
          <p:cNvGrpSpPr/>
          <p:nvPr/>
        </p:nvGrpSpPr>
        <p:grpSpPr>
          <a:xfrm flipH="1">
            <a:off x="7498708" y="1303570"/>
            <a:ext cx="3396071" cy="1706196"/>
            <a:chOff x="1997175" y="3512155"/>
            <a:chExt cx="1978025" cy="993765"/>
          </a:xfrm>
        </p:grpSpPr>
        <p:sp>
          <p:nvSpPr>
            <p:cNvPr id="680" name="Google Shape;680;p29"/>
            <p:cNvSpPr/>
            <p:nvPr/>
          </p:nvSpPr>
          <p:spPr>
            <a:xfrm>
              <a:off x="3152865" y="3512155"/>
              <a:ext cx="822336" cy="478175"/>
            </a:xfrm>
            <a:custGeom>
              <a:avLst/>
              <a:gdLst/>
              <a:ahLst/>
              <a:cxnLst/>
              <a:rect l="l" t="t" r="r" b="b"/>
              <a:pathLst>
                <a:path w="10726" h="6237" extrusionOk="0">
                  <a:moveTo>
                    <a:pt x="6789" y="1"/>
                  </a:moveTo>
                  <a:cubicBezTo>
                    <a:pt x="6694" y="1"/>
                    <a:pt x="6595" y="11"/>
                    <a:pt x="6488" y="33"/>
                  </a:cubicBezTo>
                  <a:cubicBezTo>
                    <a:pt x="5715" y="208"/>
                    <a:pt x="837" y="2724"/>
                    <a:pt x="837" y="2724"/>
                  </a:cubicBezTo>
                  <a:lnTo>
                    <a:pt x="0" y="4906"/>
                  </a:lnTo>
                  <a:lnTo>
                    <a:pt x="726" y="5811"/>
                  </a:lnTo>
                  <a:cubicBezTo>
                    <a:pt x="726" y="5811"/>
                    <a:pt x="1054" y="6237"/>
                    <a:pt x="1205" y="6237"/>
                  </a:cubicBezTo>
                  <a:cubicBezTo>
                    <a:pt x="1216" y="6237"/>
                    <a:pt x="1225" y="6234"/>
                    <a:pt x="1234" y="6230"/>
                  </a:cubicBezTo>
                  <a:cubicBezTo>
                    <a:pt x="1388" y="6187"/>
                    <a:pt x="2998" y="5769"/>
                    <a:pt x="2998" y="5769"/>
                  </a:cubicBezTo>
                  <a:lnTo>
                    <a:pt x="5800" y="5261"/>
                  </a:lnTo>
                  <a:lnTo>
                    <a:pt x="8977" y="5239"/>
                  </a:lnTo>
                  <a:lnTo>
                    <a:pt x="10105" y="5594"/>
                  </a:lnTo>
                  <a:cubicBezTo>
                    <a:pt x="10105" y="5594"/>
                    <a:pt x="10251" y="5663"/>
                    <a:pt x="10382" y="5663"/>
                  </a:cubicBezTo>
                  <a:cubicBezTo>
                    <a:pt x="10447" y="5663"/>
                    <a:pt x="10508" y="5646"/>
                    <a:pt x="10545" y="5594"/>
                  </a:cubicBezTo>
                  <a:cubicBezTo>
                    <a:pt x="10656" y="5435"/>
                    <a:pt x="10725" y="3518"/>
                    <a:pt x="10545" y="3031"/>
                  </a:cubicBezTo>
                  <a:cubicBezTo>
                    <a:pt x="10349" y="2549"/>
                    <a:pt x="9862" y="1532"/>
                    <a:pt x="8760" y="912"/>
                  </a:cubicBezTo>
                  <a:cubicBezTo>
                    <a:pt x="7807" y="402"/>
                    <a:pt x="7380" y="1"/>
                    <a:pt x="6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9"/>
            <p:cNvSpPr/>
            <p:nvPr/>
          </p:nvSpPr>
          <p:spPr>
            <a:xfrm>
              <a:off x="3117137" y="3646554"/>
              <a:ext cx="834066" cy="355431"/>
            </a:xfrm>
            <a:custGeom>
              <a:avLst/>
              <a:gdLst/>
              <a:ahLst/>
              <a:cxnLst/>
              <a:rect l="l" t="t" r="r" b="b"/>
              <a:pathLst>
                <a:path w="10879" h="4636" extrusionOk="0">
                  <a:moveTo>
                    <a:pt x="6088" y="0"/>
                  </a:moveTo>
                  <a:cubicBezTo>
                    <a:pt x="6033" y="0"/>
                    <a:pt x="6001" y="2"/>
                    <a:pt x="6001" y="2"/>
                  </a:cubicBezTo>
                  <a:lnTo>
                    <a:pt x="1457" y="2385"/>
                  </a:lnTo>
                  <a:cubicBezTo>
                    <a:pt x="1457" y="2385"/>
                    <a:pt x="1324" y="3418"/>
                    <a:pt x="1457" y="3465"/>
                  </a:cubicBezTo>
                  <a:cubicBezTo>
                    <a:pt x="1589" y="3508"/>
                    <a:pt x="0" y="4636"/>
                    <a:pt x="0" y="4636"/>
                  </a:cubicBezTo>
                  <a:cubicBezTo>
                    <a:pt x="0" y="4636"/>
                    <a:pt x="2849" y="4371"/>
                    <a:pt x="3379" y="4344"/>
                  </a:cubicBezTo>
                  <a:cubicBezTo>
                    <a:pt x="3909" y="4323"/>
                    <a:pt x="5715" y="3682"/>
                    <a:pt x="6160" y="3661"/>
                  </a:cubicBezTo>
                  <a:cubicBezTo>
                    <a:pt x="6317" y="3654"/>
                    <a:pt x="6512" y="3644"/>
                    <a:pt x="6755" y="3644"/>
                  </a:cubicBezTo>
                  <a:cubicBezTo>
                    <a:pt x="7225" y="3644"/>
                    <a:pt x="7873" y="3681"/>
                    <a:pt x="8760" y="3841"/>
                  </a:cubicBezTo>
                  <a:cubicBezTo>
                    <a:pt x="9397" y="3944"/>
                    <a:pt x="9861" y="3989"/>
                    <a:pt x="10186" y="3989"/>
                  </a:cubicBezTo>
                  <a:cubicBezTo>
                    <a:pt x="10547" y="3989"/>
                    <a:pt x="10735" y="3933"/>
                    <a:pt x="10794" y="3841"/>
                  </a:cubicBezTo>
                  <a:cubicBezTo>
                    <a:pt x="10879" y="3661"/>
                    <a:pt x="7749" y="1940"/>
                    <a:pt x="7568" y="1696"/>
                  </a:cubicBezTo>
                  <a:cubicBezTo>
                    <a:pt x="7372" y="1479"/>
                    <a:pt x="7219" y="902"/>
                    <a:pt x="7219" y="441"/>
                  </a:cubicBezTo>
                  <a:cubicBezTo>
                    <a:pt x="7219" y="34"/>
                    <a:pt x="6367" y="0"/>
                    <a:pt x="60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9"/>
            <p:cNvSpPr/>
            <p:nvPr/>
          </p:nvSpPr>
          <p:spPr>
            <a:xfrm>
              <a:off x="3663702" y="3664571"/>
              <a:ext cx="263276" cy="262126"/>
            </a:xfrm>
            <a:custGeom>
              <a:avLst/>
              <a:gdLst/>
              <a:ahLst/>
              <a:cxnLst/>
              <a:rect l="l" t="t" r="r" b="b"/>
              <a:pathLst>
                <a:path w="3434" h="3419" extrusionOk="0">
                  <a:moveTo>
                    <a:pt x="27" y="1"/>
                  </a:moveTo>
                  <a:cubicBezTo>
                    <a:pt x="0" y="1"/>
                    <a:pt x="3" y="53"/>
                    <a:pt x="21" y="53"/>
                  </a:cubicBezTo>
                  <a:cubicBezTo>
                    <a:pt x="725" y="248"/>
                    <a:pt x="1414" y="450"/>
                    <a:pt x="2076" y="715"/>
                  </a:cubicBezTo>
                  <a:cubicBezTo>
                    <a:pt x="2208" y="778"/>
                    <a:pt x="2383" y="826"/>
                    <a:pt x="2494" y="911"/>
                  </a:cubicBezTo>
                  <a:cubicBezTo>
                    <a:pt x="2579" y="979"/>
                    <a:pt x="2606" y="1091"/>
                    <a:pt x="2648" y="1197"/>
                  </a:cubicBezTo>
                  <a:cubicBezTo>
                    <a:pt x="2802" y="1620"/>
                    <a:pt x="2934" y="2039"/>
                    <a:pt x="3066" y="2457"/>
                  </a:cubicBezTo>
                  <a:cubicBezTo>
                    <a:pt x="3153" y="2697"/>
                    <a:pt x="3227" y="2954"/>
                    <a:pt x="3296" y="3201"/>
                  </a:cubicBezTo>
                  <a:lnTo>
                    <a:pt x="3296" y="3201"/>
                  </a:lnTo>
                  <a:cubicBezTo>
                    <a:pt x="3005" y="2776"/>
                    <a:pt x="2715" y="2356"/>
                    <a:pt x="2404" y="1949"/>
                  </a:cubicBezTo>
                  <a:cubicBezTo>
                    <a:pt x="2272" y="1774"/>
                    <a:pt x="2140" y="1530"/>
                    <a:pt x="1965" y="1377"/>
                  </a:cubicBezTo>
                  <a:cubicBezTo>
                    <a:pt x="1875" y="1308"/>
                    <a:pt x="1742" y="1265"/>
                    <a:pt x="1631" y="1223"/>
                  </a:cubicBezTo>
                  <a:cubicBezTo>
                    <a:pt x="1456" y="1154"/>
                    <a:pt x="1255" y="1112"/>
                    <a:pt x="1080" y="1043"/>
                  </a:cubicBezTo>
                  <a:cubicBezTo>
                    <a:pt x="794" y="979"/>
                    <a:pt x="508" y="889"/>
                    <a:pt x="222" y="826"/>
                  </a:cubicBezTo>
                  <a:cubicBezTo>
                    <a:pt x="175" y="826"/>
                    <a:pt x="153" y="868"/>
                    <a:pt x="196" y="889"/>
                  </a:cubicBezTo>
                  <a:cubicBezTo>
                    <a:pt x="418" y="932"/>
                    <a:pt x="662" y="1001"/>
                    <a:pt x="884" y="1064"/>
                  </a:cubicBezTo>
                  <a:cubicBezTo>
                    <a:pt x="1213" y="1154"/>
                    <a:pt x="1568" y="1223"/>
                    <a:pt x="1875" y="1398"/>
                  </a:cubicBezTo>
                  <a:cubicBezTo>
                    <a:pt x="2050" y="1509"/>
                    <a:pt x="2208" y="1753"/>
                    <a:pt x="2341" y="1927"/>
                  </a:cubicBezTo>
                  <a:cubicBezTo>
                    <a:pt x="2537" y="2235"/>
                    <a:pt x="2759" y="2521"/>
                    <a:pt x="2955" y="2833"/>
                  </a:cubicBezTo>
                  <a:cubicBezTo>
                    <a:pt x="3088" y="3029"/>
                    <a:pt x="3220" y="3209"/>
                    <a:pt x="3352" y="3405"/>
                  </a:cubicBezTo>
                  <a:cubicBezTo>
                    <a:pt x="3361" y="3414"/>
                    <a:pt x="3378" y="3419"/>
                    <a:pt x="3393" y="3419"/>
                  </a:cubicBezTo>
                  <a:cubicBezTo>
                    <a:pt x="3415" y="3419"/>
                    <a:pt x="3434" y="3409"/>
                    <a:pt x="3421" y="3384"/>
                  </a:cubicBezTo>
                  <a:cubicBezTo>
                    <a:pt x="3199" y="2653"/>
                    <a:pt x="2976" y="1927"/>
                    <a:pt x="2712" y="1223"/>
                  </a:cubicBezTo>
                  <a:cubicBezTo>
                    <a:pt x="2669" y="1112"/>
                    <a:pt x="2648" y="979"/>
                    <a:pt x="2579" y="911"/>
                  </a:cubicBezTo>
                  <a:cubicBezTo>
                    <a:pt x="2516" y="826"/>
                    <a:pt x="2383" y="778"/>
                    <a:pt x="2293" y="736"/>
                  </a:cubicBezTo>
                  <a:cubicBezTo>
                    <a:pt x="1875" y="561"/>
                    <a:pt x="1456" y="429"/>
                    <a:pt x="1017" y="296"/>
                  </a:cubicBezTo>
                  <a:cubicBezTo>
                    <a:pt x="704" y="185"/>
                    <a:pt x="376" y="95"/>
                    <a:pt x="42" y="5"/>
                  </a:cubicBezTo>
                  <a:cubicBezTo>
                    <a:pt x="37" y="2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9"/>
            <p:cNvSpPr/>
            <p:nvPr/>
          </p:nvSpPr>
          <p:spPr>
            <a:xfrm>
              <a:off x="3660405" y="3594496"/>
              <a:ext cx="287273" cy="353284"/>
            </a:xfrm>
            <a:custGeom>
              <a:avLst/>
              <a:gdLst/>
              <a:ahLst/>
              <a:cxnLst/>
              <a:rect l="l" t="t" r="r" b="b"/>
              <a:pathLst>
                <a:path w="3747" h="4608" extrusionOk="0">
                  <a:moveTo>
                    <a:pt x="151" y="1"/>
                  </a:moveTo>
                  <a:cubicBezTo>
                    <a:pt x="136" y="1"/>
                    <a:pt x="118" y="7"/>
                    <a:pt x="106" y="18"/>
                  </a:cubicBezTo>
                  <a:cubicBezTo>
                    <a:pt x="0" y="500"/>
                    <a:pt x="0" y="988"/>
                    <a:pt x="106" y="1448"/>
                  </a:cubicBezTo>
                  <a:cubicBezTo>
                    <a:pt x="154" y="1740"/>
                    <a:pt x="218" y="2068"/>
                    <a:pt x="371" y="2312"/>
                  </a:cubicBezTo>
                  <a:cubicBezTo>
                    <a:pt x="504" y="2508"/>
                    <a:pt x="726" y="2640"/>
                    <a:pt x="927" y="2751"/>
                  </a:cubicBezTo>
                  <a:cubicBezTo>
                    <a:pt x="1611" y="3127"/>
                    <a:pt x="2273" y="3567"/>
                    <a:pt x="2913" y="3991"/>
                  </a:cubicBezTo>
                  <a:cubicBezTo>
                    <a:pt x="3088" y="4097"/>
                    <a:pt x="3242" y="4208"/>
                    <a:pt x="3417" y="4319"/>
                  </a:cubicBezTo>
                  <a:cubicBezTo>
                    <a:pt x="3464" y="4361"/>
                    <a:pt x="3528" y="4409"/>
                    <a:pt x="3597" y="4451"/>
                  </a:cubicBezTo>
                  <a:cubicBezTo>
                    <a:pt x="3597" y="4451"/>
                    <a:pt x="3681" y="4541"/>
                    <a:pt x="3660" y="4541"/>
                  </a:cubicBezTo>
                  <a:cubicBezTo>
                    <a:pt x="3654" y="4539"/>
                    <a:pt x="3649" y="4537"/>
                    <a:pt x="3644" y="4537"/>
                  </a:cubicBezTo>
                  <a:cubicBezTo>
                    <a:pt x="3613" y="4537"/>
                    <a:pt x="3603" y="4587"/>
                    <a:pt x="3639" y="4605"/>
                  </a:cubicBezTo>
                  <a:cubicBezTo>
                    <a:pt x="3645" y="4607"/>
                    <a:pt x="3651" y="4608"/>
                    <a:pt x="3657" y="4608"/>
                  </a:cubicBezTo>
                  <a:cubicBezTo>
                    <a:pt x="3715" y="4608"/>
                    <a:pt x="3746" y="4516"/>
                    <a:pt x="3708" y="4473"/>
                  </a:cubicBezTo>
                  <a:cubicBezTo>
                    <a:pt x="3681" y="4409"/>
                    <a:pt x="3575" y="4340"/>
                    <a:pt x="3507" y="4319"/>
                  </a:cubicBezTo>
                  <a:cubicBezTo>
                    <a:pt x="3178" y="4075"/>
                    <a:pt x="2845" y="3858"/>
                    <a:pt x="2516" y="3657"/>
                  </a:cubicBezTo>
                  <a:cubicBezTo>
                    <a:pt x="2161" y="3435"/>
                    <a:pt x="1828" y="3217"/>
                    <a:pt x="1499" y="3016"/>
                  </a:cubicBezTo>
                  <a:cubicBezTo>
                    <a:pt x="1060" y="2730"/>
                    <a:pt x="482" y="2577"/>
                    <a:pt x="329" y="2026"/>
                  </a:cubicBezTo>
                  <a:cubicBezTo>
                    <a:pt x="196" y="1629"/>
                    <a:pt x="64" y="1210"/>
                    <a:pt x="85" y="786"/>
                  </a:cubicBezTo>
                  <a:cubicBezTo>
                    <a:pt x="85" y="548"/>
                    <a:pt x="133" y="283"/>
                    <a:pt x="175" y="40"/>
                  </a:cubicBezTo>
                  <a:cubicBezTo>
                    <a:pt x="187" y="12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9"/>
            <p:cNvSpPr/>
            <p:nvPr/>
          </p:nvSpPr>
          <p:spPr>
            <a:xfrm>
              <a:off x="1997175" y="3720922"/>
              <a:ext cx="1282417" cy="784999"/>
            </a:xfrm>
            <a:custGeom>
              <a:avLst/>
              <a:gdLst/>
              <a:ahLst/>
              <a:cxnLst/>
              <a:rect l="l" t="t" r="r" b="b"/>
              <a:pathLst>
                <a:path w="16727" h="10239" extrusionOk="0">
                  <a:moveTo>
                    <a:pt x="15911" y="1"/>
                  </a:moveTo>
                  <a:lnTo>
                    <a:pt x="727" y="3533"/>
                  </a:lnTo>
                  <a:cubicBezTo>
                    <a:pt x="727" y="3533"/>
                    <a:pt x="1" y="6023"/>
                    <a:pt x="727" y="7876"/>
                  </a:cubicBezTo>
                  <a:cubicBezTo>
                    <a:pt x="1479" y="9730"/>
                    <a:pt x="2713" y="10238"/>
                    <a:pt x="2713" y="10238"/>
                  </a:cubicBezTo>
                  <a:lnTo>
                    <a:pt x="16308" y="3507"/>
                  </a:lnTo>
                  <a:lnTo>
                    <a:pt x="16727" y="1632"/>
                  </a:lnTo>
                  <a:lnTo>
                    <a:pt x="159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5" name="Google Shape;685;p29"/>
          <p:cNvGrpSpPr/>
          <p:nvPr/>
        </p:nvGrpSpPr>
        <p:grpSpPr>
          <a:xfrm>
            <a:off x="4062219" y="3603847"/>
            <a:ext cx="3284189" cy="1168269"/>
            <a:chOff x="2536050" y="2210275"/>
            <a:chExt cx="5672175" cy="2017737"/>
          </a:xfrm>
        </p:grpSpPr>
        <p:sp>
          <p:nvSpPr>
            <p:cNvPr id="686" name="Google Shape;686;p29"/>
            <p:cNvSpPr/>
            <p:nvPr/>
          </p:nvSpPr>
          <p:spPr>
            <a:xfrm>
              <a:off x="2536050" y="2210275"/>
              <a:ext cx="5672175" cy="1619642"/>
            </a:xfrm>
            <a:custGeom>
              <a:avLst/>
              <a:gdLst/>
              <a:ahLst/>
              <a:cxnLst/>
              <a:rect l="l" t="t" r="r" b="b"/>
              <a:pathLst>
                <a:path w="73667" h="21035" extrusionOk="0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9"/>
            <p:cNvSpPr/>
            <p:nvPr/>
          </p:nvSpPr>
          <p:spPr>
            <a:xfrm>
              <a:off x="2558072" y="3186233"/>
              <a:ext cx="5593868" cy="643699"/>
            </a:xfrm>
            <a:custGeom>
              <a:avLst/>
              <a:gdLst/>
              <a:ahLst/>
              <a:cxnLst/>
              <a:rect l="l" t="t" r="r" b="b"/>
              <a:pathLst>
                <a:path w="72650" h="8360" extrusionOk="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9"/>
            <p:cNvSpPr/>
            <p:nvPr/>
          </p:nvSpPr>
          <p:spPr>
            <a:xfrm>
              <a:off x="3059640" y="3267775"/>
              <a:ext cx="897252" cy="888859"/>
            </a:xfrm>
            <a:custGeom>
              <a:avLst/>
              <a:gdLst/>
              <a:ahLst/>
              <a:cxnLst/>
              <a:rect l="l" t="t" r="r" b="b"/>
              <a:pathLst>
                <a:path w="11653" h="11544" extrusionOk="0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9" name="Google Shape;689;p29"/>
            <p:cNvSpPr/>
            <p:nvPr/>
          </p:nvSpPr>
          <p:spPr>
            <a:xfrm>
              <a:off x="3258219" y="3464737"/>
              <a:ext cx="499637" cy="494940"/>
            </a:xfrm>
            <a:custGeom>
              <a:avLst/>
              <a:gdLst/>
              <a:ahLst/>
              <a:cxnLst/>
              <a:rect l="l" t="t" r="r" b="b"/>
              <a:pathLst>
                <a:path w="6489" h="6428" extrusionOk="0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9"/>
            <p:cNvSpPr/>
            <p:nvPr/>
          </p:nvSpPr>
          <p:spPr>
            <a:xfrm>
              <a:off x="3428309" y="3633287"/>
              <a:ext cx="159539" cy="157845"/>
            </a:xfrm>
            <a:custGeom>
              <a:avLst/>
              <a:gdLst/>
              <a:ahLst/>
              <a:cxnLst/>
              <a:rect l="l" t="t" r="r" b="b"/>
              <a:pathLst>
                <a:path w="2072" h="2050" extrusionOk="0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1" name="Google Shape;691;p29"/>
            <p:cNvSpPr/>
            <p:nvPr/>
          </p:nvSpPr>
          <p:spPr>
            <a:xfrm>
              <a:off x="6587173" y="3340769"/>
              <a:ext cx="897252" cy="887242"/>
            </a:xfrm>
            <a:custGeom>
              <a:avLst/>
              <a:gdLst/>
              <a:ahLst/>
              <a:cxnLst/>
              <a:rect l="l" t="t" r="r" b="b"/>
              <a:pathLst>
                <a:path w="11653" h="11523" extrusionOk="0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2" name="Google Shape;692;p29"/>
            <p:cNvSpPr/>
            <p:nvPr/>
          </p:nvSpPr>
          <p:spPr>
            <a:xfrm>
              <a:off x="6785752" y="3536115"/>
              <a:ext cx="499637" cy="494863"/>
            </a:xfrm>
            <a:custGeom>
              <a:avLst/>
              <a:gdLst/>
              <a:ahLst/>
              <a:cxnLst/>
              <a:rect l="l" t="t" r="r" b="b"/>
              <a:pathLst>
                <a:path w="6489" h="6427" extrusionOk="0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9"/>
            <p:cNvSpPr/>
            <p:nvPr/>
          </p:nvSpPr>
          <p:spPr>
            <a:xfrm>
              <a:off x="6955842" y="3704588"/>
              <a:ext cx="159539" cy="157999"/>
            </a:xfrm>
            <a:custGeom>
              <a:avLst/>
              <a:gdLst/>
              <a:ahLst/>
              <a:cxnLst/>
              <a:rect l="l" t="t" r="r" b="b"/>
              <a:pathLst>
                <a:path w="2072" h="2052" extrusionOk="0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4" name="Google Shape;694;p29"/>
            <p:cNvSpPr/>
            <p:nvPr/>
          </p:nvSpPr>
          <p:spPr>
            <a:xfrm>
              <a:off x="2597726" y="2882396"/>
              <a:ext cx="794460" cy="377057"/>
            </a:xfrm>
            <a:custGeom>
              <a:avLst/>
              <a:gdLst/>
              <a:ahLst/>
              <a:cxnLst/>
              <a:rect l="l" t="t" r="r" b="b"/>
              <a:pathLst>
                <a:path w="10318" h="4897" extrusionOk="0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5" name="Google Shape;695;p29"/>
            <p:cNvSpPr/>
            <p:nvPr/>
          </p:nvSpPr>
          <p:spPr>
            <a:xfrm>
              <a:off x="7184990" y="2809017"/>
              <a:ext cx="231300" cy="230992"/>
            </a:xfrm>
            <a:custGeom>
              <a:avLst/>
              <a:gdLst/>
              <a:ahLst/>
              <a:cxnLst/>
              <a:rect l="l" t="t" r="r" b="b"/>
              <a:pathLst>
                <a:path w="3004" h="3000" extrusionOk="0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6" name="Google Shape;696;p29"/>
            <p:cNvSpPr/>
            <p:nvPr/>
          </p:nvSpPr>
          <p:spPr>
            <a:xfrm>
              <a:off x="5159852" y="2907267"/>
              <a:ext cx="298981" cy="70068"/>
            </a:xfrm>
            <a:custGeom>
              <a:avLst/>
              <a:gdLst/>
              <a:ahLst/>
              <a:cxnLst/>
              <a:rect l="l" t="t" r="r" b="b"/>
              <a:pathLst>
                <a:path w="3883" h="910" extrusionOk="0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7" name="Google Shape;697;p29"/>
            <p:cNvSpPr/>
            <p:nvPr/>
          </p:nvSpPr>
          <p:spPr>
            <a:xfrm>
              <a:off x="6485227" y="2914197"/>
              <a:ext cx="298981" cy="71685"/>
            </a:xfrm>
            <a:custGeom>
              <a:avLst/>
              <a:gdLst/>
              <a:ahLst/>
              <a:cxnLst/>
              <a:rect l="l" t="t" r="r" b="b"/>
              <a:pathLst>
                <a:path w="3883" h="931" extrusionOk="0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8" name="Google Shape;698;p29"/>
            <p:cNvSpPr/>
            <p:nvPr/>
          </p:nvSpPr>
          <p:spPr>
            <a:xfrm>
              <a:off x="4087339" y="2845668"/>
              <a:ext cx="94014" cy="967628"/>
            </a:xfrm>
            <a:custGeom>
              <a:avLst/>
              <a:gdLst/>
              <a:ahLst/>
              <a:cxnLst/>
              <a:rect l="l" t="t" r="r" b="b"/>
              <a:pathLst>
                <a:path w="1221" h="12567" extrusionOk="0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9" name="Google Shape;699;p29"/>
            <p:cNvSpPr/>
            <p:nvPr/>
          </p:nvSpPr>
          <p:spPr>
            <a:xfrm>
              <a:off x="5589657" y="2792462"/>
              <a:ext cx="28104" cy="1005895"/>
            </a:xfrm>
            <a:custGeom>
              <a:avLst/>
              <a:gdLst/>
              <a:ahLst/>
              <a:cxnLst/>
              <a:rect l="l" t="t" r="r" b="b"/>
              <a:pathLst>
                <a:path w="365" h="13064" extrusionOk="0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0" name="Google Shape;700;p29"/>
            <p:cNvSpPr/>
            <p:nvPr/>
          </p:nvSpPr>
          <p:spPr>
            <a:xfrm>
              <a:off x="6435871" y="2630611"/>
              <a:ext cx="572630" cy="1150035"/>
            </a:xfrm>
            <a:custGeom>
              <a:avLst/>
              <a:gdLst/>
              <a:ahLst/>
              <a:cxnLst/>
              <a:rect l="l" t="t" r="r" b="b"/>
              <a:pathLst>
                <a:path w="7437" h="14936" extrusionOk="0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1" name="Google Shape;701;p29"/>
            <p:cNvSpPr/>
            <p:nvPr/>
          </p:nvSpPr>
          <p:spPr>
            <a:xfrm>
              <a:off x="4094269" y="2288044"/>
              <a:ext cx="2893797" cy="573631"/>
            </a:xfrm>
            <a:custGeom>
              <a:avLst/>
              <a:gdLst/>
              <a:ahLst/>
              <a:cxnLst/>
              <a:rect l="l" t="t" r="r" b="b"/>
              <a:pathLst>
                <a:path w="37583" h="7450" extrusionOk="0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2" name="Google Shape;702;p29"/>
            <p:cNvSpPr/>
            <p:nvPr/>
          </p:nvSpPr>
          <p:spPr>
            <a:xfrm>
              <a:off x="2547831" y="3403677"/>
              <a:ext cx="221137" cy="239847"/>
            </a:xfrm>
            <a:custGeom>
              <a:avLst/>
              <a:gdLst/>
              <a:ahLst/>
              <a:cxnLst/>
              <a:rect l="l" t="t" r="r" b="b"/>
              <a:pathLst>
                <a:path w="2872" h="3115" extrusionOk="0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3" name="Google Shape;703;p29"/>
            <p:cNvSpPr/>
            <p:nvPr/>
          </p:nvSpPr>
          <p:spPr>
            <a:xfrm>
              <a:off x="7999018" y="2890635"/>
              <a:ext cx="1694" cy="1694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9"/>
            <p:cNvSpPr/>
            <p:nvPr/>
          </p:nvSpPr>
          <p:spPr>
            <a:xfrm>
              <a:off x="7805290" y="2824185"/>
              <a:ext cx="288818" cy="458828"/>
            </a:xfrm>
            <a:custGeom>
              <a:avLst/>
              <a:gdLst/>
              <a:ahLst/>
              <a:cxnLst/>
              <a:rect l="l" t="t" r="r" b="b"/>
              <a:pathLst>
                <a:path w="3751" h="5959" extrusionOk="0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9"/>
            <p:cNvSpPr/>
            <p:nvPr/>
          </p:nvSpPr>
          <p:spPr>
            <a:xfrm>
              <a:off x="2733397" y="3074123"/>
              <a:ext cx="3311" cy="3388"/>
            </a:xfrm>
            <a:custGeom>
              <a:avLst/>
              <a:gdLst/>
              <a:ahLst/>
              <a:cxnLst/>
              <a:rect l="l" t="t" r="r" b="b"/>
              <a:pathLst>
                <a:path w="43" h="44" extrusionOk="0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9"/>
            <p:cNvSpPr/>
            <p:nvPr/>
          </p:nvSpPr>
          <p:spPr>
            <a:xfrm>
              <a:off x="2692588" y="2931444"/>
              <a:ext cx="438501" cy="181945"/>
            </a:xfrm>
            <a:custGeom>
              <a:avLst/>
              <a:gdLst/>
              <a:ahLst/>
              <a:cxnLst/>
              <a:rect l="l" t="t" r="r" b="b"/>
              <a:pathLst>
                <a:path w="5695" h="2363" extrusionOk="0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7" name="Google Shape;707;p29"/>
          <p:cNvSpPr/>
          <p:nvPr/>
        </p:nvSpPr>
        <p:spPr>
          <a:xfrm>
            <a:off x="5036100" y="3060140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29"/>
          <p:cNvSpPr/>
          <p:nvPr/>
        </p:nvSpPr>
        <p:spPr>
          <a:xfrm>
            <a:off x="5330000" y="2812655"/>
            <a:ext cx="250671" cy="247486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49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 b="1" dirty="0">
                <a:latin typeface="Montserrat" panose="00000500000000000000" pitchFamily="2" charset="0"/>
              </a:rPr>
              <a:t>Karakteristik Mobil Bekas Berdasarkan Kategori Harga</a:t>
            </a:r>
            <a:endParaRPr sz="1100" dirty="0">
              <a:latin typeface="Montserrat" panose="00000500000000000000" pitchFamily="2" charset="0"/>
            </a:endParaRPr>
          </a:p>
        </p:txBody>
      </p:sp>
      <p:graphicFrame>
        <p:nvGraphicFramePr>
          <p:cNvPr id="1356" name="Diagram 1355">
            <a:extLst>
              <a:ext uri="{FF2B5EF4-FFF2-40B4-BE49-F238E27FC236}">
                <a16:creationId xmlns:a16="http://schemas.microsoft.com/office/drawing/2014/main" id="{0A42D360-F0CF-61B7-939F-4A84C64F8C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2780074"/>
              </p:ext>
            </p:extLst>
          </p:nvPr>
        </p:nvGraphicFramePr>
        <p:xfrm>
          <a:off x="638719" y="1904093"/>
          <a:ext cx="7638596" cy="2537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57" name="Google Shape;1368;p42">
            <a:extLst>
              <a:ext uri="{FF2B5EF4-FFF2-40B4-BE49-F238E27FC236}">
                <a16:creationId xmlns:a16="http://schemas.microsoft.com/office/drawing/2014/main" id="{9C4B55F1-5444-2497-C4DB-50E30B41D206}"/>
              </a:ext>
            </a:extLst>
          </p:cNvPr>
          <p:cNvSpPr txBox="1">
            <a:spLocks/>
          </p:cNvSpPr>
          <p:nvPr/>
        </p:nvSpPr>
        <p:spPr>
          <a:xfrm>
            <a:off x="1226457" y="899957"/>
            <a:ext cx="6691086" cy="54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Black Han Sans"/>
              <a:buNone/>
              <a:defRPr sz="2700" b="0" i="0" u="none" strike="noStrike" cap="none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en-ID" sz="1200" dirty="0" err="1">
                <a:latin typeface="Montserrat" panose="00000500000000000000" pitchFamily="2" charset="0"/>
              </a:rPr>
              <a:t>Untuk</a:t>
            </a:r>
            <a:r>
              <a:rPr lang="en-ID" sz="1200" dirty="0">
                <a:latin typeface="Montserrat" panose="00000500000000000000" pitchFamily="2" charset="0"/>
              </a:rPr>
              <a:t> </a:t>
            </a:r>
            <a:r>
              <a:rPr lang="en-ID" sz="1200" dirty="0" err="1">
                <a:latin typeface="Montserrat" panose="00000500000000000000" pitchFamily="2" charset="0"/>
              </a:rPr>
              <a:t>mengetahui</a:t>
            </a:r>
            <a:r>
              <a:rPr lang="en-ID" sz="1200" dirty="0">
                <a:latin typeface="Montserrat" panose="00000500000000000000" pitchFamily="2" charset="0"/>
              </a:rPr>
              <a:t> </a:t>
            </a:r>
            <a:r>
              <a:rPr lang="en-ID" sz="1200" dirty="0" err="1">
                <a:latin typeface="Montserrat" panose="00000500000000000000" pitchFamily="2" charset="0"/>
              </a:rPr>
              <a:t>karakteristik</a:t>
            </a:r>
            <a:r>
              <a:rPr lang="en-ID" sz="1200" dirty="0">
                <a:latin typeface="Montserrat" panose="00000500000000000000" pitchFamily="2" charset="0"/>
              </a:rPr>
              <a:t> </a:t>
            </a:r>
            <a:r>
              <a:rPr lang="en-ID" sz="1200" dirty="0" err="1">
                <a:latin typeface="Montserrat" panose="00000500000000000000" pitchFamily="2" charset="0"/>
              </a:rPr>
              <a:t>mobil</a:t>
            </a:r>
            <a:r>
              <a:rPr lang="en-ID" sz="1200" dirty="0">
                <a:latin typeface="Montserrat" panose="00000500000000000000" pitchFamily="2" charset="0"/>
              </a:rPr>
              <a:t> </a:t>
            </a:r>
            <a:r>
              <a:rPr lang="en-ID" sz="1200" dirty="0" err="1">
                <a:latin typeface="Montserrat" panose="00000500000000000000" pitchFamily="2" charset="0"/>
              </a:rPr>
              <a:t>bekas</a:t>
            </a:r>
            <a:r>
              <a:rPr lang="en-ID" sz="1200" dirty="0">
                <a:latin typeface="Montserrat" panose="00000500000000000000" pitchFamily="2" charset="0"/>
              </a:rPr>
              <a:t> di </a:t>
            </a:r>
            <a:r>
              <a:rPr lang="en-ID" sz="1200" dirty="0" err="1">
                <a:latin typeface="Montserrat" panose="00000500000000000000" pitchFamily="2" charset="0"/>
              </a:rPr>
              <a:t>Inggris</a:t>
            </a:r>
            <a:r>
              <a:rPr lang="en-ID" sz="1200" dirty="0">
                <a:latin typeface="Montserrat" panose="00000500000000000000" pitchFamily="2" charset="0"/>
              </a:rPr>
              <a:t> Raya </a:t>
            </a:r>
            <a:r>
              <a:rPr lang="en-ID" sz="1200" dirty="0" err="1">
                <a:latin typeface="Montserrat" panose="00000500000000000000" pitchFamily="2" charset="0"/>
              </a:rPr>
              <a:t>berdasarkan</a:t>
            </a:r>
            <a:r>
              <a:rPr lang="en-ID" sz="1200" dirty="0">
                <a:latin typeface="Montserrat" panose="00000500000000000000" pitchFamily="2" charset="0"/>
              </a:rPr>
              <a:t> </a:t>
            </a:r>
            <a:r>
              <a:rPr lang="en-ID" sz="1200" dirty="0" err="1">
                <a:latin typeface="Montserrat" panose="00000500000000000000" pitchFamily="2" charset="0"/>
              </a:rPr>
              <a:t>kategori</a:t>
            </a:r>
            <a:r>
              <a:rPr lang="en-ID" sz="1200" dirty="0">
                <a:latin typeface="Montserrat" panose="00000500000000000000" pitchFamily="2" charset="0"/>
              </a:rPr>
              <a:t> </a:t>
            </a:r>
            <a:r>
              <a:rPr lang="en-ID" sz="1200" dirty="0" err="1">
                <a:latin typeface="Montserrat" panose="00000500000000000000" pitchFamily="2" charset="0"/>
              </a:rPr>
              <a:t>harga</a:t>
            </a:r>
            <a:r>
              <a:rPr lang="en-ID" sz="1200" dirty="0">
                <a:latin typeface="Montserrat" panose="00000500000000000000" pitchFamily="2" charset="0"/>
              </a:rPr>
              <a:t>, kami </a:t>
            </a:r>
            <a:r>
              <a:rPr lang="en-ID" sz="1200" dirty="0" err="1">
                <a:latin typeface="Montserrat" panose="00000500000000000000" pitchFamily="2" charset="0"/>
              </a:rPr>
              <a:t>akan</a:t>
            </a:r>
            <a:r>
              <a:rPr lang="en-ID" sz="1200" dirty="0">
                <a:latin typeface="Montserrat" panose="00000500000000000000" pitchFamily="2" charset="0"/>
              </a:rPr>
              <a:t> </a:t>
            </a:r>
            <a:r>
              <a:rPr lang="en-ID" sz="1200" dirty="0" err="1">
                <a:latin typeface="Montserrat" panose="00000500000000000000" pitchFamily="2" charset="0"/>
              </a:rPr>
              <a:t>menganalisis</a:t>
            </a:r>
            <a:r>
              <a:rPr lang="en-ID" sz="1200" dirty="0">
                <a:latin typeface="Montserrat" panose="00000500000000000000" pitchFamily="2" charset="0"/>
              </a:rPr>
              <a:t> </a:t>
            </a:r>
            <a:r>
              <a:rPr lang="en-ID" sz="1200" dirty="0" err="1">
                <a:latin typeface="Montserrat" panose="00000500000000000000" pitchFamily="2" charset="0"/>
              </a:rPr>
              <a:t>lebih</a:t>
            </a:r>
            <a:r>
              <a:rPr lang="en-ID" sz="1200" dirty="0">
                <a:latin typeface="Montserrat" panose="00000500000000000000" pitchFamily="2" charset="0"/>
              </a:rPr>
              <a:t> </a:t>
            </a:r>
            <a:r>
              <a:rPr lang="en-ID" sz="1200" dirty="0" err="1">
                <a:latin typeface="Montserrat" panose="00000500000000000000" pitchFamily="2" charset="0"/>
              </a:rPr>
              <a:t>dalam</a:t>
            </a:r>
            <a:r>
              <a:rPr lang="en-ID" sz="1200" dirty="0">
                <a:latin typeface="Montserrat" panose="00000500000000000000" pitchFamily="2" charset="0"/>
              </a:rPr>
              <a:t> </a:t>
            </a:r>
            <a:r>
              <a:rPr lang="en-ID" sz="1200" dirty="0" err="1">
                <a:latin typeface="Montserrat" panose="00000500000000000000" pitchFamily="2" charset="0"/>
              </a:rPr>
              <a:t>terhadap</a:t>
            </a:r>
            <a:r>
              <a:rPr lang="en-ID" sz="1200" dirty="0">
                <a:latin typeface="Montserrat" panose="00000500000000000000" pitchFamily="2" charset="0"/>
              </a:rPr>
              <a:t>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39"/>
          <p:cNvSpPr txBox="1">
            <a:spLocks noGrp="1"/>
          </p:cNvSpPr>
          <p:nvPr>
            <p:ph type="title"/>
          </p:nvPr>
        </p:nvSpPr>
        <p:spPr>
          <a:xfrm>
            <a:off x="720000" y="180109"/>
            <a:ext cx="7704000" cy="8376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b="1" dirty="0" err="1">
                <a:latin typeface="Montserrat" panose="00000500000000000000" pitchFamily="2" charset="0"/>
              </a:rPr>
              <a:t>Jumlah</a:t>
            </a:r>
            <a:r>
              <a:rPr lang="en-ID" sz="2000" b="1" dirty="0">
                <a:latin typeface="Montserrat" panose="00000500000000000000" pitchFamily="2" charset="0"/>
              </a:rPr>
              <a:t> Mobil </a:t>
            </a:r>
            <a:r>
              <a:rPr lang="en-ID" sz="2000" b="1" dirty="0" err="1">
                <a:latin typeface="Montserrat" panose="00000500000000000000" pitchFamily="2" charset="0"/>
              </a:rPr>
              <a:t>berdasarkan</a:t>
            </a:r>
            <a:r>
              <a:rPr lang="en-ID" sz="2000" b="1" dirty="0">
                <a:latin typeface="Montserrat" panose="00000500000000000000" pitchFamily="2" charset="0"/>
              </a:rPr>
              <a:t> </a:t>
            </a:r>
            <a:r>
              <a:rPr lang="en-ID" sz="2000" b="1" dirty="0" err="1">
                <a:latin typeface="Montserrat" panose="00000500000000000000" pitchFamily="2" charset="0"/>
              </a:rPr>
              <a:t>Tahun</a:t>
            </a:r>
            <a:r>
              <a:rPr lang="en-ID" sz="2000" b="1" dirty="0">
                <a:latin typeface="Montserrat" panose="00000500000000000000" pitchFamily="2" charset="0"/>
              </a:rPr>
              <a:t> </a:t>
            </a:r>
            <a:r>
              <a:rPr lang="en-ID" sz="2000" b="1" dirty="0" err="1">
                <a:latin typeface="Montserrat" panose="00000500000000000000" pitchFamily="2" charset="0"/>
              </a:rPr>
              <a:t>Produksi</a:t>
            </a:r>
            <a:r>
              <a:rPr lang="en-ID" sz="2000" b="1" dirty="0">
                <a:latin typeface="Montserrat" panose="00000500000000000000" pitchFamily="2" charset="0"/>
              </a:rPr>
              <a:t> dan </a:t>
            </a:r>
            <a:r>
              <a:rPr lang="en-ID" sz="2000" b="1" dirty="0" err="1">
                <a:latin typeface="Montserrat" panose="00000500000000000000" pitchFamily="2" charset="0"/>
              </a:rPr>
              <a:t>Kategori</a:t>
            </a:r>
            <a:r>
              <a:rPr lang="en-ID" sz="2000" b="1" dirty="0">
                <a:latin typeface="Montserrat" panose="00000500000000000000" pitchFamily="2" charset="0"/>
              </a:rPr>
              <a:t> Harga</a:t>
            </a:r>
          </a:p>
        </p:txBody>
      </p:sp>
      <p:sp>
        <p:nvSpPr>
          <p:cNvPr id="2" name="Google Shape;1240;p39">
            <a:extLst>
              <a:ext uri="{FF2B5EF4-FFF2-40B4-BE49-F238E27FC236}">
                <a16:creationId xmlns:a16="http://schemas.microsoft.com/office/drawing/2014/main" id="{4F780AAE-E09A-25A5-52AD-3C37567FAADE}"/>
              </a:ext>
            </a:extLst>
          </p:cNvPr>
          <p:cNvSpPr txBox="1"/>
          <p:nvPr/>
        </p:nvSpPr>
        <p:spPr>
          <a:xfrm>
            <a:off x="5445074" y="1225132"/>
            <a:ext cx="3399381" cy="3473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Budget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: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Tahun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pembuatan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2016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hingga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2017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menjadi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tahun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dengan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jumlah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mobil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terbanyak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.</a:t>
            </a:r>
          </a:p>
          <a:p>
            <a:pPr marL="171450" lvl="0" indent="-171450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Standard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: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Tahun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pembuatan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2017 dan 2019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menjadi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tahun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dengan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jumlah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mobil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terbanyak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.</a:t>
            </a:r>
          </a:p>
          <a:p>
            <a:pPr marL="171450" lvl="0" indent="-171450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Premium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: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Tahun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pembuatan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2019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menjadi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tahun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dengan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jumlah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mobil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terbanyak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.</a:t>
            </a:r>
          </a:p>
          <a:p>
            <a:pPr marL="171450" lvl="0" indent="-171450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Terdapat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pola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di mana </a:t>
            </a:r>
            <a:r>
              <a:rPr lang="en-U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semakin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baru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mobil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maka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semakin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tinggi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juga </a:t>
            </a:r>
            <a:r>
              <a:rPr lang="en-U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harga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mobil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tersebut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. 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Hal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ini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sesuai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dengan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hasil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uji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korelasi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Spearman yang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bernilai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0.6,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atau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moderate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positif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41AEDA-6FFC-1AF7-2902-BF3C39200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06" y="1225132"/>
            <a:ext cx="4957673" cy="262159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5">
          <a:extLst>
            <a:ext uri="{FF2B5EF4-FFF2-40B4-BE49-F238E27FC236}">
              <a16:creationId xmlns:a16="http://schemas.microsoft.com/office/drawing/2014/main" id="{E787DFCC-AFBC-2282-A1F9-4631AA68F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39">
            <a:extLst>
              <a:ext uri="{FF2B5EF4-FFF2-40B4-BE49-F238E27FC236}">
                <a16:creationId xmlns:a16="http://schemas.microsoft.com/office/drawing/2014/main" id="{9972DE9D-B439-0899-C999-0EF3C0B34C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41891"/>
            <a:ext cx="7704000" cy="6712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b="1" dirty="0" err="1">
                <a:latin typeface="Montserrat" panose="00000500000000000000" pitchFamily="2" charset="0"/>
              </a:rPr>
              <a:t>Persentase</a:t>
            </a:r>
            <a:r>
              <a:rPr lang="en-ID" sz="2000" b="1" dirty="0">
                <a:latin typeface="Montserrat" panose="00000500000000000000" pitchFamily="2" charset="0"/>
              </a:rPr>
              <a:t> Mobil </a:t>
            </a:r>
            <a:r>
              <a:rPr lang="en-ID" sz="2000" b="1" dirty="0" err="1">
                <a:latin typeface="Montserrat" panose="00000500000000000000" pitchFamily="2" charset="0"/>
              </a:rPr>
              <a:t>berdasarkan</a:t>
            </a:r>
            <a:r>
              <a:rPr lang="en-ID" sz="2000" b="1" dirty="0">
                <a:latin typeface="Montserrat" panose="00000500000000000000" pitchFamily="2" charset="0"/>
              </a:rPr>
              <a:t> </a:t>
            </a:r>
            <a:r>
              <a:rPr lang="en-ID" sz="2000" b="1" dirty="0" err="1">
                <a:latin typeface="Montserrat" panose="00000500000000000000" pitchFamily="2" charset="0"/>
              </a:rPr>
              <a:t>Merek</a:t>
            </a:r>
            <a:r>
              <a:rPr lang="en-ID" sz="2000" b="1" dirty="0">
                <a:latin typeface="Montserrat" panose="00000500000000000000" pitchFamily="2" charset="0"/>
              </a:rPr>
              <a:t> dan </a:t>
            </a:r>
            <a:r>
              <a:rPr lang="en-ID" sz="2000" b="1" dirty="0" err="1">
                <a:latin typeface="Montserrat" panose="00000500000000000000" pitchFamily="2" charset="0"/>
              </a:rPr>
              <a:t>Kategori</a:t>
            </a:r>
            <a:r>
              <a:rPr lang="en-ID" sz="2000" b="1" dirty="0">
                <a:latin typeface="Montserrat" panose="00000500000000000000" pitchFamily="2" charset="0"/>
              </a:rPr>
              <a:t> Harga</a:t>
            </a:r>
          </a:p>
        </p:txBody>
      </p:sp>
      <p:sp>
        <p:nvSpPr>
          <p:cNvPr id="2" name="Google Shape;1240;p39">
            <a:extLst>
              <a:ext uri="{FF2B5EF4-FFF2-40B4-BE49-F238E27FC236}">
                <a16:creationId xmlns:a16="http://schemas.microsoft.com/office/drawing/2014/main" id="{D1FD254B-2255-31C7-8E8B-3D3CBBF0DBB9}"/>
              </a:ext>
            </a:extLst>
          </p:cNvPr>
          <p:cNvSpPr txBox="1"/>
          <p:nvPr/>
        </p:nvSpPr>
        <p:spPr>
          <a:xfrm>
            <a:off x="5445074" y="792967"/>
            <a:ext cx="3399381" cy="388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Budget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:  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Vauxhall dan Ford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menjadi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merek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dengan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jumlah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mobil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terbanyak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dalam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kategori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ini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.</a:t>
            </a:r>
          </a:p>
          <a:p>
            <a:pPr marL="171450" lvl="0" indent="-171450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Standar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: 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Ford, Volkswagen, dan Vauxhall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menjadi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merek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dengan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jumlah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mobil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terbanyak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dalam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kategori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ini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.</a:t>
            </a:r>
          </a:p>
          <a:p>
            <a:pPr marL="171450" lvl="0" indent="-171450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Premium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: 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Mercedes-Benz dan BMW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menjadi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merek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dengan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jumlah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mobil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terbanyak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dalam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kategori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ini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.</a:t>
            </a:r>
          </a:p>
          <a:p>
            <a:pPr marL="171450" lvl="0" indent="-171450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Berdasarkan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informasi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dari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situs </a:t>
            </a:r>
            <a:r>
              <a:rPr lang="en-US" sz="1100" dirty="0">
                <a:solidFill>
                  <a:schemeClr val="tx1">
                    <a:lumMod val="60000"/>
                    <a:lumOff val="4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gosho.my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,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merek-merek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populer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dari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setiap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kategori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harga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termasuk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dalam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10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merek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mobil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bekas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terlaris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di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Inggris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Raya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selama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tahun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2022-2023.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B3898B-8D8C-D28C-9EBF-F29441A5AD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162" y="599242"/>
            <a:ext cx="4018457" cy="415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984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5">
          <a:extLst>
            <a:ext uri="{FF2B5EF4-FFF2-40B4-BE49-F238E27FC236}">
              <a16:creationId xmlns:a16="http://schemas.microsoft.com/office/drawing/2014/main" id="{509B7B6A-55DC-314E-B81F-D71877CBC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39">
            <a:extLst>
              <a:ext uri="{FF2B5EF4-FFF2-40B4-BE49-F238E27FC236}">
                <a16:creationId xmlns:a16="http://schemas.microsoft.com/office/drawing/2014/main" id="{CE2F9EA5-E8F6-1AB8-E2E3-DD2CDE5756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966800" cy="4565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b="1" dirty="0" err="1">
                <a:latin typeface="Montserrat" panose="00000500000000000000" pitchFamily="2" charset="0"/>
              </a:rPr>
              <a:t>Persentase</a:t>
            </a:r>
            <a:r>
              <a:rPr lang="en-ID" sz="2000" b="1" dirty="0">
                <a:latin typeface="Montserrat" panose="00000500000000000000" pitchFamily="2" charset="0"/>
              </a:rPr>
              <a:t> Mobil </a:t>
            </a:r>
            <a:r>
              <a:rPr lang="en-ID" sz="2000" b="1" dirty="0" err="1">
                <a:latin typeface="Montserrat" panose="00000500000000000000" pitchFamily="2" charset="0"/>
              </a:rPr>
              <a:t>berdasarkan</a:t>
            </a:r>
            <a:r>
              <a:rPr lang="en-ID" sz="2000" b="1" dirty="0">
                <a:latin typeface="Montserrat" panose="00000500000000000000" pitchFamily="2" charset="0"/>
              </a:rPr>
              <a:t> Model dan </a:t>
            </a:r>
            <a:r>
              <a:rPr lang="en-ID" sz="2000" b="1" dirty="0" err="1">
                <a:latin typeface="Montserrat" panose="00000500000000000000" pitchFamily="2" charset="0"/>
              </a:rPr>
              <a:t>Kategori</a:t>
            </a:r>
            <a:r>
              <a:rPr lang="en-ID" sz="2000" b="1" dirty="0">
                <a:latin typeface="Montserrat" panose="00000500000000000000" pitchFamily="2" charset="0"/>
              </a:rPr>
              <a:t> Harga</a:t>
            </a:r>
          </a:p>
        </p:txBody>
      </p:sp>
      <p:sp>
        <p:nvSpPr>
          <p:cNvPr id="2" name="Google Shape;1240;p39">
            <a:extLst>
              <a:ext uri="{FF2B5EF4-FFF2-40B4-BE49-F238E27FC236}">
                <a16:creationId xmlns:a16="http://schemas.microsoft.com/office/drawing/2014/main" id="{2E2C4482-1E8D-C666-7DB1-3C59B7CE6A26}"/>
              </a:ext>
            </a:extLst>
          </p:cNvPr>
          <p:cNvSpPr txBox="1"/>
          <p:nvPr/>
        </p:nvSpPr>
        <p:spPr>
          <a:xfrm>
            <a:off x="5445074" y="840930"/>
            <a:ext cx="3399381" cy="3857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Budget: Fiesta dan Corsa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mendominasi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kategori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Budget.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Menurut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segment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mobil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Eropa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,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kategori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ini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dikuasai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oleh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tipe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model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mobil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mini dan small.</a:t>
            </a:r>
          </a:p>
          <a:p>
            <a:pPr marL="171450" lvl="0" indent="-171450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Standard: Focus, Golf, dan Fiesta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mendominasi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kategori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Standard.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Kategori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ini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mencakup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berbagai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tipe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model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mobil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,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mulai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dari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small, medium, large,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hingga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sport-utility (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seperti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Mokka X dan Kuga).</a:t>
            </a:r>
          </a:p>
          <a:p>
            <a:pPr marL="171450" lvl="0" indent="-171450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Premium: C Class dan E Class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memiliki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proporsi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terbanyak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dalam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kategori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premium.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Kategori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ini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didominasi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oleh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tipe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model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mobil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large dan executive.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8AA2B9-176A-7A17-7E81-B58F5A045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055" y="588309"/>
            <a:ext cx="3949080" cy="407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632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5">
          <a:extLst>
            <a:ext uri="{FF2B5EF4-FFF2-40B4-BE49-F238E27FC236}">
              <a16:creationId xmlns:a16="http://schemas.microsoft.com/office/drawing/2014/main" id="{A45C093D-95EC-977B-EF2C-67DA02ED1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39">
            <a:extLst>
              <a:ext uri="{FF2B5EF4-FFF2-40B4-BE49-F238E27FC236}">
                <a16:creationId xmlns:a16="http://schemas.microsoft.com/office/drawing/2014/main" id="{A8C824A8-0441-919C-E7AF-E88C228C25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41891"/>
            <a:ext cx="7704000" cy="6712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b="1" dirty="0" err="1">
                <a:latin typeface="Montserrat" panose="00000500000000000000" pitchFamily="2" charset="0"/>
              </a:rPr>
              <a:t>Persentase</a:t>
            </a:r>
            <a:r>
              <a:rPr lang="en-ID" sz="2000" b="1" dirty="0">
                <a:latin typeface="Montserrat" panose="00000500000000000000" pitchFamily="2" charset="0"/>
              </a:rPr>
              <a:t> Mobil </a:t>
            </a:r>
            <a:r>
              <a:rPr lang="en-ID" sz="2000" b="1" dirty="0" err="1">
                <a:latin typeface="Montserrat" panose="00000500000000000000" pitchFamily="2" charset="0"/>
              </a:rPr>
              <a:t>berdasarkan</a:t>
            </a:r>
            <a:r>
              <a:rPr lang="en-ID" sz="2000" b="1" dirty="0">
                <a:latin typeface="Montserrat" panose="00000500000000000000" pitchFamily="2" charset="0"/>
              </a:rPr>
              <a:t> </a:t>
            </a:r>
            <a:r>
              <a:rPr lang="en-ID" sz="2000" b="1" dirty="0" err="1">
                <a:latin typeface="Montserrat" panose="00000500000000000000" pitchFamily="2" charset="0"/>
              </a:rPr>
              <a:t>Transmisi</a:t>
            </a:r>
            <a:r>
              <a:rPr lang="en-ID" sz="2000" b="1" dirty="0">
                <a:latin typeface="Montserrat" panose="00000500000000000000" pitchFamily="2" charset="0"/>
              </a:rPr>
              <a:t> dan </a:t>
            </a:r>
            <a:r>
              <a:rPr lang="en-ID" sz="2000" b="1" dirty="0" err="1">
                <a:latin typeface="Montserrat" panose="00000500000000000000" pitchFamily="2" charset="0"/>
              </a:rPr>
              <a:t>Kategori</a:t>
            </a:r>
            <a:r>
              <a:rPr lang="en-ID" sz="2000" b="1" dirty="0">
                <a:latin typeface="Montserrat" panose="00000500000000000000" pitchFamily="2" charset="0"/>
              </a:rPr>
              <a:t> Harga</a:t>
            </a:r>
          </a:p>
        </p:txBody>
      </p:sp>
      <p:sp>
        <p:nvSpPr>
          <p:cNvPr id="2" name="Google Shape;1240;p39">
            <a:extLst>
              <a:ext uri="{FF2B5EF4-FFF2-40B4-BE49-F238E27FC236}">
                <a16:creationId xmlns:a16="http://schemas.microsoft.com/office/drawing/2014/main" id="{BB6A4A1F-3EFF-7FA6-4BCC-70419DDBA070}"/>
              </a:ext>
            </a:extLst>
          </p:cNvPr>
          <p:cNvSpPr txBox="1"/>
          <p:nvPr/>
        </p:nvSpPr>
        <p:spPr>
          <a:xfrm>
            <a:off x="5445074" y="840930"/>
            <a:ext cx="3399381" cy="3399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Budget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: 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Manual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menjadi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transmisi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mayoritas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pada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kategori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budget. Sebagian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besar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kendaraan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di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kategori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ini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memiliki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transmisi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konvensional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yang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dapat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memberikan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kontrol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penuh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terhadap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kinerja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mesin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.</a:t>
            </a:r>
          </a:p>
          <a:p>
            <a:pPr marL="171450" lvl="0" indent="-171450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Standard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: 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Manual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masih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menjadi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transmisi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mayoritas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pada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kategori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standard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namun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,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transmisi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pada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kategori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ini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lebih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variatif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dari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kategori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sebelumnya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.</a:t>
            </a:r>
          </a:p>
          <a:p>
            <a:pPr marL="171450" lvl="0" indent="-171450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Premium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: 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Semi-Auto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menjadi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transmisi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mayoritas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pada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kategori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premium. Sebagian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besar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kendaraan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di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kategori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ini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memiliki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ID" sz="1100" dirty="0" err="1">
                <a:latin typeface="Montserrat" panose="00000500000000000000" pitchFamily="2" charset="0"/>
              </a:rPr>
              <a:t>transmisi</a:t>
            </a:r>
            <a:r>
              <a:rPr lang="en-ID" sz="1100" dirty="0">
                <a:latin typeface="Montserrat" panose="00000500000000000000" pitchFamily="2" charset="0"/>
              </a:rPr>
              <a:t> modern yang </a:t>
            </a:r>
            <a:r>
              <a:rPr lang="en-ID" sz="1100" dirty="0" err="1">
                <a:latin typeface="Montserrat" panose="00000500000000000000" pitchFamily="2" charset="0"/>
              </a:rPr>
              <a:t>menekankan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dirty="0" err="1">
                <a:latin typeface="Montserrat" panose="00000500000000000000" pitchFamily="2" charset="0"/>
              </a:rPr>
              <a:t>kenyamanan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dirty="0" err="1">
                <a:latin typeface="Montserrat" panose="00000500000000000000" pitchFamily="2" charset="0"/>
              </a:rPr>
              <a:t>berkendara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dirty="0" err="1">
                <a:latin typeface="Montserrat" panose="00000500000000000000" pitchFamily="2" charset="0"/>
              </a:rPr>
              <a:t>melalui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dirty="0" err="1">
                <a:latin typeface="Montserrat" panose="00000500000000000000" pitchFamily="2" charset="0"/>
              </a:rPr>
              <a:t>kontrol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dirty="0" err="1">
                <a:latin typeface="Montserrat" panose="00000500000000000000" pitchFamily="2" charset="0"/>
              </a:rPr>
              <a:t>otomatis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dirty="0" err="1">
                <a:latin typeface="Montserrat" panose="00000500000000000000" pitchFamily="2" charset="0"/>
              </a:rPr>
              <a:t>kinerja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dirty="0" err="1">
                <a:latin typeface="Montserrat" panose="00000500000000000000" pitchFamily="2" charset="0"/>
              </a:rPr>
              <a:t>mesin</a:t>
            </a:r>
            <a:r>
              <a:rPr lang="en-ID" sz="1100" dirty="0">
                <a:latin typeface="Montserrat" panose="00000500000000000000" pitchFamily="2" charset="0"/>
              </a:rPr>
              <a:t>.</a:t>
            </a:r>
            <a:endParaRPr lang="en-US" sz="1100" dirty="0">
              <a:solidFill>
                <a:schemeClr val="dk1"/>
              </a:solidFill>
              <a:latin typeface="Montserrat" panose="00000500000000000000" pitchFamily="2" charset="0"/>
              <a:ea typeface="Open Sans"/>
              <a:cs typeface="Open Sans"/>
              <a:sym typeface="Open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CB4322-A148-2DA9-E0D9-EC7F4DD41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77" y="1196787"/>
            <a:ext cx="5230897" cy="173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82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5">
          <a:extLst>
            <a:ext uri="{FF2B5EF4-FFF2-40B4-BE49-F238E27FC236}">
              <a16:creationId xmlns:a16="http://schemas.microsoft.com/office/drawing/2014/main" id="{21E68F93-7646-F601-7E04-4C89E41A8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39">
            <a:extLst>
              <a:ext uri="{FF2B5EF4-FFF2-40B4-BE49-F238E27FC236}">
                <a16:creationId xmlns:a16="http://schemas.microsoft.com/office/drawing/2014/main" id="{8EA40DEF-5EF9-DCDB-1EBE-5CCF60E21C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41891"/>
            <a:ext cx="7704000" cy="6712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b="1" dirty="0" err="1">
                <a:latin typeface="Montserrat" panose="00000500000000000000" pitchFamily="2" charset="0"/>
              </a:rPr>
              <a:t>Jumlah</a:t>
            </a:r>
            <a:r>
              <a:rPr lang="en-ID" sz="2000" b="1" dirty="0">
                <a:latin typeface="Montserrat" panose="00000500000000000000" pitchFamily="2" charset="0"/>
              </a:rPr>
              <a:t> Mobil </a:t>
            </a:r>
            <a:r>
              <a:rPr lang="en-ID" sz="2000" b="1" dirty="0" err="1">
                <a:latin typeface="Montserrat" panose="00000500000000000000" pitchFamily="2" charset="0"/>
              </a:rPr>
              <a:t>berdasarkan</a:t>
            </a:r>
            <a:r>
              <a:rPr lang="en-ID" sz="2000" b="1" dirty="0">
                <a:latin typeface="Montserrat" panose="00000500000000000000" pitchFamily="2" charset="0"/>
              </a:rPr>
              <a:t> </a:t>
            </a:r>
            <a:r>
              <a:rPr lang="en-ID" sz="2000" b="1" dirty="0" err="1">
                <a:latin typeface="Montserrat" panose="00000500000000000000" pitchFamily="2" charset="0"/>
              </a:rPr>
              <a:t>Jenis</a:t>
            </a:r>
            <a:r>
              <a:rPr lang="en-ID" sz="2000" b="1" dirty="0">
                <a:latin typeface="Montserrat" panose="00000500000000000000" pitchFamily="2" charset="0"/>
              </a:rPr>
              <a:t> </a:t>
            </a:r>
            <a:r>
              <a:rPr lang="en-ID" sz="2000" b="1" dirty="0" err="1">
                <a:latin typeface="Montserrat" panose="00000500000000000000" pitchFamily="2" charset="0"/>
              </a:rPr>
              <a:t>Bahan</a:t>
            </a:r>
            <a:r>
              <a:rPr lang="en-ID" sz="2000" b="1" dirty="0">
                <a:latin typeface="Montserrat" panose="00000500000000000000" pitchFamily="2" charset="0"/>
              </a:rPr>
              <a:t> Bakar dan </a:t>
            </a:r>
            <a:r>
              <a:rPr lang="en-ID" sz="2000" b="1" dirty="0" err="1">
                <a:latin typeface="Montserrat" panose="00000500000000000000" pitchFamily="2" charset="0"/>
              </a:rPr>
              <a:t>Kategori</a:t>
            </a:r>
            <a:r>
              <a:rPr lang="en-ID" sz="2000" b="1" dirty="0">
                <a:latin typeface="Montserrat" panose="00000500000000000000" pitchFamily="2" charset="0"/>
              </a:rPr>
              <a:t> Harga</a:t>
            </a:r>
          </a:p>
        </p:txBody>
      </p:sp>
      <p:sp>
        <p:nvSpPr>
          <p:cNvPr id="2" name="Google Shape;1240;p39">
            <a:extLst>
              <a:ext uri="{FF2B5EF4-FFF2-40B4-BE49-F238E27FC236}">
                <a16:creationId xmlns:a16="http://schemas.microsoft.com/office/drawing/2014/main" id="{6B259A05-E461-3E5D-7171-5831CC4ABB93}"/>
              </a:ext>
            </a:extLst>
          </p:cNvPr>
          <p:cNvSpPr txBox="1"/>
          <p:nvPr/>
        </p:nvSpPr>
        <p:spPr>
          <a:xfrm>
            <a:off x="5445074" y="840930"/>
            <a:ext cx="3399381" cy="3399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Budget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: Sebagian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besar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mobil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di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kategori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ini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menggunakan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bahan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bakar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umum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,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yaitu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Petrol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.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Tidak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ada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mobil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listrik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dalam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kategori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ini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.</a:t>
            </a:r>
          </a:p>
          <a:p>
            <a:pPr marL="171450" lvl="0" indent="-171450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Standard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: Sebagian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besar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mobil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di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kategori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ini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menggunakan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bahan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bakar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Petrol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,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namun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jumlah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mobil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dengan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bahan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bakar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lain pada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kategori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ini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lebih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variatif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dari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kategori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sebelumnya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.</a:t>
            </a:r>
          </a:p>
          <a:p>
            <a:pPr marL="171450" lvl="0" indent="-171450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Premium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: Sebagian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besar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mobil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di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kategori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ini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menggunakan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bahan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bakar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Diesel.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Berdasarkan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situs </a:t>
            </a:r>
            <a:r>
              <a:rPr lang="en-US" sz="1100" dirty="0">
                <a:solidFill>
                  <a:schemeClr val="tx1">
                    <a:lumMod val="60000"/>
                    <a:lumOff val="4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My NRMA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,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mesin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Diesel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umumnya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memiliki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torsi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lebih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besar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,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membuatnya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cocok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untuk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kendaraan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yang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berat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6B12C3-D80E-51FE-1477-AA7C5B856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545" y="1647029"/>
            <a:ext cx="5145529" cy="171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582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5">
          <a:extLst>
            <a:ext uri="{FF2B5EF4-FFF2-40B4-BE49-F238E27FC236}">
              <a16:creationId xmlns:a16="http://schemas.microsoft.com/office/drawing/2014/main" id="{9B5892AE-DD0A-1AD5-DF38-D273CDE9C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39">
            <a:extLst>
              <a:ext uri="{FF2B5EF4-FFF2-40B4-BE49-F238E27FC236}">
                <a16:creationId xmlns:a16="http://schemas.microsoft.com/office/drawing/2014/main" id="{99F7BB58-253D-90AA-BFED-5A61DACF0F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5516" y="141891"/>
            <a:ext cx="7428484" cy="6712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b="1" dirty="0" err="1">
                <a:latin typeface="Montserrat" panose="00000500000000000000" pitchFamily="2" charset="0"/>
              </a:rPr>
              <a:t>Jumlah</a:t>
            </a:r>
            <a:r>
              <a:rPr lang="en-ID" sz="2000" b="1" dirty="0">
                <a:latin typeface="Montserrat" panose="00000500000000000000" pitchFamily="2" charset="0"/>
              </a:rPr>
              <a:t> Mobil </a:t>
            </a:r>
            <a:r>
              <a:rPr lang="en-ID" sz="2000" b="1" dirty="0" err="1">
                <a:latin typeface="Montserrat" panose="00000500000000000000" pitchFamily="2" charset="0"/>
              </a:rPr>
              <a:t>berdasarkan</a:t>
            </a:r>
            <a:r>
              <a:rPr lang="en-ID" sz="2000" b="1" dirty="0">
                <a:latin typeface="Montserrat" panose="00000500000000000000" pitchFamily="2" charset="0"/>
              </a:rPr>
              <a:t> Tenaga </a:t>
            </a:r>
            <a:r>
              <a:rPr lang="en-ID" sz="2000" b="1" dirty="0" err="1">
                <a:latin typeface="Montserrat" panose="00000500000000000000" pitchFamily="2" charset="0"/>
              </a:rPr>
              <a:t>Mesin</a:t>
            </a:r>
            <a:r>
              <a:rPr lang="en-ID" sz="2000" b="1" dirty="0">
                <a:latin typeface="Montserrat" panose="00000500000000000000" pitchFamily="2" charset="0"/>
              </a:rPr>
              <a:t> dan </a:t>
            </a:r>
            <a:r>
              <a:rPr lang="en-ID" sz="2000" b="1" dirty="0" err="1">
                <a:latin typeface="Montserrat" panose="00000500000000000000" pitchFamily="2" charset="0"/>
              </a:rPr>
              <a:t>Kategori</a:t>
            </a:r>
            <a:r>
              <a:rPr lang="en-ID" sz="2000" b="1" dirty="0">
                <a:latin typeface="Montserrat" panose="00000500000000000000" pitchFamily="2" charset="0"/>
              </a:rPr>
              <a:t> Harga</a:t>
            </a:r>
          </a:p>
        </p:txBody>
      </p:sp>
      <p:sp>
        <p:nvSpPr>
          <p:cNvPr id="2" name="Google Shape;1240;p39">
            <a:extLst>
              <a:ext uri="{FF2B5EF4-FFF2-40B4-BE49-F238E27FC236}">
                <a16:creationId xmlns:a16="http://schemas.microsoft.com/office/drawing/2014/main" id="{49F0365E-0FD3-43E6-D896-FDE7E90FE4BC}"/>
              </a:ext>
            </a:extLst>
          </p:cNvPr>
          <p:cNvSpPr txBox="1"/>
          <p:nvPr/>
        </p:nvSpPr>
        <p:spPr>
          <a:xfrm>
            <a:off x="5445074" y="840930"/>
            <a:ext cx="3399381" cy="3399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Budget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: </a:t>
            </a:r>
            <a:r>
              <a:rPr lang="en-ID" sz="1100" dirty="0" err="1">
                <a:latin typeface="Montserrat" panose="00000500000000000000" pitchFamily="2" charset="0"/>
              </a:rPr>
              <a:t>Mayoritas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dirty="0" err="1">
                <a:latin typeface="Montserrat" panose="00000500000000000000" pitchFamily="2" charset="0"/>
              </a:rPr>
              <a:t>kendaraan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dirty="0" err="1">
                <a:latin typeface="Montserrat" panose="00000500000000000000" pitchFamily="2" charset="0"/>
              </a:rPr>
              <a:t>dalam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dirty="0" err="1">
                <a:latin typeface="Montserrat" panose="00000500000000000000" pitchFamily="2" charset="0"/>
              </a:rPr>
              <a:t>kategori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dirty="0" err="1">
                <a:latin typeface="Montserrat" panose="00000500000000000000" pitchFamily="2" charset="0"/>
              </a:rPr>
              <a:t>ini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dirty="0" err="1">
                <a:latin typeface="Montserrat" panose="00000500000000000000" pitchFamily="2" charset="0"/>
              </a:rPr>
              <a:t>menggunakan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dirty="0" err="1">
                <a:latin typeface="Montserrat" panose="00000500000000000000" pitchFamily="2" charset="0"/>
              </a:rPr>
              <a:t>mesin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dirty="0" err="1">
                <a:latin typeface="Montserrat" panose="00000500000000000000" pitchFamily="2" charset="0"/>
              </a:rPr>
              <a:t>bertenaga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b="1" dirty="0" err="1">
                <a:latin typeface="Montserrat" panose="00000500000000000000" pitchFamily="2" charset="0"/>
              </a:rPr>
              <a:t>kecil</a:t>
            </a:r>
            <a:r>
              <a:rPr lang="en-ID" sz="1100" b="1" dirty="0">
                <a:latin typeface="Montserrat" panose="00000500000000000000" pitchFamily="2" charset="0"/>
              </a:rPr>
              <a:t> </a:t>
            </a:r>
            <a:r>
              <a:rPr lang="en-ID" sz="1100" b="1" dirty="0" err="1">
                <a:latin typeface="Montserrat" panose="00000500000000000000" pitchFamily="2" charset="0"/>
              </a:rPr>
              <a:t>hingga</a:t>
            </a:r>
            <a:r>
              <a:rPr lang="en-ID" sz="1100" b="1" dirty="0">
                <a:latin typeface="Montserrat" panose="00000500000000000000" pitchFamily="2" charset="0"/>
              </a:rPr>
              <a:t> </a:t>
            </a:r>
            <a:r>
              <a:rPr lang="en-ID" sz="1100" b="1" dirty="0" err="1">
                <a:latin typeface="Montserrat" panose="00000500000000000000" pitchFamily="2" charset="0"/>
              </a:rPr>
              <a:t>menengah</a:t>
            </a:r>
            <a:r>
              <a:rPr lang="en-ID" sz="1100" dirty="0">
                <a:latin typeface="Montserrat" panose="00000500000000000000" pitchFamily="2" charset="0"/>
              </a:rPr>
              <a:t>.</a:t>
            </a:r>
            <a:endParaRPr lang="en-US" sz="1100" dirty="0">
              <a:solidFill>
                <a:schemeClr val="dk1"/>
              </a:solidFill>
              <a:latin typeface="Montserrat" panose="00000500000000000000" pitchFamily="2" charset="0"/>
              <a:ea typeface="Open Sans"/>
              <a:cs typeface="Open Sans"/>
              <a:sym typeface="Open Sans"/>
            </a:endParaRPr>
          </a:p>
          <a:p>
            <a:pPr marL="171450" indent="-1714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Standard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: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Kendaraan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pada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kategori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ini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memiliki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tenaga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mesin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yang 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sangat </a:t>
            </a:r>
            <a:r>
              <a:rPr lang="en-U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variatif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,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mulai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dari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kendaraan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mesin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bertenaga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kecil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hingga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besar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.</a:t>
            </a:r>
          </a:p>
          <a:p>
            <a:pPr marL="171450" indent="-1714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Premium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: </a:t>
            </a:r>
            <a:r>
              <a:rPr lang="en-ID" sz="1100" dirty="0" err="1">
                <a:latin typeface="Montserrat" panose="00000500000000000000" pitchFamily="2" charset="0"/>
              </a:rPr>
              <a:t>Mayoritas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dirty="0" err="1">
                <a:latin typeface="Montserrat" panose="00000500000000000000" pitchFamily="2" charset="0"/>
              </a:rPr>
              <a:t>kendaraan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dirty="0" err="1">
                <a:latin typeface="Montserrat" panose="00000500000000000000" pitchFamily="2" charset="0"/>
              </a:rPr>
              <a:t>dalam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dirty="0" err="1">
                <a:latin typeface="Montserrat" panose="00000500000000000000" pitchFamily="2" charset="0"/>
              </a:rPr>
              <a:t>kategori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dirty="0" err="1">
                <a:latin typeface="Montserrat" panose="00000500000000000000" pitchFamily="2" charset="0"/>
              </a:rPr>
              <a:t>ini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dirty="0" err="1">
                <a:latin typeface="Montserrat" panose="00000500000000000000" pitchFamily="2" charset="0"/>
              </a:rPr>
              <a:t>menggunakan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dirty="0" err="1">
                <a:latin typeface="Montserrat" panose="00000500000000000000" pitchFamily="2" charset="0"/>
              </a:rPr>
              <a:t>mesin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dirty="0" err="1">
                <a:latin typeface="Montserrat" panose="00000500000000000000" pitchFamily="2" charset="0"/>
              </a:rPr>
              <a:t>bertenaga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b="1" dirty="0" err="1">
                <a:latin typeface="Montserrat" panose="00000500000000000000" pitchFamily="2" charset="0"/>
              </a:rPr>
              <a:t>menengah</a:t>
            </a:r>
            <a:r>
              <a:rPr lang="en-ID" sz="1100" b="1" dirty="0">
                <a:latin typeface="Montserrat" panose="00000500000000000000" pitchFamily="2" charset="0"/>
              </a:rPr>
              <a:t> </a:t>
            </a:r>
            <a:r>
              <a:rPr lang="en-ID" sz="1100" b="1" dirty="0" err="1">
                <a:latin typeface="Montserrat" panose="00000500000000000000" pitchFamily="2" charset="0"/>
              </a:rPr>
              <a:t>hingga</a:t>
            </a:r>
            <a:r>
              <a:rPr lang="en-ID" sz="1100" b="1" dirty="0">
                <a:latin typeface="Montserrat" panose="00000500000000000000" pitchFamily="2" charset="0"/>
              </a:rPr>
              <a:t> </a:t>
            </a:r>
            <a:r>
              <a:rPr lang="en-ID" sz="1100" b="1" dirty="0" err="1">
                <a:latin typeface="Montserrat" panose="00000500000000000000" pitchFamily="2" charset="0"/>
              </a:rPr>
              <a:t>besar</a:t>
            </a:r>
            <a:r>
              <a:rPr lang="en-ID" sz="1100" dirty="0">
                <a:latin typeface="Montserrat" panose="00000500000000000000" pitchFamily="2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FFFA15-A6DE-5D4C-8A26-6AB03847A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44" y="1656477"/>
            <a:ext cx="5145529" cy="171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425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5">
          <a:extLst>
            <a:ext uri="{FF2B5EF4-FFF2-40B4-BE49-F238E27FC236}">
              <a16:creationId xmlns:a16="http://schemas.microsoft.com/office/drawing/2014/main" id="{38ED0BD0-71E5-D4CB-7B11-14EDF3BAE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39">
            <a:extLst>
              <a:ext uri="{FF2B5EF4-FFF2-40B4-BE49-F238E27FC236}">
                <a16:creationId xmlns:a16="http://schemas.microsoft.com/office/drawing/2014/main" id="{E745E3CD-2AD5-8BCF-B4CA-6EA2AA74E8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41891"/>
            <a:ext cx="7704000" cy="6712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000" b="1" dirty="0" err="1">
                <a:latin typeface="Montserrat" panose="00000500000000000000" pitchFamily="2" charset="0"/>
              </a:rPr>
              <a:t>Jumlah</a:t>
            </a:r>
            <a:r>
              <a:rPr lang="en-ID" sz="2000" b="1" dirty="0">
                <a:latin typeface="Montserrat" panose="00000500000000000000" pitchFamily="2" charset="0"/>
              </a:rPr>
              <a:t> Mobil </a:t>
            </a:r>
            <a:r>
              <a:rPr lang="en-ID" sz="2000" b="1" dirty="0" err="1">
                <a:latin typeface="Montserrat" panose="00000500000000000000" pitchFamily="2" charset="0"/>
              </a:rPr>
              <a:t>berdasarkan</a:t>
            </a:r>
            <a:r>
              <a:rPr lang="en-ID" sz="2000" b="1" dirty="0">
                <a:latin typeface="Montserrat" panose="00000500000000000000" pitchFamily="2" charset="0"/>
              </a:rPr>
              <a:t> </a:t>
            </a:r>
            <a:r>
              <a:rPr lang="en-ID" sz="2000" b="1" dirty="0" err="1">
                <a:latin typeface="Montserrat" panose="00000500000000000000" pitchFamily="2" charset="0"/>
              </a:rPr>
              <a:t>Efisiensi</a:t>
            </a:r>
            <a:r>
              <a:rPr lang="en-ID" sz="2000" b="1" dirty="0">
                <a:latin typeface="Montserrat" panose="00000500000000000000" pitchFamily="2" charset="0"/>
              </a:rPr>
              <a:t> </a:t>
            </a:r>
            <a:r>
              <a:rPr lang="en-ID" sz="2000" b="1" dirty="0" err="1">
                <a:latin typeface="Montserrat" panose="00000500000000000000" pitchFamily="2" charset="0"/>
              </a:rPr>
              <a:t>Bahan</a:t>
            </a:r>
            <a:r>
              <a:rPr lang="en-ID" sz="2000" b="1" dirty="0">
                <a:latin typeface="Montserrat" panose="00000500000000000000" pitchFamily="2" charset="0"/>
              </a:rPr>
              <a:t> Bakar dan </a:t>
            </a:r>
            <a:r>
              <a:rPr lang="en-ID" sz="2000" b="1" dirty="0" err="1">
                <a:latin typeface="Montserrat" panose="00000500000000000000" pitchFamily="2" charset="0"/>
              </a:rPr>
              <a:t>Kategori</a:t>
            </a:r>
            <a:r>
              <a:rPr lang="en-ID" sz="2000" b="1" dirty="0">
                <a:latin typeface="Montserrat" panose="00000500000000000000" pitchFamily="2" charset="0"/>
              </a:rPr>
              <a:t> Harga</a:t>
            </a:r>
          </a:p>
        </p:txBody>
      </p:sp>
      <p:sp>
        <p:nvSpPr>
          <p:cNvPr id="2" name="Google Shape;1240;p39">
            <a:extLst>
              <a:ext uri="{FF2B5EF4-FFF2-40B4-BE49-F238E27FC236}">
                <a16:creationId xmlns:a16="http://schemas.microsoft.com/office/drawing/2014/main" id="{42362B9B-0115-9F3C-36C1-D8DEA9B0A628}"/>
              </a:ext>
            </a:extLst>
          </p:cNvPr>
          <p:cNvSpPr txBox="1"/>
          <p:nvPr/>
        </p:nvSpPr>
        <p:spPr>
          <a:xfrm>
            <a:off x="5445074" y="840930"/>
            <a:ext cx="3399381" cy="3399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Budget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: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Dengan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mayoritas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kategori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Excellent dan Good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,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sebagian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besar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kendaraan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di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kategori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ini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memiliki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rentang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Mpg &gt;= 50.0.</a:t>
            </a:r>
          </a:p>
          <a:p>
            <a:pPr marL="171450" lvl="0" indent="-171450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Standard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: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Dengan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mayoritas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kategori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Excellent dan Good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,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sebagian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besar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kendaraan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di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kategori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ini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memiliki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rentang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Mpg &gt;= 50.0.</a:t>
            </a:r>
          </a:p>
          <a:p>
            <a:pPr marL="171450" indent="-1714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Premium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: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Dengan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mayoritas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kategori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Fair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,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sebagian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besar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kendaraan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di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kategori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ini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memiliki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rentang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Mpg &lt; 50.0 dan Mpg &gt;= 25.0. Bisa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kita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ketahui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juga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bahwa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mayoritas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kendaraan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pada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kategori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ini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tidak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memprioritaskan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efisiensi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bahan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bakar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yang sangat </a:t>
            </a:r>
            <a:r>
              <a:rPr lang="en-U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baik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.</a:t>
            </a:r>
            <a:endParaRPr lang="en-US" sz="1100" dirty="0">
              <a:solidFill>
                <a:schemeClr val="dk1"/>
              </a:solidFill>
              <a:latin typeface="Montserrat" panose="00000500000000000000" pitchFamily="2" charset="0"/>
              <a:ea typeface="Open Sans"/>
              <a:cs typeface="Open Sans"/>
              <a:sym typeface="Open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FE06AE-4D87-4E5D-5ED7-5BFC69790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45" y="1723091"/>
            <a:ext cx="5105668" cy="169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207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7">
          <a:extLst>
            <a:ext uri="{FF2B5EF4-FFF2-40B4-BE49-F238E27FC236}">
              <a16:creationId xmlns:a16="http://schemas.microsoft.com/office/drawing/2014/main" id="{91B50310-A5B7-5E97-A18E-2A83FF9F2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42">
            <a:extLst>
              <a:ext uri="{FF2B5EF4-FFF2-40B4-BE49-F238E27FC236}">
                <a16:creationId xmlns:a16="http://schemas.microsoft.com/office/drawing/2014/main" id="{B033807F-841F-6A32-707A-6AFFAE8D87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55467"/>
            <a:ext cx="7704000" cy="549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 sz="2800" b="1" dirty="0">
                <a:latin typeface="Montserrat" panose="00000500000000000000" pitchFamily="2" charset="0"/>
              </a:rPr>
              <a:t>Summary</a:t>
            </a:r>
            <a:endParaRPr lang="id-ID" sz="2800" b="1" dirty="0">
              <a:latin typeface="Montserrat" panose="00000500000000000000" pitchFamily="2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398E92B-929E-83C6-58E1-4FEED34C32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492848"/>
              </p:ext>
            </p:extLst>
          </p:nvPr>
        </p:nvGraphicFramePr>
        <p:xfrm>
          <a:off x="720000" y="1385149"/>
          <a:ext cx="7704000" cy="198627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63000">
                  <a:extLst>
                    <a:ext uri="{9D8B030D-6E8A-4147-A177-3AD203B41FA5}">
                      <a16:colId xmlns:a16="http://schemas.microsoft.com/office/drawing/2014/main" val="1480064581"/>
                    </a:ext>
                  </a:extLst>
                </a:gridCol>
                <a:gridCol w="963000">
                  <a:extLst>
                    <a:ext uri="{9D8B030D-6E8A-4147-A177-3AD203B41FA5}">
                      <a16:colId xmlns:a16="http://schemas.microsoft.com/office/drawing/2014/main" val="1890900103"/>
                    </a:ext>
                  </a:extLst>
                </a:gridCol>
                <a:gridCol w="963000">
                  <a:extLst>
                    <a:ext uri="{9D8B030D-6E8A-4147-A177-3AD203B41FA5}">
                      <a16:colId xmlns:a16="http://schemas.microsoft.com/office/drawing/2014/main" val="2674714187"/>
                    </a:ext>
                  </a:extLst>
                </a:gridCol>
                <a:gridCol w="963000">
                  <a:extLst>
                    <a:ext uri="{9D8B030D-6E8A-4147-A177-3AD203B41FA5}">
                      <a16:colId xmlns:a16="http://schemas.microsoft.com/office/drawing/2014/main" val="2652871033"/>
                    </a:ext>
                  </a:extLst>
                </a:gridCol>
                <a:gridCol w="963000">
                  <a:extLst>
                    <a:ext uri="{9D8B030D-6E8A-4147-A177-3AD203B41FA5}">
                      <a16:colId xmlns:a16="http://schemas.microsoft.com/office/drawing/2014/main" val="3287593748"/>
                    </a:ext>
                  </a:extLst>
                </a:gridCol>
                <a:gridCol w="963000">
                  <a:extLst>
                    <a:ext uri="{9D8B030D-6E8A-4147-A177-3AD203B41FA5}">
                      <a16:colId xmlns:a16="http://schemas.microsoft.com/office/drawing/2014/main" val="2163816531"/>
                    </a:ext>
                  </a:extLst>
                </a:gridCol>
                <a:gridCol w="963000">
                  <a:extLst>
                    <a:ext uri="{9D8B030D-6E8A-4147-A177-3AD203B41FA5}">
                      <a16:colId xmlns:a16="http://schemas.microsoft.com/office/drawing/2014/main" val="2052547946"/>
                    </a:ext>
                  </a:extLst>
                </a:gridCol>
                <a:gridCol w="963000">
                  <a:extLst>
                    <a:ext uri="{9D8B030D-6E8A-4147-A177-3AD203B41FA5}">
                      <a16:colId xmlns:a16="http://schemas.microsoft.com/office/drawing/2014/main" val="9165779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Bebas Neue"/>
                        </a:rPr>
                        <a:t>Price Category</a:t>
                      </a:r>
                      <a:endParaRPr sz="10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Montserrat" panose="00000500000000000000" pitchFamily="2" charset="0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Black Han Sans"/>
                        </a:rPr>
                        <a:t>Tahun Produksi</a:t>
                      </a:r>
                      <a:endParaRPr sz="10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Montserrat" panose="00000500000000000000" pitchFamily="2" charset="0"/>
                        <a:ea typeface="Black Han Sans"/>
                        <a:cs typeface="Black Han Sans"/>
                        <a:sym typeface="Black Han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Black Han Sans"/>
                        </a:rPr>
                        <a:t>Merek</a:t>
                      </a:r>
                      <a:endParaRPr sz="10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Montserrat" panose="00000500000000000000" pitchFamily="2" charset="0"/>
                        <a:ea typeface="Black Han Sans"/>
                        <a:cs typeface="Black Han Sans"/>
                        <a:sym typeface="Black Han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Black Han Sans"/>
                        </a:rPr>
                        <a:t>Model</a:t>
                      </a:r>
                      <a:endParaRPr sz="10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Montserrat" panose="00000500000000000000" pitchFamily="2" charset="0"/>
                        <a:ea typeface="Black Han Sans"/>
                        <a:cs typeface="Black Han Sans"/>
                        <a:sym typeface="Black Han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Black Han Sans"/>
                        </a:rPr>
                        <a:t>Transmisi</a:t>
                      </a:r>
                      <a:endParaRPr sz="10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Montserrat" panose="00000500000000000000" pitchFamily="2" charset="0"/>
                        <a:ea typeface="Black Han Sans"/>
                        <a:cs typeface="Black Han Sans"/>
                        <a:sym typeface="Black Han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Black Han Sans"/>
                        </a:rPr>
                        <a:t>Bahan Bakar</a:t>
                      </a:r>
                      <a:endParaRPr sz="10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Montserrat" panose="00000500000000000000" pitchFamily="2" charset="0"/>
                        <a:ea typeface="Black Han Sans"/>
                        <a:cs typeface="Black Han Sans"/>
                        <a:sym typeface="Black Han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Black Han Sans"/>
                        </a:rPr>
                        <a:t>Tenaga Mesin</a:t>
                      </a:r>
                      <a:endParaRPr sz="10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Montserrat" panose="00000500000000000000" pitchFamily="2" charset="0"/>
                        <a:ea typeface="Black Han Sans"/>
                        <a:cs typeface="Black Han Sans"/>
                        <a:sym typeface="Black Han Sans"/>
                      </a:endParaRPr>
                    </a:p>
                  </a:txBody>
                  <a:tcPr marL="91425" marR="91425" marT="68575" marB="6857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Black Han Sans"/>
                        </a:rPr>
                        <a:t>Efisiensi</a:t>
                      </a:r>
                      <a:r>
                        <a:rPr lang="en-US" sz="10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Black Han Sans"/>
                        </a:rPr>
                        <a:t> </a:t>
                      </a:r>
                      <a:r>
                        <a:rPr lang="en-US" sz="1000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Black Han Sans"/>
                        </a:rPr>
                        <a:t>Bahan</a:t>
                      </a:r>
                      <a:r>
                        <a:rPr lang="en-US" sz="10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Black Han Sans"/>
                        </a:rPr>
                        <a:t> Bakar</a:t>
                      </a:r>
                      <a:endParaRPr sz="10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Montserrat" panose="00000500000000000000" pitchFamily="2" charset="0"/>
                        <a:ea typeface="Black Han Sans"/>
                        <a:cs typeface="Black Han Sans"/>
                        <a:sym typeface="Black Han Sans"/>
                      </a:endParaRPr>
                    </a:p>
                  </a:txBody>
                  <a:tcPr marL="91425" marR="91425" marT="68575" marB="68575" anchor="ctr"/>
                </a:tc>
                <a:extLst>
                  <a:ext uri="{0D108BD9-81ED-4DB2-BD59-A6C34878D82A}">
                    <a16:rowId xmlns:a16="http://schemas.microsoft.com/office/drawing/2014/main" val="2297831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Black Han Sans"/>
                        </a:rPr>
                        <a:t>Budget</a:t>
                      </a:r>
                      <a:endParaRPr sz="10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Montserrat" panose="00000500000000000000" pitchFamily="2" charset="0"/>
                        <a:ea typeface="Black Han Sans"/>
                        <a:cs typeface="Black Han Sans"/>
                        <a:sym typeface="Black Han Sans"/>
                      </a:endParaRPr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Open Sans"/>
                        </a:rPr>
                        <a:t>4 </a:t>
                      </a:r>
                      <a:r>
                        <a:rPr lang="en-US" sz="9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Open Sans"/>
                        </a:rPr>
                        <a:t>Tahun</a:t>
                      </a: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Open Sans"/>
                        </a:rPr>
                        <a:t> (*)</a:t>
                      </a:r>
                      <a:endParaRPr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Montserrat" panose="00000500000000000000" pitchFamily="2" charset="0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Open Sans"/>
                        </a:rPr>
                        <a:t>Vauxhall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ea typeface="Open Sans"/>
                          <a:cs typeface="Open Sans"/>
                          <a:sym typeface="Open Sans"/>
                        </a:rPr>
                        <a:t>Ford</a:t>
                      </a:r>
                      <a:endParaRPr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Montserrat" panose="00000500000000000000" pitchFamily="2" charset="0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Open Sans"/>
                        </a:rPr>
                        <a:t>Mini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Open Sans"/>
                        </a:rPr>
                        <a:t>Small</a:t>
                      </a:r>
                      <a:endParaRPr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Montserrat" panose="00000500000000000000" pitchFamily="2" charset="0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Open Sans"/>
                        </a:rPr>
                        <a:t>Manual</a:t>
                      </a:r>
                      <a:endParaRPr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Montserrat" panose="00000500000000000000" pitchFamily="2" charset="0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Open Sans"/>
                        </a:rPr>
                        <a:t>Petrol</a:t>
                      </a:r>
                      <a:endParaRPr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Montserrat" panose="00000500000000000000" pitchFamily="2" charset="0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Open Sans"/>
                        </a:rPr>
                        <a:t>Kecil – </a:t>
                      </a:r>
                      <a:r>
                        <a:rPr lang="en-US" sz="9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Open Sans"/>
                        </a:rPr>
                        <a:t>Menegah</a:t>
                      </a:r>
                      <a:endParaRPr 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Montserrat" panose="00000500000000000000" pitchFamily="2" charset="0"/>
                        <a:sym typeface="Open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Open Sans"/>
                        </a:rPr>
                        <a:t>(1.0 – 1.6)</a:t>
                      </a:r>
                      <a:endParaRPr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Montserrat" panose="00000500000000000000" pitchFamily="2" charset="0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Excellent - Good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(Mpg &gt;= 50.0</a:t>
                      </a:r>
                      <a:endParaRPr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Montserrat" panose="00000500000000000000" pitchFamily="2" charset="0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2193032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Black Han Sans"/>
                        </a:rPr>
                        <a:t>Standard</a:t>
                      </a:r>
                      <a:endParaRPr sz="10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Montserrat" panose="00000500000000000000" pitchFamily="2" charset="0"/>
                        <a:ea typeface="Black Han Sans"/>
                        <a:cs typeface="Black Han Sans"/>
                        <a:sym typeface="Black Han Sans"/>
                      </a:endParaRPr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Open Sans"/>
                        </a:rPr>
                        <a:t>1 – 3 </a:t>
                      </a:r>
                      <a:r>
                        <a:rPr lang="en-US" sz="9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Open Sans"/>
                        </a:rPr>
                        <a:t>Tahun</a:t>
                      </a: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Open Sans"/>
                        </a:rPr>
                        <a:t> (*)</a:t>
                      </a:r>
                      <a:endParaRPr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Montserrat" panose="00000500000000000000" pitchFamily="2" charset="0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Open Sans"/>
                        </a:rPr>
                        <a:t>Ford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Open Sans"/>
                        </a:rPr>
                        <a:t>Volkswagen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Open Sans"/>
                        </a:rPr>
                        <a:t>Vauxhall</a:t>
                      </a:r>
                      <a:endParaRPr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Montserrat" panose="00000500000000000000" pitchFamily="2" charset="0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Open Sans"/>
                        </a:rPr>
                        <a:t>Variatif</a:t>
                      </a:r>
                      <a:endParaRPr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Montserrat" panose="00000500000000000000" pitchFamily="2" charset="0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Open Sans"/>
                        </a:rPr>
                        <a:t>Manual </a:t>
                      </a:r>
                      <a:r>
                        <a:rPr lang="en-US" sz="9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Open Sans"/>
                        </a:rPr>
                        <a:t>namun</a:t>
                      </a: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Open Sans"/>
                        </a:rPr>
                        <a:t>, </a:t>
                      </a:r>
                      <a:r>
                        <a:rPr lang="en-US" sz="9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Open Sans"/>
                        </a:rPr>
                        <a:t>lebih</a:t>
                      </a: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Open Sans"/>
                        </a:rPr>
                        <a:t> </a:t>
                      </a:r>
                      <a:r>
                        <a:rPr lang="en-US" sz="9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Open Sans"/>
                        </a:rPr>
                        <a:t>variatif</a:t>
                      </a:r>
                      <a:endParaRPr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Montserrat" panose="00000500000000000000" pitchFamily="2" charset="0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Open Sans"/>
                        </a:rPr>
                        <a:t>Petrol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Open Sans"/>
                        </a:rPr>
                        <a:t>Diesel</a:t>
                      </a:r>
                      <a:endParaRPr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Montserrat" panose="00000500000000000000" pitchFamily="2" charset="0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Open Sans"/>
                        </a:rPr>
                        <a:t>Kecil – </a:t>
                      </a:r>
                      <a:r>
                        <a:rPr lang="en-US" sz="9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Open Sans"/>
                        </a:rPr>
                        <a:t>Besar</a:t>
                      </a:r>
                      <a:endParaRPr 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Montserrat" panose="00000500000000000000" pitchFamily="2" charset="0"/>
                        <a:sym typeface="Open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Open Sans"/>
                        </a:rPr>
                        <a:t>(1.0 – 2.0)</a:t>
                      </a:r>
                      <a:endParaRPr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Montserrat" panose="00000500000000000000" pitchFamily="2" charset="0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Excellent - Good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(Mpg &gt;= 50.0)</a:t>
                      </a:r>
                      <a:endParaRPr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Montserrat" panose="00000500000000000000" pitchFamily="2" charset="0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96778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Black Han Sans"/>
                        </a:rPr>
                        <a:t>Premium</a:t>
                      </a:r>
                      <a:endParaRPr sz="1000" b="1" dirty="0">
                        <a:solidFill>
                          <a:schemeClr val="tx1">
                            <a:lumMod val="50000"/>
                          </a:schemeClr>
                        </a:solidFill>
                        <a:latin typeface="Montserrat" panose="00000500000000000000" pitchFamily="2" charset="0"/>
                        <a:ea typeface="Black Han Sans"/>
                        <a:cs typeface="Black Han Sans"/>
                        <a:sym typeface="Black Han Sans"/>
                      </a:endParaRPr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Open Sans"/>
                        </a:rPr>
                        <a:t>1 </a:t>
                      </a:r>
                      <a:r>
                        <a:rPr lang="en-US" sz="9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Open Sans"/>
                        </a:rPr>
                        <a:t>Tahun</a:t>
                      </a: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Open Sans"/>
                        </a:rPr>
                        <a:t> (*)</a:t>
                      </a:r>
                      <a:endParaRPr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Montserrat" panose="00000500000000000000" pitchFamily="2" charset="0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Open Sans"/>
                        </a:rPr>
                        <a:t>Mercedes Benz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Open Sans"/>
                        </a:rPr>
                        <a:t>BMW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Open Sans"/>
                        </a:rPr>
                        <a:t>Audi</a:t>
                      </a:r>
                      <a:endParaRPr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Montserrat" panose="00000500000000000000" pitchFamily="2" charset="0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Open Sans"/>
                        </a:rPr>
                        <a:t>Large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Open Sans"/>
                        </a:rPr>
                        <a:t>Executive</a:t>
                      </a:r>
                      <a:endParaRPr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Montserrat" panose="00000500000000000000" pitchFamily="2" charset="0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Open Sans"/>
                        </a:rPr>
                        <a:t>Semi-Auto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Open Sans"/>
                        </a:rPr>
                        <a:t>Automatic</a:t>
                      </a:r>
                      <a:endParaRPr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Montserrat" panose="00000500000000000000" pitchFamily="2" charset="0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Open Sans"/>
                        </a:rPr>
                        <a:t>Diesel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Open Sans"/>
                        </a:rPr>
                        <a:t>Petrol</a:t>
                      </a:r>
                      <a:endParaRPr 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Montserrat" panose="00000500000000000000" pitchFamily="2" charset="0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Open Sans"/>
                        </a:rPr>
                        <a:t>Menengah</a:t>
                      </a: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Open Sans"/>
                        </a:rPr>
                        <a:t> – </a:t>
                      </a:r>
                      <a:r>
                        <a:rPr lang="en-US" sz="9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Open Sans"/>
                        </a:rPr>
                        <a:t>Besar</a:t>
                      </a:r>
                      <a:endParaRPr lang="en-US"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Montserrat" panose="00000500000000000000" pitchFamily="2" charset="0"/>
                        <a:sym typeface="Open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Open Sans"/>
                        </a:rPr>
                        <a:t>(1.5 – 2.0)</a:t>
                      </a:r>
                      <a:endParaRPr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Montserrat" panose="00000500000000000000" pitchFamily="2" charset="0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Open Sans"/>
                        </a:rPr>
                        <a:t>Fair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  <a:sym typeface="Open Sans"/>
                        </a:rPr>
                        <a:t>(Mpg &lt; 50.0 dan Mpg &gt;= 25.0) </a:t>
                      </a:r>
                      <a:endParaRPr sz="900" b="0" dirty="0">
                        <a:solidFill>
                          <a:schemeClr val="tx1">
                            <a:lumMod val="50000"/>
                          </a:schemeClr>
                        </a:solidFill>
                        <a:latin typeface="Montserrat" panose="00000500000000000000" pitchFamily="2" charset="0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58268090"/>
                  </a:ext>
                </a:extLst>
              </a:tr>
            </a:tbl>
          </a:graphicData>
        </a:graphic>
      </p:graphicFrame>
      <p:sp>
        <p:nvSpPr>
          <p:cNvPr id="9" name="Google Shape;1368;p42">
            <a:extLst>
              <a:ext uri="{FF2B5EF4-FFF2-40B4-BE49-F238E27FC236}">
                <a16:creationId xmlns:a16="http://schemas.microsoft.com/office/drawing/2014/main" id="{7BCEEE46-CF2C-A8F4-F39D-E8F49C941AAA}"/>
              </a:ext>
            </a:extLst>
          </p:cNvPr>
          <p:cNvSpPr txBox="1">
            <a:spLocks/>
          </p:cNvSpPr>
          <p:nvPr/>
        </p:nvSpPr>
        <p:spPr>
          <a:xfrm>
            <a:off x="720000" y="3435255"/>
            <a:ext cx="3330632" cy="31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Black Han Sans"/>
              <a:buNone/>
              <a:defRPr sz="2700" b="0" i="0" u="none" strike="noStrike" cap="none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en-ID" sz="800" dirty="0">
                <a:latin typeface="Montserrat" panose="00000500000000000000" pitchFamily="2" charset="0"/>
              </a:rPr>
              <a:t>(*) </a:t>
            </a:r>
            <a:r>
              <a:rPr lang="en-ID" sz="800" dirty="0" err="1">
                <a:latin typeface="Montserrat" panose="00000500000000000000" pitchFamily="2" charset="0"/>
              </a:rPr>
              <a:t>Berdasarkan</a:t>
            </a:r>
            <a:r>
              <a:rPr lang="en-ID" sz="800" dirty="0">
                <a:latin typeface="Montserrat" panose="00000500000000000000" pitchFamily="2" charset="0"/>
              </a:rPr>
              <a:t> </a:t>
            </a:r>
            <a:r>
              <a:rPr lang="en-ID" sz="800" dirty="0" err="1">
                <a:latin typeface="Montserrat" panose="00000500000000000000" pitchFamily="2" charset="0"/>
              </a:rPr>
              <a:t>informasi</a:t>
            </a:r>
            <a:r>
              <a:rPr lang="en-ID" sz="800" dirty="0">
                <a:latin typeface="Montserrat" panose="00000500000000000000" pitchFamily="2" charset="0"/>
              </a:rPr>
              <a:t> </a:t>
            </a:r>
            <a:r>
              <a:rPr lang="en-ID" sz="800" dirty="0" err="1">
                <a:latin typeface="Montserrat" panose="00000500000000000000" pitchFamily="2" charset="0"/>
              </a:rPr>
              <a:t>publikasi</a:t>
            </a:r>
            <a:r>
              <a:rPr lang="en-ID" sz="800" dirty="0">
                <a:latin typeface="Montserrat" panose="00000500000000000000" pitchFamily="2" charset="0"/>
              </a:rPr>
              <a:t> dataset pada </a:t>
            </a:r>
            <a:r>
              <a:rPr lang="en-ID" sz="800" dirty="0" err="1">
                <a:latin typeface="Montserrat" panose="00000500000000000000" pitchFamily="2" charset="0"/>
              </a:rPr>
              <a:t>tahun</a:t>
            </a:r>
            <a:r>
              <a:rPr lang="en-ID" sz="800" dirty="0">
                <a:latin typeface="Montserrat" panose="00000500000000000000" pitchFamily="2" charset="0"/>
              </a:rPr>
              <a:t> 2020 </a:t>
            </a:r>
          </a:p>
        </p:txBody>
      </p:sp>
    </p:spTree>
    <p:extLst>
      <p:ext uri="{BB962C8B-B14F-4D97-AF65-F5344CB8AC3E}">
        <p14:creationId xmlns:p14="http://schemas.microsoft.com/office/powerpoint/2010/main" val="2823619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7">
          <a:extLst>
            <a:ext uri="{FF2B5EF4-FFF2-40B4-BE49-F238E27FC236}">
              <a16:creationId xmlns:a16="http://schemas.microsoft.com/office/drawing/2014/main" id="{61A84C30-A31A-A3EC-6FE1-4998756B0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42">
            <a:extLst>
              <a:ext uri="{FF2B5EF4-FFF2-40B4-BE49-F238E27FC236}">
                <a16:creationId xmlns:a16="http://schemas.microsoft.com/office/drawing/2014/main" id="{178A0BD3-A248-1EAB-904C-DD6D89B0F5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70423"/>
            <a:ext cx="7704000" cy="549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 b="1" dirty="0">
                <a:latin typeface="Montserrat" panose="00000500000000000000" pitchFamily="2" charset="0"/>
              </a:rPr>
              <a:t>Memprediksi Harga Mobil Bekas</a:t>
            </a:r>
            <a:endParaRPr sz="1200" dirty="0">
              <a:latin typeface="Montserrat" panose="00000500000000000000" pitchFamily="2" charset="0"/>
            </a:endParaRPr>
          </a:p>
        </p:txBody>
      </p:sp>
      <p:sp>
        <p:nvSpPr>
          <p:cNvPr id="1357" name="Google Shape;1368;p42">
            <a:extLst>
              <a:ext uri="{FF2B5EF4-FFF2-40B4-BE49-F238E27FC236}">
                <a16:creationId xmlns:a16="http://schemas.microsoft.com/office/drawing/2014/main" id="{6D4DAE60-E835-1537-AC11-FC88A28FB780}"/>
              </a:ext>
            </a:extLst>
          </p:cNvPr>
          <p:cNvSpPr txBox="1">
            <a:spLocks/>
          </p:cNvSpPr>
          <p:nvPr/>
        </p:nvSpPr>
        <p:spPr>
          <a:xfrm>
            <a:off x="1226457" y="702129"/>
            <a:ext cx="6691086" cy="54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Black Han Sans"/>
              <a:buNone/>
              <a:defRPr sz="2700" b="0" i="0" u="none" strike="noStrike" cap="none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en-ID" sz="1000" dirty="0" err="1">
                <a:latin typeface="Montserrat" panose="00000500000000000000" pitchFamily="2" charset="0"/>
              </a:rPr>
              <a:t>Untuk</a:t>
            </a:r>
            <a:r>
              <a:rPr lang="en-ID" sz="1000" dirty="0">
                <a:latin typeface="Montserrat" panose="00000500000000000000" pitchFamily="2" charset="0"/>
              </a:rPr>
              <a:t> </a:t>
            </a:r>
            <a:r>
              <a:rPr lang="en-ID" sz="1000" dirty="0" err="1">
                <a:latin typeface="Montserrat" panose="00000500000000000000" pitchFamily="2" charset="0"/>
              </a:rPr>
              <a:t>dapat</a:t>
            </a:r>
            <a:r>
              <a:rPr lang="en-ID" sz="1000" dirty="0">
                <a:latin typeface="Montserrat" panose="00000500000000000000" pitchFamily="2" charset="0"/>
              </a:rPr>
              <a:t> </a:t>
            </a:r>
            <a:r>
              <a:rPr lang="en-ID" sz="1000" dirty="0" err="1">
                <a:latin typeface="Montserrat" panose="00000500000000000000" pitchFamily="2" charset="0"/>
              </a:rPr>
              <a:t>memprediksi</a:t>
            </a:r>
            <a:r>
              <a:rPr lang="en-ID" sz="1000" dirty="0">
                <a:latin typeface="Montserrat" panose="00000500000000000000" pitchFamily="2" charset="0"/>
              </a:rPr>
              <a:t> </a:t>
            </a:r>
            <a:r>
              <a:rPr lang="en-ID" sz="1000" dirty="0" err="1">
                <a:latin typeface="Montserrat" panose="00000500000000000000" pitchFamily="2" charset="0"/>
              </a:rPr>
              <a:t>harga</a:t>
            </a:r>
            <a:r>
              <a:rPr lang="en-ID" sz="1000" dirty="0">
                <a:latin typeface="Montserrat" panose="00000500000000000000" pitchFamily="2" charset="0"/>
              </a:rPr>
              <a:t> </a:t>
            </a:r>
            <a:r>
              <a:rPr lang="en-ID" sz="1000" dirty="0" err="1">
                <a:latin typeface="Montserrat" panose="00000500000000000000" pitchFamily="2" charset="0"/>
              </a:rPr>
              <a:t>mobil</a:t>
            </a:r>
            <a:r>
              <a:rPr lang="en-ID" sz="1000" dirty="0">
                <a:latin typeface="Montserrat" panose="00000500000000000000" pitchFamily="2" charset="0"/>
              </a:rPr>
              <a:t> </a:t>
            </a:r>
            <a:r>
              <a:rPr lang="en-ID" sz="1000" dirty="0" err="1">
                <a:latin typeface="Montserrat" panose="00000500000000000000" pitchFamily="2" charset="0"/>
              </a:rPr>
              <a:t>bekas</a:t>
            </a:r>
            <a:r>
              <a:rPr lang="en-ID" sz="1000" dirty="0">
                <a:latin typeface="Montserrat" panose="00000500000000000000" pitchFamily="2" charset="0"/>
              </a:rPr>
              <a:t> di </a:t>
            </a:r>
            <a:r>
              <a:rPr lang="en-ID" sz="1000" dirty="0" err="1">
                <a:latin typeface="Montserrat" panose="00000500000000000000" pitchFamily="2" charset="0"/>
              </a:rPr>
              <a:t>Inggris</a:t>
            </a:r>
            <a:r>
              <a:rPr lang="en-ID" sz="1000" dirty="0">
                <a:latin typeface="Montserrat" panose="00000500000000000000" pitchFamily="2" charset="0"/>
              </a:rPr>
              <a:t> Raya, kami </a:t>
            </a:r>
            <a:r>
              <a:rPr lang="en-ID" sz="1000" dirty="0" err="1">
                <a:latin typeface="Montserrat" panose="00000500000000000000" pitchFamily="2" charset="0"/>
              </a:rPr>
              <a:t>akan</a:t>
            </a:r>
            <a:r>
              <a:rPr lang="en-ID" sz="1000" dirty="0">
                <a:latin typeface="Montserrat" panose="00000500000000000000" pitchFamily="2" charset="0"/>
              </a:rPr>
              <a:t> </a:t>
            </a:r>
            <a:r>
              <a:rPr lang="en-ID" sz="1000" dirty="0" err="1">
                <a:latin typeface="Montserrat" panose="00000500000000000000" pitchFamily="2" charset="0"/>
              </a:rPr>
              <a:t>membuat</a:t>
            </a:r>
            <a:r>
              <a:rPr lang="en-ID" sz="1000" dirty="0">
                <a:latin typeface="Montserrat" panose="00000500000000000000" pitchFamily="2" charset="0"/>
              </a:rPr>
              <a:t> model </a:t>
            </a:r>
            <a:r>
              <a:rPr lang="en-ID" sz="1000" dirty="0" err="1">
                <a:latin typeface="Montserrat" panose="00000500000000000000" pitchFamily="2" charset="0"/>
              </a:rPr>
              <a:t>prediktif</a:t>
            </a:r>
            <a:r>
              <a:rPr lang="en-ID" sz="1000" dirty="0">
                <a:latin typeface="Montserrat" panose="00000500000000000000" pitchFamily="2" charset="0"/>
              </a:rPr>
              <a:t> </a:t>
            </a:r>
            <a:r>
              <a:rPr lang="en-ID" sz="1000" dirty="0" err="1">
                <a:latin typeface="Montserrat" panose="00000500000000000000" pitchFamily="2" charset="0"/>
              </a:rPr>
              <a:t>menggunakan</a:t>
            </a:r>
            <a:r>
              <a:rPr lang="en-ID" sz="1000" dirty="0">
                <a:latin typeface="Montserrat" panose="00000500000000000000" pitchFamily="2" charset="0"/>
              </a:rPr>
              <a:t> </a:t>
            </a:r>
            <a:r>
              <a:rPr lang="en-ID" sz="1000" dirty="0" err="1">
                <a:latin typeface="Montserrat" panose="00000500000000000000" pitchFamily="2" charset="0"/>
              </a:rPr>
              <a:t>teknik</a:t>
            </a:r>
            <a:r>
              <a:rPr lang="en-ID" sz="1000" dirty="0">
                <a:latin typeface="Montserrat" panose="00000500000000000000" pitchFamily="2" charset="0"/>
              </a:rPr>
              <a:t> </a:t>
            </a:r>
            <a:r>
              <a:rPr lang="en-ID" sz="1000" dirty="0" err="1">
                <a:latin typeface="Montserrat" panose="00000500000000000000" pitchFamily="2" charset="0"/>
              </a:rPr>
              <a:t>regresi</a:t>
            </a:r>
            <a:r>
              <a:rPr lang="en-ID" sz="1000" dirty="0">
                <a:latin typeface="Montserrat" panose="00000500000000000000" pitchFamily="2" charset="0"/>
              </a:rPr>
              <a:t>. </a:t>
            </a:r>
            <a:r>
              <a:rPr lang="en-ID" sz="1000" dirty="0" err="1">
                <a:latin typeface="Montserrat" panose="00000500000000000000" pitchFamily="2" charset="0"/>
              </a:rPr>
              <a:t>Berikut</a:t>
            </a:r>
            <a:r>
              <a:rPr lang="en-ID" sz="1000" dirty="0">
                <a:latin typeface="Montserrat" panose="00000500000000000000" pitchFamily="2" charset="0"/>
              </a:rPr>
              <a:t> </a:t>
            </a:r>
            <a:r>
              <a:rPr lang="en-ID" sz="1000" dirty="0" err="1">
                <a:latin typeface="Montserrat" panose="00000500000000000000" pitchFamily="2" charset="0"/>
              </a:rPr>
              <a:t>adalah</a:t>
            </a:r>
            <a:r>
              <a:rPr lang="en-ID" sz="1000" dirty="0">
                <a:latin typeface="Montserrat" panose="00000500000000000000" pitchFamily="2" charset="0"/>
              </a:rPr>
              <a:t> </a:t>
            </a:r>
            <a:r>
              <a:rPr lang="en-ID" sz="1000" dirty="0" err="1">
                <a:latin typeface="Montserrat" panose="00000500000000000000" pitchFamily="2" charset="0"/>
              </a:rPr>
              <a:t>tahap</a:t>
            </a:r>
            <a:r>
              <a:rPr lang="en-ID" sz="1000" dirty="0">
                <a:latin typeface="Montserrat" panose="00000500000000000000" pitchFamily="2" charset="0"/>
              </a:rPr>
              <a:t> </a:t>
            </a:r>
            <a:r>
              <a:rPr lang="en-ID" sz="1000" dirty="0" err="1">
                <a:latin typeface="Montserrat" panose="00000500000000000000" pitchFamily="2" charset="0"/>
              </a:rPr>
              <a:t>pembuatanya</a:t>
            </a:r>
            <a:r>
              <a:rPr lang="en-ID" sz="1000" dirty="0">
                <a:latin typeface="Montserrat" panose="00000500000000000000" pitchFamily="2" charset="0"/>
              </a:rPr>
              <a:t> :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17FE7B0-C79E-CA49-BEAF-B748B81718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5570121"/>
              </p:ext>
            </p:extLst>
          </p:nvPr>
        </p:nvGraphicFramePr>
        <p:xfrm>
          <a:off x="638719" y="1904093"/>
          <a:ext cx="7638596" cy="2537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66530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 panose="00000500000000000000" pitchFamily="2" charset="0"/>
              </a:rPr>
              <a:t>Table of Contents</a:t>
            </a:r>
            <a:endParaRPr b="1" dirty="0">
              <a:latin typeface="Montserrat" panose="00000500000000000000" pitchFamily="2" charset="0"/>
            </a:endParaRPr>
          </a:p>
        </p:txBody>
      </p:sp>
      <p:sp>
        <p:nvSpPr>
          <p:cNvPr id="752" name="Google Shape;752;p32"/>
          <p:cNvSpPr txBox="1">
            <a:spLocks noGrp="1"/>
          </p:cNvSpPr>
          <p:nvPr>
            <p:ph type="title" idx="7"/>
          </p:nvPr>
        </p:nvSpPr>
        <p:spPr>
          <a:xfrm>
            <a:off x="720000" y="1397550"/>
            <a:ext cx="7347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 panose="00000500000000000000" pitchFamily="2" charset="0"/>
              </a:rPr>
              <a:t>1</a:t>
            </a:r>
            <a:endParaRPr b="1" dirty="0">
              <a:latin typeface="Montserrat" panose="00000500000000000000" pitchFamily="2" charset="0"/>
            </a:endParaRPr>
          </a:p>
        </p:txBody>
      </p:sp>
      <p:sp>
        <p:nvSpPr>
          <p:cNvPr id="753" name="Google Shape;753;p32"/>
          <p:cNvSpPr txBox="1">
            <a:spLocks noGrp="1"/>
          </p:cNvSpPr>
          <p:nvPr>
            <p:ph type="title" idx="8"/>
          </p:nvPr>
        </p:nvSpPr>
        <p:spPr>
          <a:xfrm>
            <a:off x="4026465" y="1394359"/>
            <a:ext cx="7347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 panose="00000500000000000000" pitchFamily="2" charset="0"/>
              </a:rPr>
              <a:t>4</a:t>
            </a:r>
            <a:endParaRPr b="1" dirty="0">
              <a:latin typeface="Montserrat" panose="00000500000000000000" pitchFamily="2" charset="0"/>
            </a:endParaRPr>
          </a:p>
        </p:txBody>
      </p:sp>
      <p:sp>
        <p:nvSpPr>
          <p:cNvPr id="754" name="Google Shape;754;p32"/>
          <p:cNvSpPr txBox="1">
            <a:spLocks noGrp="1"/>
          </p:cNvSpPr>
          <p:nvPr>
            <p:ph type="title" idx="9"/>
          </p:nvPr>
        </p:nvSpPr>
        <p:spPr>
          <a:xfrm>
            <a:off x="1426710" y="2247729"/>
            <a:ext cx="7347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 panose="00000500000000000000" pitchFamily="2" charset="0"/>
              </a:rPr>
              <a:t>2</a:t>
            </a:r>
            <a:endParaRPr b="1" dirty="0">
              <a:latin typeface="Montserrat" panose="00000500000000000000" pitchFamily="2" charset="0"/>
            </a:endParaRPr>
          </a:p>
        </p:txBody>
      </p:sp>
      <p:sp>
        <p:nvSpPr>
          <p:cNvPr id="755" name="Google Shape;755;p32"/>
          <p:cNvSpPr txBox="1">
            <a:spLocks noGrp="1"/>
          </p:cNvSpPr>
          <p:nvPr>
            <p:ph type="title" idx="13"/>
          </p:nvPr>
        </p:nvSpPr>
        <p:spPr>
          <a:xfrm>
            <a:off x="4733175" y="2244538"/>
            <a:ext cx="7347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 panose="00000500000000000000" pitchFamily="2" charset="0"/>
              </a:rPr>
              <a:t>5</a:t>
            </a:r>
            <a:endParaRPr b="1" dirty="0">
              <a:latin typeface="Montserrat" panose="00000500000000000000" pitchFamily="2" charset="0"/>
            </a:endParaRPr>
          </a:p>
        </p:txBody>
      </p:sp>
      <p:sp>
        <p:nvSpPr>
          <p:cNvPr id="756" name="Google Shape;756;p32"/>
          <p:cNvSpPr txBox="1">
            <a:spLocks noGrp="1"/>
          </p:cNvSpPr>
          <p:nvPr>
            <p:ph type="title" idx="14"/>
          </p:nvPr>
        </p:nvSpPr>
        <p:spPr>
          <a:xfrm>
            <a:off x="2303052" y="3239875"/>
            <a:ext cx="7347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 panose="00000500000000000000" pitchFamily="2" charset="0"/>
              </a:rPr>
              <a:t>3</a:t>
            </a:r>
            <a:endParaRPr b="1" dirty="0">
              <a:latin typeface="Montserrat" panose="00000500000000000000" pitchFamily="2" charset="0"/>
            </a:endParaRPr>
          </a:p>
        </p:txBody>
      </p:sp>
      <p:sp>
        <p:nvSpPr>
          <p:cNvPr id="758" name="Google Shape;758;p32"/>
          <p:cNvSpPr txBox="1">
            <a:spLocks noGrp="1"/>
          </p:cNvSpPr>
          <p:nvPr>
            <p:ph type="subTitle" idx="4"/>
          </p:nvPr>
        </p:nvSpPr>
        <p:spPr>
          <a:xfrm>
            <a:off x="1150302" y="1547804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Montserrat" panose="00000500000000000000" pitchFamily="2" charset="0"/>
              </a:rPr>
              <a:t>Group Profile</a:t>
            </a:r>
            <a:endParaRPr sz="1600" b="1" dirty="0">
              <a:latin typeface="Montserrat" panose="00000500000000000000" pitchFamily="2" charset="0"/>
            </a:endParaRPr>
          </a:p>
        </p:txBody>
      </p:sp>
      <p:sp>
        <p:nvSpPr>
          <p:cNvPr id="759" name="Google Shape;759;p32"/>
          <p:cNvSpPr txBox="1">
            <a:spLocks noGrp="1"/>
          </p:cNvSpPr>
          <p:nvPr>
            <p:ph type="subTitle" idx="5"/>
          </p:nvPr>
        </p:nvSpPr>
        <p:spPr>
          <a:xfrm>
            <a:off x="2294542" y="2315296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Montserrat" panose="00000500000000000000" pitchFamily="2" charset="0"/>
              </a:rPr>
              <a:t>Problem Formulation</a:t>
            </a:r>
            <a:endParaRPr sz="1600" b="1" dirty="0">
              <a:latin typeface="Montserrat" panose="00000500000000000000" pitchFamily="2" charset="0"/>
            </a:endParaRPr>
          </a:p>
        </p:txBody>
      </p:sp>
      <p:sp>
        <p:nvSpPr>
          <p:cNvPr id="760" name="Google Shape;760;p32"/>
          <p:cNvSpPr txBox="1">
            <a:spLocks noGrp="1"/>
          </p:cNvSpPr>
          <p:nvPr>
            <p:ph type="subTitle" idx="6"/>
          </p:nvPr>
        </p:nvSpPr>
        <p:spPr>
          <a:xfrm>
            <a:off x="3162375" y="333213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Montserrat" panose="00000500000000000000" pitchFamily="2" charset="0"/>
              </a:rPr>
              <a:t>Data Understanding</a:t>
            </a:r>
            <a:endParaRPr sz="1600" b="1" dirty="0">
              <a:latin typeface="Montserrat" panose="00000500000000000000" pitchFamily="2" charset="0"/>
            </a:endParaRPr>
          </a:p>
        </p:txBody>
      </p:sp>
      <p:sp>
        <p:nvSpPr>
          <p:cNvPr id="761" name="Google Shape;761;p32"/>
          <p:cNvSpPr txBox="1">
            <a:spLocks noGrp="1"/>
          </p:cNvSpPr>
          <p:nvPr>
            <p:ph type="subTitle" idx="1"/>
          </p:nvPr>
        </p:nvSpPr>
        <p:spPr>
          <a:xfrm>
            <a:off x="4940487" y="1495993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Montserrat" panose="00000500000000000000" pitchFamily="2" charset="0"/>
              </a:rPr>
              <a:t>Findings &amp; Solution</a:t>
            </a:r>
            <a:endParaRPr sz="1600" b="1" dirty="0">
              <a:latin typeface="Montserrat" panose="00000500000000000000" pitchFamily="2" charset="0"/>
            </a:endParaRPr>
          </a:p>
        </p:txBody>
      </p:sp>
      <p:sp>
        <p:nvSpPr>
          <p:cNvPr id="762" name="Google Shape;762;p32"/>
          <p:cNvSpPr txBox="1">
            <a:spLocks noGrp="1"/>
          </p:cNvSpPr>
          <p:nvPr>
            <p:ph type="subTitle" idx="2"/>
          </p:nvPr>
        </p:nvSpPr>
        <p:spPr>
          <a:xfrm>
            <a:off x="5601008" y="2319614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Montserrat" panose="00000500000000000000" pitchFamily="2" charset="0"/>
              </a:rPr>
              <a:t>Conclusion &amp; Recommendation</a:t>
            </a:r>
            <a:endParaRPr sz="1600" b="1" dirty="0">
              <a:latin typeface="Montserrat" panose="00000500000000000000" pitchFamily="2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>
          <a:extLst>
            <a:ext uri="{FF2B5EF4-FFF2-40B4-BE49-F238E27FC236}">
              <a16:creationId xmlns:a16="http://schemas.microsoft.com/office/drawing/2014/main" id="{7413A916-9F47-6A90-ECD8-33DFA31FE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0">
            <a:extLst>
              <a:ext uri="{FF2B5EF4-FFF2-40B4-BE49-F238E27FC236}">
                <a16:creationId xmlns:a16="http://schemas.microsoft.com/office/drawing/2014/main" id="{0852D682-9E54-DB6C-9ACB-6B436EE9BA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0593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 panose="00000500000000000000" pitchFamily="2" charset="0"/>
              </a:rPr>
              <a:t>Outliers &amp; Multicollinearity</a:t>
            </a:r>
            <a:endParaRPr b="1" dirty="0">
              <a:latin typeface="Montserrat" panose="00000500000000000000" pitchFamily="2" charset="0"/>
            </a:endParaRPr>
          </a:p>
        </p:txBody>
      </p:sp>
      <p:sp>
        <p:nvSpPr>
          <p:cNvPr id="714" name="Google Shape;714;p30">
            <a:extLst>
              <a:ext uri="{FF2B5EF4-FFF2-40B4-BE49-F238E27FC236}">
                <a16:creationId xmlns:a16="http://schemas.microsoft.com/office/drawing/2014/main" id="{A29B3C90-32C6-0A15-BEDA-F3CCA4C1D4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766572" y="1017724"/>
            <a:ext cx="3038063" cy="34471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indent="-171450" algn="l">
              <a:spcAft>
                <a:spcPts val="1000"/>
              </a:spcAft>
            </a:pPr>
            <a:r>
              <a:rPr lang="en-ID" sz="1100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Outliers </a:t>
            </a:r>
            <a:r>
              <a:rPr lang="en-ID" sz="1100" b="1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akan</a:t>
            </a:r>
            <a:r>
              <a:rPr lang="en-ID" sz="1100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kami </a:t>
            </a:r>
            <a:r>
              <a:rPr lang="en-ID" sz="1100" b="1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pertahankan</a:t>
            </a:r>
            <a:r>
              <a:rPr lang="en-ID" sz="1100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ID" sz="11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karena</a:t>
            </a:r>
            <a:r>
              <a:rPr lang="en-ID" sz="11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, kami </a:t>
            </a:r>
            <a:r>
              <a:rPr lang="en-ID" sz="11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percaya</a:t>
            </a:r>
            <a:r>
              <a:rPr lang="en-ID" sz="11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ID" sz="11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informasi</a:t>
            </a:r>
            <a:r>
              <a:rPr lang="en-ID" sz="11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pada outliers </a:t>
            </a:r>
            <a:r>
              <a:rPr lang="en-ID" sz="11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mungkin</a:t>
            </a:r>
            <a:r>
              <a:rPr lang="en-ID" sz="11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ID" sz="11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penting</a:t>
            </a:r>
            <a:r>
              <a:rPr lang="en-ID" sz="11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ID" sz="11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untuk</a:t>
            </a:r>
            <a:r>
              <a:rPr lang="en-ID" sz="11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ID" sz="11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memprediksi</a:t>
            </a:r>
            <a:r>
              <a:rPr lang="en-ID" sz="11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ID" sz="11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harga</a:t>
            </a:r>
            <a:r>
              <a:rPr lang="en-ID" sz="11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ID" sz="11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mobil</a:t>
            </a:r>
            <a:r>
              <a:rPr lang="en-ID" sz="11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.</a:t>
            </a:r>
          </a:p>
          <a:p>
            <a:pPr marL="171450" indent="-171450" algn="l">
              <a:spcAft>
                <a:spcPts val="1000"/>
              </a:spcAft>
            </a:pPr>
            <a:r>
              <a:rPr lang="en-ID" sz="1100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Fitur Year, Mpg, dan Engine Size </a:t>
            </a:r>
            <a:r>
              <a:rPr lang="en-ID" sz="1100" b="1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memiliki</a:t>
            </a:r>
            <a:r>
              <a:rPr lang="en-ID" sz="1100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ID" sz="1100" b="1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korelasi</a:t>
            </a:r>
            <a:r>
              <a:rPr lang="en-ID" sz="1100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ID" sz="1100" b="1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tinggi</a:t>
            </a:r>
            <a:r>
              <a:rPr lang="en-ID" sz="1100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ID" sz="1100" b="1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antara</a:t>
            </a:r>
            <a:r>
              <a:rPr lang="en-ID" sz="1100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ID" sz="1100" b="1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variabel</a:t>
            </a:r>
            <a:r>
              <a:rPr lang="en-ID" sz="1100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independent</a:t>
            </a:r>
            <a:r>
              <a:rPr lang="en-ID" sz="11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ID" sz="11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berdasarkan</a:t>
            </a:r>
            <a:r>
              <a:rPr lang="en-ID" sz="11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ID" sz="11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nilai</a:t>
            </a:r>
            <a:r>
              <a:rPr lang="en-ID" sz="11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VIF yang </a:t>
            </a:r>
            <a:r>
              <a:rPr lang="en-ID" sz="11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lebih</a:t>
            </a:r>
            <a:r>
              <a:rPr lang="en-ID" sz="11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ID" sz="11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besar</a:t>
            </a:r>
            <a:r>
              <a:rPr lang="en-ID" sz="11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ID" sz="11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dari</a:t>
            </a:r>
            <a:r>
              <a:rPr lang="en-ID" sz="11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10.</a:t>
            </a:r>
          </a:p>
          <a:p>
            <a:pPr marL="171450" indent="-171450" algn="l">
              <a:spcAft>
                <a:spcPts val="1000"/>
              </a:spcAft>
            </a:pPr>
            <a:r>
              <a:rPr lang="en-ID" sz="1100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Fitur Mpg </a:t>
            </a:r>
            <a:r>
              <a:rPr lang="en-ID" sz="1100" b="1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akan</a:t>
            </a:r>
            <a:r>
              <a:rPr lang="en-ID" sz="1100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kami hapus </a:t>
            </a:r>
            <a:r>
              <a:rPr lang="en-ID" sz="1100" b="1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untuk</a:t>
            </a:r>
            <a:r>
              <a:rPr lang="en-ID" sz="1100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ID" sz="1100" b="1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menangani</a:t>
            </a:r>
            <a:r>
              <a:rPr lang="en-ID" sz="1100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multicollinearity</a:t>
            </a:r>
            <a:r>
              <a:rPr lang="en-ID" sz="11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ID" sz="11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karena</a:t>
            </a:r>
            <a:r>
              <a:rPr lang="en-ID" sz="11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, kami rasa Mpg </a:t>
            </a:r>
            <a:r>
              <a:rPr lang="en-ID" sz="11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kurang</a:t>
            </a:r>
            <a:r>
              <a:rPr lang="en-ID" sz="11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ID" sz="11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diperhartikan</a:t>
            </a:r>
            <a:r>
              <a:rPr lang="en-ID" sz="11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ID" sz="11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saat</a:t>
            </a:r>
            <a:r>
              <a:rPr lang="en-ID" sz="11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ID" sz="11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membeli</a:t>
            </a:r>
            <a:r>
              <a:rPr lang="en-ID" sz="11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ID" sz="11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mobil</a:t>
            </a:r>
            <a:r>
              <a:rPr lang="en-ID" sz="11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ID" sz="11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bekas</a:t>
            </a:r>
            <a:r>
              <a:rPr lang="en-ID" sz="11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. </a:t>
            </a:r>
            <a:r>
              <a:rPr lang="en-ID" sz="11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Namun</a:t>
            </a:r>
            <a:r>
              <a:rPr lang="en-ID" sz="11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, pada </a:t>
            </a:r>
            <a:r>
              <a:rPr lang="en-ID" sz="11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tahap</a:t>
            </a:r>
            <a:r>
              <a:rPr lang="en-ID" sz="11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model benchmarking, </a:t>
            </a:r>
            <a:r>
              <a:rPr lang="en-ID" sz="1100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kami </a:t>
            </a:r>
            <a:r>
              <a:rPr lang="en-ID" sz="1100" b="1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akan</a:t>
            </a:r>
            <a:r>
              <a:rPr lang="en-ID" sz="1100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ID" sz="1100" b="1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menguji</a:t>
            </a:r>
            <a:r>
              <a:rPr lang="en-ID" sz="1100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ID" sz="1100" b="1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dengan</a:t>
            </a:r>
            <a:r>
              <a:rPr lang="en-ID" sz="1100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dataset yang </a:t>
            </a:r>
            <a:r>
              <a:rPr lang="en-ID" sz="1100" b="1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tidak</a:t>
            </a:r>
            <a:r>
              <a:rPr lang="en-ID" sz="1100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ID" sz="1100" b="1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memiliki</a:t>
            </a:r>
            <a:r>
              <a:rPr lang="en-ID" sz="1100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Mpg dan </a:t>
            </a:r>
            <a:r>
              <a:rPr lang="en-ID" sz="1100" b="1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memiliki</a:t>
            </a:r>
            <a:r>
              <a:rPr lang="en-ID" sz="1100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Mpg.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1BFFDBB-33EC-B4D4-9035-A294A63E2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512928"/>
              </p:ext>
            </p:extLst>
          </p:nvPr>
        </p:nvGraphicFramePr>
        <p:xfrm>
          <a:off x="3400803" y="1732552"/>
          <a:ext cx="2198091" cy="201748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25824">
                  <a:extLst>
                    <a:ext uri="{9D8B030D-6E8A-4147-A177-3AD203B41FA5}">
                      <a16:colId xmlns:a16="http://schemas.microsoft.com/office/drawing/2014/main" val="261471112"/>
                    </a:ext>
                  </a:extLst>
                </a:gridCol>
                <a:gridCol w="746443">
                  <a:extLst>
                    <a:ext uri="{9D8B030D-6E8A-4147-A177-3AD203B41FA5}">
                      <a16:colId xmlns:a16="http://schemas.microsoft.com/office/drawing/2014/main" val="3461157052"/>
                    </a:ext>
                  </a:extLst>
                </a:gridCol>
                <a:gridCol w="725824">
                  <a:extLst>
                    <a:ext uri="{9D8B030D-6E8A-4147-A177-3AD203B41FA5}">
                      <a16:colId xmlns:a16="http://schemas.microsoft.com/office/drawing/2014/main" val="3482347055"/>
                    </a:ext>
                  </a:extLst>
                </a:gridCol>
              </a:tblGrid>
              <a:tr h="195329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Feature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Total </a:t>
                      </a:r>
                    </a:p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Outliers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VIF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554529"/>
                  </a:ext>
                </a:extLst>
              </a:tr>
              <a:tr h="21686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Year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1.729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38.64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705859"/>
                  </a:ext>
                </a:extLst>
              </a:tr>
              <a:tr h="368662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Mileage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3.832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2.43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992565"/>
                  </a:ext>
                </a:extLst>
              </a:tr>
              <a:tr h="21686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Tax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28.526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6.23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469760"/>
                  </a:ext>
                </a:extLst>
              </a:tr>
              <a:tr h="368662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Mpg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892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16.56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697909"/>
                  </a:ext>
                </a:extLst>
              </a:tr>
              <a:tr h="216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Engine Size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648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11.67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75102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ACF39C5-6BBF-41B3-249C-98F63224A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65" y="892181"/>
            <a:ext cx="2893761" cy="369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887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>
          <a:extLst>
            <a:ext uri="{FF2B5EF4-FFF2-40B4-BE49-F238E27FC236}">
              <a16:creationId xmlns:a16="http://schemas.microsoft.com/office/drawing/2014/main" id="{4F902D4C-610E-0735-530A-46BC76B96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0">
            <a:extLst>
              <a:ext uri="{FF2B5EF4-FFF2-40B4-BE49-F238E27FC236}">
                <a16:creationId xmlns:a16="http://schemas.microsoft.com/office/drawing/2014/main" id="{433DD3EE-D8E4-DDAF-56CE-5FF1417061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9228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800" b="1" dirty="0">
                <a:latin typeface="Montserrat" panose="00000500000000000000" pitchFamily="2" charset="0"/>
              </a:rPr>
              <a:t>Features Engineering</a:t>
            </a:r>
            <a:endParaRPr lang="id-ID" sz="2800" b="1" dirty="0">
              <a:latin typeface="Montserrat" panose="00000500000000000000" pitchFamily="2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DE19EB6-2AC6-9E17-D100-A4242BC57E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7299806"/>
              </p:ext>
            </p:extLst>
          </p:nvPr>
        </p:nvGraphicFramePr>
        <p:xfrm>
          <a:off x="926961" y="1772297"/>
          <a:ext cx="7290077" cy="1598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718189C-02E9-201D-6123-B37D29986C46}"/>
              </a:ext>
            </a:extLst>
          </p:cNvPr>
          <p:cNvSpPr txBox="1"/>
          <p:nvPr/>
        </p:nvSpPr>
        <p:spPr>
          <a:xfrm>
            <a:off x="853564" y="3263480"/>
            <a:ext cx="20149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ID" sz="800" dirty="0">
                <a:latin typeface="Montserrat" panose="00000500000000000000" pitchFamily="2" charset="0"/>
              </a:rPr>
              <a:t>(*) </a:t>
            </a:r>
            <a:r>
              <a:rPr lang="en-ID" sz="8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kami </a:t>
            </a:r>
            <a:r>
              <a:rPr lang="en-ID" sz="8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akan</a:t>
            </a:r>
            <a:r>
              <a:rPr lang="en-ID" sz="8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ID" sz="8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menguji</a:t>
            </a:r>
            <a:r>
              <a:rPr lang="en-ID" sz="8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ID" sz="8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dengan</a:t>
            </a:r>
            <a:r>
              <a:rPr lang="en-ID" sz="8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dataset yang </a:t>
            </a:r>
            <a:r>
              <a:rPr lang="en-ID" sz="8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tidak</a:t>
            </a:r>
            <a:r>
              <a:rPr lang="en-ID" sz="8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ID" sz="8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memiliki</a:t>
            </a:r>
            <a:r>
              <a:rPr lang="en-ID" sz="8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Mpg dan </a:t>
            </a:r>
            <a:r>
              <a:rPr lang="en-ID" sz="8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memiliki</a:t>
            </a:r>
            <a:r>
              <a:rPr lang="en-ID" sz="8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Mpg.</a:t>
            </a:r>
            <a:endParaRPr lang="en-ID" sz="8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945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7">
          <a:extLst>
            <a:ext uri="{FF2B5EF4-FFF2-40B4-BE49-F238E27FC236}">
              <a16:creationId xmlns:a16="http://schemas.microsoft.com/office/drawing/2014/main" id="{2702BCA7-F40E-26A4-CA7D-2BA9C78C6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42">
            <a:extLst>
              <a:ext uri="{FF2B5EF4-FFF2-40B4-BE49-F238E27FC236}">
                <a16:creationId xmlns:a16="http://schemas.microsoft.com/office/drawing/2014/main" id="{2CDF14D5-091E-8988-9EE0-7FC2FCB6CB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89100"/>
            <a:ext cx="7704000" cy="549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800" b="1" dirty="0">
                <a:latin typeface="Montserrat" panose="00000500000000000000" pitchFamily="2" charset="0"/>
              </a:rPr>
              <a:t>Model Benchmarking</a:t>
            </a:r>
            <a:endParaRPr lang="id-ID" sz="2800" b="1" dirty="0">
              <a:latin typeface="Montserrat" panose="00000500000000000000" pitchFamily="2" charset="0"/>
            </a:endParaRPr>
          </a:p>
        </p:txBody>
      </p:sp>
      <p:sp>
        <p:nvSpPr>
          <p:cNvPr id="3" name="Google Shape;3169;p52">
            <a:extLst>
              <a:ext uri="{FF2B5EF4-FFF2-40B4-BE49-F238E27FC236}">
                <a16:creationId xmlns:a16="http://schemas.microsoft.com/office/drawing/2014/main" id="{9A1B1955-E6E0-AC43-D810-3B7999DA5A50}"/>
              </a:ext>
            </a:extLst>
          </p:cNvPr>
          <p:cNvSpPr txBox="1"/>
          <p:nvPr/>
        </p:nvSpPr>
        <p:spPr>
          <a:xfrm>
            <a:off x="720000" y="704671"/>
            <a:ext cx="7710600" cy="3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ID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Dataset </a:t>
            </a:r>
            <a:r>
              <a:rPr lang="en-ID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akan</a:t>
            </a:r>
            <a:r>
              <a:rPr lang="en-ID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ID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dibagi</a:t>
            </a:r>
            <a:r>
              <a:rPr lang="en-ID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ID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menjadi</a:t>
            </a:r>
            <a:r>
              <a:rPr lang="en-ID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6 </a:t>
            </a:r>
            <a:r>
              <a:rPr lang="en-ID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bagian</a:t>
            </a:r>
            <a:r>
              <a:rPr lang="en-ID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ID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untuk</a:t>
            </a:r>
            <a:r>
              <a:rPr lang="en-ID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ID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iterasi</a:t>
            </a:r>
            <a:r>
              <a:rPr lang="en-ID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ID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algoritma</a:t>
            </a:r>
            <a:r>
              <a:rPr lang="en-ID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dan </a:t>
            </a:r>
            <a:r>
              <a:rPr lang="en-ID" sz="1000" i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cross validation</a:t>
            </a:r>
            <a:r>
              <a:rPr lang="en-ID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. </a:t>
            </a:r>
            <a:r>
              <a:rPr lang="en-ID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Metrik</a:t>
            </a:r>
            <a:r>
              <a:rPr lang="en-ID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ID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evaluasi</a:t>
            </a:r>
            <a:r>
              <a:rPr lang="en-ID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ID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dihitung</a:t>
            </a:r>
            <a:r>
              <a:rPr lang="en-ID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ID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setelah</a:t>
            </a:r>
            <a:r>
              <a:rPr lang="en-ID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ID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iterasi</a:t>
            </a:r>
            <a:r>
              <a:rPr lang="en-ID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ID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selesai</a:t>
            </a:r>
            <a:r>
              <a:rPr lang="en-ID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, </a:t>
            </a:r>
            <a:r>
              <a:rPr lang="en-ID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dengan</a:t>
            </a:r>
            <a:r>
              <a:rPr lang="en-ID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ID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nilai</a:t>
            </a:r>
            <a:r>
              <a:rPr lang="en-ID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rata-rata </a:t>
            </a:r>
            <a:r>
              <a:rPr lang="en-ID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sebagai</a:t>
            </a:r>
            <a:r>
              <a:rPr lang="en-ID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ID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penilaian</a:t>
            </a:r>
            <a:r>
              <a:rPr lang="en-ID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ID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kinerja</a:t>
            </a:r>
            <a:r>
              <a:rPr lang="en-ID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model. </a:t>
            </a:r>
            <a:r>
              <a:rPr lang="en-ID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Hasilnya</a:t>
            </a:r>
            <a:r>
              <a:rPr lang="en-ID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ID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akan</a:t>
            </a:r>
            <a:r>
              <a:rPr lang="en-ID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ID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digunakan</a:t>
            </a:r>
            <a:r>
              <a:rPr lang="en-ID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ID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untuk</a:t>
            </a:r>
            <a:r>
              <a:rPr lang="en-ID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ID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memilih</a:t>
            </a:r>
            <a:r>
              <a:rPr lang="en-ID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model </a:t>
            </a:r>
            <a:r>
              <a:rPr lang="en-ID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terbaik</a:t>
            </a:r>
            <a:r>
              <a:rPr lang="en-ID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. </a:t>
            </a:r>
            <a:r>
              <a:rPr lang="en-ID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Berikut</a:t>
            </a:r>
            <a:r>
              <a:rPr lang="en-ID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ID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adalah</a:t>
            </a:r>
            <a:r>
              <a:rPr lang="en-ID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ID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algoritma</a:t>
            </a:r>
            <a:r>
              <a:rPr lang="en-ID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dan </a:t>
            </a:r>
            <a:r>
              <a:rPr lang="en-ID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metrik</a:t>
            </a:r>
            <a:r>
              <a:rPr lang="en-ID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ID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evaluasi</a:t>
            </a:r>
            <a:r>
              <a:rPr lang="en-ID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yang </a:t>
            </a:r>
            <a:r>
              <a:rPr lang="en-ID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akan</a:t>
            </a:r>
            <a:r>
              <a:rPr lang="en-ID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ID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digunkana</a:t>
            </a:r>
            <a:r>
              <a:rPr lang="en-ID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: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ID" sz="1200" dirty="0">
              <a:solidFill>
                <a:schemeClr val="tx1">
                  <a:lumMod val="50000"/>
                </a:schemeClr>
              </a:solidFill>
              <a:latin typeface="Montserrat" panose="00000500000000000000" pitchFamily="2" charset="0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ID" sz="1200" b="1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Algoritma</a:t>
            </a:r>
            <a:r>
              <a:rPr lang="en-ID" sz="1200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: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Linear Regression</a:t>
            </a:r>
            <a:endParaRPr lang="en-ID" sz="1200" dirty="0">
              <a:solidFill>
                <a:schemeClr val="tx1">
                  <a:lumMod val="50000"/>
                </a:schemeClr>
              </a:solidFill>
              <a:latin typeface="Montserrat" panose="00000500000000000000" pitchFamily="2" charset="0"/>
            </a:endParaRP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K-Nearest Neighbors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Decision Tree Regressor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Random Forest Regressor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XGBoost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Regressor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CatBoost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Regressor</a:t>
            </a:r>
          </a:p>
          <a:p>
            <a:pPr lvl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1200" b="1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Metrik</a:t>
            </a:r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b="1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Evaluasi</a:t>
            </a:r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: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Mean Absolute Percentage Error (Metric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evaluasi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utama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)</a:t>
            </a:r>
          </a:p>
          <a:p>
            <a:pPr marL="171450" indent="-17145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Mean Absolute Error</a:t>
            </a:r>
          </a:p>
          <a:p>
            <a:pPr marL="171450" lvl="0" indent="-171450" algn="l" rtl="0"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Root Mean Square Error</a:t>
            </a:r>
          </a:p>
        </p:txBody>
      </p:sp>
    </p:spTree>
    <p:extLst>
      <p:ext uri="{BB962C8B-B14F-4D97-AF65-F5344CB8AC3E}">
        <p14:creationId xmlns:p14="http://schemas.microsoft.com/office/powerpoint/2010/main" val="3033162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4">
          <a:extLst>
            <a:ext uri="{FF2B5EF4-FFF2-40B4-BE49-F238E27FC236}">
              <a16:creationId xmlns:a16="http://schemas.microsoft.com/office/drawing/2014/main" id="{66419B77-55C2-1EA8-B98F-CD0ACD981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B9F52A7-E8F5-26B0-370B-F168D06B1C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437403"/>
              </p:ext>
            </p:extLst>
          </p:nvPr>
        </p:nvGraphicFramePr>
        <p:xfrm>
          <a:off x="1149690" y="382467"/>
          <a:ext cx="6442457" cy="20116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86631">
                  <a:extLst>
                    <a:ext uri="{9D8B030D-6E8A-4147-A177-3AD203B41FA5}">
                      <a16:colId xmlns:a16="http://schemas.microsoft.com/office/drawing/2014/main" val="261471112"/>
                    </a:ext>
                  </a:extLst>
                </a:gridCol>
                <a:gridCol w="931979">
                  <a:extLst>
                    <a:ext uri="{9D8B030D-6E8A-4147-A177-3AD203B41FA5}">
                      <a16:colId xmlns:a16="http://schemas.microsoft.com/office/drawing/2014/main" val="3461157052"/>
                    </a:ext>
                  </a:extLst>
                </a:gridCol>
                <a:gridCol w="853490">
                  <a:extLst>
                    <a:ext uri="{9D8B030D-6E8A-4147-A177-3AD203B41FA5}">
                      <a16:colId xmlns:a16="http://schemas.microsoft.com/office/drawing/2014/main" val="3290138841"/>
                    </a:ext>
                  </a:extLst>
                </a:gridCol>
                <a:gridCol w="846223">
                  <a:extLst>
                    <a:ext uri="{9D8B030D-6E8A-4147-A177-3AD203B41FA5}">
                      <a16:colId xmlns:a16="http://schemas.microsoft.com/office/drawing/2014/main" val="2522372388"/>
                    </a:ext>
                  </a:extLst>
                </a:gridCol>
                <a:gridCol w="767735">
                  <a:extLst>
                    <a:ext uri="{9D8B030D-6E8A-4147-A177-3AD203B41FA5}">
                      <a16:colId xmlns:a16="http://schemas.microsoft.com/office/drawing/2014/main" val="3240426092"/>
                    </a:ext>
                  </a:extLst>
                </a:gridCol>
                <a:gridCol w="917444">
                  <a:extLst>
                    <a:ext uri="{9D8B030D-6E8A-4147-A177-3AD203B41FA5}">
                      <a16:colId xmlns:a16="http://schemas.microsoft.com/office/drawing/2014/main" val="1771713541"/>
                    </a:ext>
                  </a:extLst>
                </a:gridCol>
                <a:gridCol w="838955">
                  <a:extLst>
                    <a:ext uri="{9D8B030D-6E8A-4147-A177-3AD203B41FA5}">
                      <a16:colId xmlns:a16="http://schemas.microsoft.com/office/drawing/2014/main" val="702463324"/>
                    </a:ext>
                  </a:extLst>
                </a:gridCol>
              </a:tblGrid>
              <a:tr h="20291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Model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Mean MAPE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Test MAPE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Mean MAE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Test MAE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Mean RMSE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Test RMSE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554529"/>
                  </a:ext>
                </a:extLst>
              </a:tr>
              <a:tr h="20291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err="1">
                          <a:latin typeface="Montserrat" panose="00000500000000000000" pitchFamily="2" charset="0"/>
                        </a:rPr>
                        <a:t>CatBoost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Montserrat" panose="00000500000000000000" pitchFamily="2" charset="0"/>
                        </a:rPr>
                        <a:t>8.2%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Montserrat" panose="00000500000000000000" pitchFamily="2" charset="0"/>
                        </a:rPr>
                        <a:t>8%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Montserrat" panose="00000500000000000000" pitchFamily="2" charset="0"/>
                        </a:rPr>
                        <a:t>1341.738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dirty="0">
                          <a:effectLst/>
                          <a:latin typeface="Montserrat" panose="00000500000000000000" pitchFamily="2" charset="0"/>
                        </a:rPr>
                        <a:t>1325.598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>
                          <a:effectLst/>
                          <a:latin typeface="Montserrat" panose="00000500000000000000" pitchFamily="2" charset="0"/>
                        </a:rPr>
                        <a:t>2184.310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>
                          <a:effectLst/>
                          <a:latin typeface="Montserrat" panose="00000500000000000000" pitchFamily="2" charset="0"/>
                        </a:rPr>
                        <a:t>2142.794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888363390"/>
                  </a:ext>
                </a:extLst>
              </a:tr>
              <a:tr h="20291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KNN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Montserrat" panose="00000500000000000000" pitchFamily="2" charset="0"/>
                        </a:rPr>
                        <a:t>8.5%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Montserrat" panose="00000500000000000000" pitchFamily="2" charset="0"/>
                        </a:rPr>
                        <a:t>8.2%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Montserrat" panose="00000500000000000000" pitchFamily="2" charset="0"/>
                        </a:rPr>
                        <a:t>1373.206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dirty="0">
                          <a:effectLst/>
                          <a:latin typeface="Montserrat" panose="00000500000000000000" pitchFamily="2" charset="0"/>
                        </a:rPr>
                        <a:t>1338.664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>
                          <a:effectLst/>
                          <a:latin typeface="Montserrat" panose="00000500000000000000" pitchFamily="2" charset="0"/>
                        </a:rPr>
                        <a:t>2359.142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>
                          <a:effectLst/>
                          <a:latin typeface="Montserrat" panose="00000500000000000000" pitchFamily="2" charset="0"/>
                        </a:rPr>
                        <a:t>2262.871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073765459"/>
                  </a:ext>
                </a:extLst>
              </a:tr>
              <a:tr h="20291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err="1">
                          <a:latin typeface="Montserrat" panose="00000500000000000000" pitchFamily="2" charset="0"/>
                        </a:rPr>
                        <a:t>XGBoost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Montserrat" panose="00000500000000000000" pitchFamily="2" charset="0"/>
                        </a:rPr>
                        <a:t>8.5%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Montserrat" panose="00000500000000000000" pitchFamily="2" charset="0"/>
                        </a:rPr>
                        <a:t>8.4%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Montserrat" panose="00000500000000000000" pitchFamily="2" charset="0"/>
                        </a:rPr>
                        <a:t>1389.000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dirty="0">
                          <a:effectLst/>
                          <a:latin typeface="Montserrat" panose="00000500000000000000" pitchFamily="2" charset="0"/>
                        </a:rPr>
                        <a:t>1374.485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>
                          <a:effectLst/>
                          <a:latin typeface="Montserrat" panose="00000500000000000000" pitchFamily="2" charset="0"/>
                        </a:rPr>
                        <a:t>2241.695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>
                          <a:effectLst/>
                          <a:latin typeface="Montserrat" panose="00000500000000000000" pitchFamily="2" charset="0"/>
                        </a:rPr>
                        <a:t>2211.430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305705859"/>
                  </a:ext>
                </a:extLst>
              </a:tr>
              <a:tr h="20291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Random Forest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Montserrat" panose="00000500000000000000" pitchFamily="2" charset="0"/>
                        </a:rPr>
                        <a:t>8.6%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Montserrat" panose="00000500000000000000" pitchFamily="2" charset="0"/>
                        </a:rPr>
                        <a:t>8.4%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Montserrat" panose="00000500000000000000" pitchFamily="2" charset="0"/>
                        </a:rPr>
                        <a:t>1399.418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dirty="0">
                          <a:effectLst/>
                          <a:latin typeface="Montserrat" panose="00000500000000000000" pitchFamily="2" charset="0"/>
                        </a:rPr>
                        <a:t>1378.039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>
                          <a:effectLst/>
                          <a:latin typeface="Montserrat" panose="00000500000000000000" pitchFamily="2" charset="0"/>
                        </a:rPr>
                        <a:t>2368.194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>
                          <a:effectLst/>
                          <a:latin typeface="Montserrat" panose="00000500000000000000" pitchFamily="2" charset="0"/>
                        </a:rPr>
                        <a:t>2298.680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752317198"/>
                  </a:ext>
                </a:extLst>
              </a:tr>
              <a:tr h="202918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Decision Tree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Montserrat" panose="00000500000000000000" pitchFamily="2" charset="0"/>
                        </a:rPr>
                        <a:t>10.6%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Montserrat" panose="00000500000000000000" pitchFamily="2" charset="0"/>
                        </a:rPr>
                        <a:t>10.4%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dirty="0">
                          <a:effectLst/>
                          <a:latin typeface="Montserrat" panose="00000500000000000000" pitchFamily="2" charset="0"/>
                        </a:rPr>
                        <a:t>1724.122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dirty="0">
                          <a:effectLst/>
                          <a:latin typeface="Montserrat" panose="00000500000000000000" pitchFamily="2" charset="0"/>
                        </a:rPr>
                        <a:t>1709.934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dirty="0">
                          <a:effectLst/>
                          <a:latin typeface="Montserrat" panose="00000500000000000000" pitchFamily="2" charset="0"/>
                        </a:rPr>
                        <a:t>2938.817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dirty="0">
                          <a:effectLst/>
                          <a:latin typeface="Montserrat" panose="00000500000000000000" pitchFamily="2" charset="0"/>
                        </a:rPr>
                        <a:t>2900.136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18938483"/>
                  </a:ext>
                </a:extLst>
              </a:tr>
              <a:tr h="306561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Linear Regression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Montserrat" panose="00000500000000000000" pitchFamily="2" charset="0"/>
                        </a:rPr>
                        <a:t>23.4%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Montserrat" panose="00000500000000000000" pitchFamily="2" charset="0"/>
                        </a:rPr>
                        <a:t>23.4%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dirty="0">
                          <a:effectLst/>
                          <a:latin typeface="Montserrat" panose="00000500000000000000" pitchFamily="2" charset="0"/>
                        </a:rPr>
                        <a:t>2998.546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dirty="0">
                          <a:effectLst/>
                          <a:latin typeface="Montserrat" panose="00000500000000000000" pitchFamily="2" charset="0"/>
                        </a:rPr>
                        <a:t>3001.574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>
                          <a:effectLst/>
                          <a:latin typeface="Montserrat" panose="00000500000000000000" pitchFamily="2" charset="0"/>
                        </a:rPr>
                        <a:t>4674.289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dirty="0">
                          <a:effectLst/>
                          <a:latin typeface="Montserrat" panose="00000500000000000000" pitchFamily="2" charset="0"/>
                        </a:rPr>
                        <a:t>4695.961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5139925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382E7BA-FC2D-C6BA-81B8-F7BC956B546C}"/>
              </a:ext>
            </a:extLst>
          </p:cNvPr>
          <p:cNvSpPr txBox="1"/>
          <p:nvPr/>
        </p:nvSpPr>
        <p:spPr>
          <a:xfrm>
            <a:off x="574602" y="94302"/>
            <a:ext cx="379631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spcAft>
                <a:spcPts val="1000"/>
              </a:spcAft>
              <a:buNone/>
            </a:pPr>
            <a:r>
              <a:rPr lang="en-ID" sz="1000" b="1" dirty="0">
                <a:latin typeface="Montserrat" panose="00000500000000000000" pitchFamily="2" charset="0"/>
              </a:rPr>
              <a:t>Without Mpg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3610052-A0D7-3BA0-19A3-A6006DFE6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684678"/>
              </p:ext>
            </p:extLst>
          </p:nvPr>
        </p:nvGraphicFramePr>
        <p:xfrm>
          <a:off x="1149690" y="2858340"/>
          <a:ext cx="6442457" cy="1920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86631">
                  <a:extLst>
                    <a:ext uri="{9D8B030D-6E8A-4147-A177-3AD203B41FA5}">
                      <a16:colId xmlns:a16="http://schemas.microsoft.com/office/drawing/2014/main" val="261471112"/>
                    </a:ext>
                  </a:extLst>
                </a:gridCol>
                <a:gridCol w="931979">
                  <a:extLst>
                    <a:ext uri="{9D8B030D-6E8A-4147-A177-3AD203B41FA5}">
                      <a16:colId xmlns:a16="http://schemas.microsoft.com/office/drawing/2014/main" val="3461157052"/>
                    </a:ext>
                  </a:extLst>
                </a:gridCol>
                <a:gridCol w="853490">
                  <a:extLst>
                    <a:ext uri="{9D8B030D-6E8A-4147-A177-3AD203B41FA5}">
                      <a16:colId xmlns:a16="http://schemas.microsoft.com/office/drawing/2014/main" val="3290138841"/>
                    </a:ext>
                  </a:extLst>
                </a:gridCol>
                <a:gridCol w="846223">
                  <a:extLst>
                    <a:ext uri="{9D8B030D-6E8A-4147-A177-3AD203B41FA5}">
                      <a16:colId xmlns:a16="http://schemas.microsoft.com/office/drawing/2014/main" val="2522372388"/>
                    </a:ext>
                  </a:extLst>
                </a:gridCol>
                <a:gridCol w="767735">
                  <a:extLst>
                    <a:ext uri="{9D8B030D-6E8A-4147-A177-3AD203B41FA5}">
                      <a16:colId xmlns:a16="http://schemas.microsoft.com/office/drawing/2014/main" val="3240426092"/>
                    </a:ext>
                  </a:extLst>
                </a:gridCol>
                <a:gridCol w="917444">
                  <a:extLst>
                    <a:ext uri="{9D8B030D-6E8A-4147-A177-3AD203B41FA5}">
                      <a16:colId xmlns:a16="http://schemas.microsoft.com/office/drawing/2014/main" val="1771713541"/>
                    </a:ext>
                  </a:extLst>
                </a:gridCol>
                <a:gridCol w="838955">
                  <a:extLst>
                    <a:ext uri="{9D8B030D-6E8A-4147-A177-3AD203B41FA5}">
                      <a16:colId xmlns:a16="http://schemas.microsoft.com/office/drawing/2014/main" val="702463324"/>
                    </a:ext>
                  </a:extLst>
                </a:gridCol>
              </a:tblGrid>
              <a:tr h="202918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Model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Mean MAPE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Test MAPE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Mean MAE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Test MAE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Mean RMSE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Test RMSE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554529"/>
                  </a:ext>
                </a:extLst>
              </a:tr>
              <a:tr h="202918">
                <a:tc>
                  <a:txBody>
                    <a:bodyPr/>
                    <a:lstStyle/>
                    <a:p>
                      <a:pPr algn="l"/>
                      <a:r>
                        <a:rPr lang="en-ID" sz="1000" b="1" dirty="0">
                          <a:effectLst/>
                          <a:highlight>
                            <a:srgbClr val="FFFF00"/>
                          </a:highlight>
                          <a:latin typeface="Montserrat" panose="00000500000000000000" pitchFamily="2" charset="0"/>
                        </a:rPr>
                        <a:t>Random Forest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dirty="0">
                          <a:effectLst/>
                          <a:highlight>
                            <a:srgbClr val="FFFF00"/>
                          </a:highlight>
                          <a:latin typeface="Montserrat" panose="00000500000000000000" pitchFamily="2" charset="0"/>
                        </a:rPr>
                        <a:t>7.5%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dirty="0">
                          <a:effectLst/>
                          <a:highlight>
                            <a:srgbClr val="FFFF00"/>
                          </a:highlight>
                          <a:latin typeface="Montserrat" panose="00000500000000000000" pitchFamily="2" charset="0"/>
                        </a:rPr>
                        <a:t>7.4%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dirty="0">
                          <a:effectLst/>
                          <a:highlight>
                            <a:srgbClr val="FFFF00"/>
                          </a:highlight>
                          <a:latin typeface="Montserrat" panose="00000500000000000000" pitchFamily="2" charset="0"/>
                        </a:rPr>
                        <a:t>1182.138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dirty="0">
                          <a:effectLst/>
                          <a:highlight>
                            <a:srgbClr val="FFFF00"/>
                          </a:highlight>
                          <a:latin typeface="Montserrat" panose="00000500000000000000" pitchFamily="2" charset="0"/>
                        </a:rPr>
                        <a:t>1169.900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dirty="0">
                          <a:effectLst/>
                          <a:highlight>
                            <a:srgbClr val="FFFF00"/>
                          </a:highlight>
                          <a:latin typeface="Montserrat" panose="00000500000000000000" pitchFamily="2" charset="0"/>
                        </a:rPr>
                        <a:t>2019.175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dirty="0">
                          <a:effectLst/>
                          <a:highlight>
                            <a:srgbClr val="FFFF00"/>
                          </a:highlight>
                          <a:latin typeface="Montserrat" panose="00000500000000000000" pitchFamily="2" charset="0"/>
                        </a:rPr>
                        <a:t>1983.996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888363390"/>
                  </a:ext>
                </a:extLst>
              </a:tr>
              <a:tr h="202918">
                <a:tc>
                  <a:txBody>
                    <a:bodyPr/>
                    <a:lstStyle/>
                    <a:p>
                      <a:pPr algn="l"/>
                      <a:r>
                        <a:rPr lang="en-ID" sz="1000" b="1" dirty="0" err="1">
                          <a:effectLst/>
                          <a:latin typeface="Montserrat" panose="00000500000000000000" pitchFamily="2" charset="0"/>
                        </a:rPr>
                        <a:t>CatBoost</a:t>
                      </a:r>
                      <a:endParaRPr lang="en-ID" sz="1000" b="1" dirty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dirty="0">
                          <a:effectLst/>
                          <a:latin typeface="Montserrat" panose="00000500000000000000" pitchFamily="2" charset="0"/>
                        </a:rPr>
                        <a:t>7.8%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dirty="0">
                          <a:effectLst/>
                          <a:latin typeface="Montserrat" panose="00000500000000000000" pitchFamily="2" charset="0"/>
                        </a:rPr>
                        <a:t>7.7%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>
                          <a:effectLst/>
                          <a:latin typeface="Montserrat" panose="00000500000000000000" pitchFamily="2" charset="0"/>
                        </a:rPr>
                        <a:t>1233.574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>
                          <a:effectLst/>
                          <a:latin typeface="Montserrat" panose="00000500000000000000" pitchFamily="2" charset="0"/>
                        </a:rPr>
                        <a:t>1222.128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>
                          <a:effectLst/>
                          <a:latin typeface="Montserrat" panose="00000500000000000000" pitchFamily="2" charset="0"/>
                        </a:rPr>
                        <a:t>1990.546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>
                          <a:effectLst/>
                          <a:latin typeface="Montserrat" panose="00000500000000000000" pitchFamily="2" charset="0"/>
                        </a:rPr>
                        <a:t>1974.226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073765459"/>
                  </a:ext>
                </a:extLst>
              </a:tr>
              <a:tr h="202918">
                <a:tc>
                  <a:txBody>
                    <a:bodyPr/>
                    <a:lstStyle/>
                    <a:p>
                      <a:pPr algn="l"/>
                      <a:r>
                        <a:rPr lang="en-ID" sz="1000" b="1" dirty="0">
                          <a:effectLst/>
                          <a:latin typeface="Montserrat" panose="00000500000000000000" pitchFamily="2" charset="0"/>
                        </a:rPr>
                        <a:t>KNN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dirty="0">
                          <a:effectLst/>
                          <a:latin typeface="Montserrat" panose="00000500000000000000" pitchFamily="2" charset="0"/>
                        </a:rPr>
                        <a:t>8%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dirty="0">
                          <a:effectLst/>
                          <a:latin typeface="Montserrat" panose="00000500000000000000" pitchFamily="2" charset="0"/>
                        </a:rPr>
                        <a:t>7.7%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>
                          <a:effectLst/>
                          <a:latin typeface="Montserrat" panose="00000500000000000000" pitchFamily="2" charset="0"/>
                        </a:rPr>
                        <a:t>1255.821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>
                          <a:effectLst/>
                          <a:latin typeface="Montserrat" panose="00000500000000000000" pitchFamily="2" charset="0"/>
                        </a:rPr>
                        <a:t>1217.523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>
                          <a:effectLst/>
                          <a:latin typeface="Montserrat" panose="00000500000000000000" pitchFamily="2" charset="0"/>
                        </a:rPr>
                        <a:t>2205.835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>
                          <a:effectLst/>
                          <a:latin typeface="Montserrat" panose="00000500000000000000" pitchFamily="2" charset="0"/>
                        </a:rPr>
                        <a:t>2086.866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305705859"/>
                  </a:ext>
                </a:extLst>
              </a:tr>
              <a:tr h="202918">
                <a:tc>
                  <a:txBody>
                    <a:bodyPr/>
                    <a:lstStyle/>
                    <a:p>
                      <a:pPr algn="l"/>
                      <a:r>
                        <a:rPr lang="en-ID" sz="1000" b="1" dirty="0" err="1">
                          <a:effectLst/>
                          <a:latin typeface="Montserrat" panose="00000500000000000000" pitchFamily="2" charset="0"/>
                        </a:rPr>
                        <a:t>XGBoost</a:t>
                      </a:r>
                      <a:endParaRPr lang="en-ID" sz="1000" b="1" dirty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dirty="0">
                          <a:effectLst/>
                          <a:latin typeface="Montserrat" panose="00000500000000000000" pitchFamily="2" charset="0"/>
                        </a:rPr>
                        <a:t>8%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dirty="0">
                          <a:effectLst/>
                          <a:latin typeface="Montserrat" panose="00000500000000000000" pitchFamily="2" charset="0"/>
                        </a:rPr>
                        <a:t>7.8%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>
                          <a:effectLst/>
                          <a:latin typeface="Montserrat" panose="00000500000000000000" pitchFamily="2" charset="0"/>
                        </a:rPr>
                        <a:t>1257.409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>
                          <a:effectLst/>
                          <a:latin typeface="Montserrat" panose="00000500000000000000" pitchFamily="2" charset="0"/>
                        </a:rPr>
                        <a:t>1238.977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>
                          <a:effectLst/>
                          <a:latin typeface="Montserrat" panose="00000500000000000000" pitchFamily="2" charset="0"/>
                        </a:rPr>
                        <a:t>2039.670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>
                          <a:effectLst/>
                          <a:latin typeface="Montserrat" panose="00000500000000000000" pitchFamily="2" charset="0"/>
                        </a:rPr>
                        <a:t>2004.499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752317198"/>
                  </a:ext>
                </a:extLst>
              </a:tr>
              <a:tr h="202918">
                <a:tc>
                  <a:txBody>
                    <a:bodyPr/>
                    <a:lstStyle/>
                    <a:p>
                      <a:pPr algn="l"/>
                      <a:r>
                        <a:rPr lang="en-ID" sz="1000" b="1" dirty="0">
                          <a:effectLst/>
                          <a:latin typeface="Montserrat" panose="00000500000000000000" pitchFamily="2" charset="0"/>
                        </a:rPr>
                        <a:t>Decision Tree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dirty="0">
                          <a:effectLst/>
                          <a:latin typeface="Montserrat" panose="00000500000000000000" pitchFamily="2" charset="0"/>
                        </a:rPr>
                        <a:t>9.4%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dirty="0">
                          <a:effectLst/>
                          <a:latin typeface="Montserrat" panose="00000500000000000000" pitchFamily="2" charset="0"/>
                        </a:rPr>
                        <a:t>9.3%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>
                          <a:effectLst/>
                          <a:latin typeface="Montserrat" panose="00000500000000000000" pitchFamily="2" charset="0"/>
                        </a:rPr>
                        <a:t>1486.298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>
                          <a:effectLst/>
                          <a:latin typeface="Montserrat" panose="00000500000000000000" pitchFamily="2" charset="0"/>
                        </a:rPr>
                        <a:t>1482.325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>
                          <a:effectLst/>
                          <a:latin typeface="Montserrat" panose="00000500000000000000" pitchFamily="2" charset="0"/>
                        </a:rPr>
                        <a:t>2610.594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>
                          <a:effectLst/>
                          <a:latin typeface="Montserrat" panose="00000500000000000000" pitchFamily="2" charset="0"/>
                        </a:rPr>
                        <a:t>2551.097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118938483"/>
                  </a:ext>
                </a:extLst>
              </a:tr>
              <a:tr h="306561">
                <a:tc>
                  <a:txBody>
                    <a:bodyPr/>
                    <a:lstStyle/>
                    <a:p>
                      <a:pPr algn="l"/>
                      <a:r>
                        <a:rPr lang="en-ID" sz="1000" b="1" dirty="0">
                          <a:effectLst/>
                          <a:latin typeface="Montserrat" panose="00000500000000000000" pitchFamily="2" charset="0"/>
                        </a:rPr>
                        <a:t>Linear Regression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dirty="0">
                          <a:effectLst/>
                          <a:latin typeface="Montserrat" panose="00000500000000000000" pitchFamily="2" charset="0"/>
                        </a:rPr>
                        <a:t>22.8%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dirty="0">
                          <a:effectLst/>
                          <a:latin typeface="Montserrat" panose="00000500000000000000" pitchFamily="2" charset="0"/>
                        </a:rPr>
                        <a:t>22.9%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>
                          <a:effectLst/>
                          <a:latin typeface="Montserrat" panose="00000500000000000000" pitchFamily="2" charset="0"/>
                        </a:rPr>
                        <a:t>2935.546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>
                          <a:effectLst/>
                          <a:latin typeface="Montserrat" panose="00000500000000000000" pitchFamily="2" charset="0"/>
                        </a:rPr>
                        <a:t>2942.280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>
                          <a:effectLst/>
                          <a:latin typeface="Montserrat" panose="00000500000000000000" pitchFamily="2" charset="0"/>
                        </a:rPr>
                        <a:t>4632.068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000" dirty="0">
                          <a:effectLst/>
                          <a:latin typeface="Montserrat" panose="00000500000000000000" pitchFamily="2" charset="0"/>
                        </a:rPr>
                        <a:t>4642.477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51399256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F9B4329-1116-3833-B0A9-90A0AA3A3245}"/>
              </a:ext>
            </a:extLst>
          </p:cNvPr>
          <p:cNvSpPr txBox="1"/>
          <p:nvPr/>
        </p:nvSpPr>
        <p:spPr>
          <a:xfrm>
            <a:off x="574602" y="2503133"/>
            <a:ext cx="379631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spcAft>
                <a:spcPts val="1000"/>
              </a:spcAft>
              <a:buNone/>
            </a:pPr>
            <a:r>
              <a:rPr lang="en-ID" sz="1000" b="1" dirty="0">
                <a:latin typeface="Montserrat" panose="00000500000000000000" pitchFamily="2" charset="0"/>
              </a:rPr>
              <a:t>With Mpg</a:t>
            </a:r>
          </a:p>
        </p:txBody>
      </p:sp>
    </p:spTree>
    <p:extLst>
      <p:ext uri="{BB962C8B-B14F-4D97-AF65-F5344CB8AC3E}">
        <p14:creationId xmlns:p14="http://schemas.microsoft.com/office/powerpoint/2010/main" val="3614946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5">
          <a:extLst>
            <a:ext uri="{FF2B5EF4-FFF2-40B4-BE49-F238E27FC236}">
              <a16:creationId xmlns:a16="http://schemas.microsoft.com/office/drawing/2014/main" id="{2309470C-B326-7566-EA4A-9A579FF18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39">
            <a:extLst>
              <a:ext uri="{FF2B5EF4-FFF2-40B4-BE49-F238E27FC236}">
                <a16:creationId xmlns:a16="http://schemas.microsoft.com/office/drawing/2014/main" id="{2C9E2C12-9FC4-1CAE-19B9-6CCFE30BED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41891"/>
            <a:ext cx="7704000" cy="6712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 b="1" dirty="0">
                <a:latin typeface="Montserrat" panose="00000500000000000000" pitchFamily="2" charset="0"/>
              </a:rPr>
              <a:t>Random Forrest Regressor</a:t>
            </a:r>
          </a:p>
        </p:txBody>
      </p:sp>
      <p:sp>
        <p:nvSpPr>
          <p:cNvPr id="2" name="Google Shape;1240;p39">
            <a:extLst>
              <a:ext uri="{FF2B5EF4-FFF2-40B4-BE49-F238E27FC236}">
                <a16:creationId xmlns:a16="http://schemas.microsoft.com/office/drawing/2014/main" id="{B68A04CD-B894-C90D-E781-0869657E8FF1}"/>
              </a:ext>
            </a:extLst>
          </p:cNvPr>
          <p:cNvSpPr txBox="1"/>
          <p:nvPr/>
        </p:nvSpPr>
        <p:spPr>
          <a:xfrm>
            <a:off x="5445074" y="840929"/>
            <a:ext cx="3399381" cy="4010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Random Forrest</a:t>
            </a:r>
            <a:r>
              <a:rPr lang="en-US" sz="10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: </a:t>
            </a:r>
            <a:r>
              <a:rPr lang="en-US" sz="10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Metode</a:t>
            </a:r>
            <a:r>
              <a:rPr lang="en-US" sz="10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pembelajaran</a:t>
            </a:r>
            <a:r>
              <a:rPr lang="en-US" sz="10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ensemble yang </a:t>
            </a:r>
            <a:r>
              <a:rPr lang="en-US" sz="10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membangun</a:t>
            </a:r>
            <a:r>
              <a:rPr lang="en-US" sz="10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beberapa</a:t>
            </a:r>
            <a:r>
              <a:rPr lang="en-US" sz="10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pohon</a:t>
            </a:r>
            <a:r>
              <a:rPr lang="en-US" sz="10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keputusan</a:t>
            </a:r>
            <a:r>
              <a:rPr lang="en-US" sz="10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dan </a:t>
            </a:r>
            <a:r>
              <a:rPr lang="en-US" sz="10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menggabungkan</a:t>
            </a:r>
            <a:r>
              <a:rPr lang="en-US" sz="10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prediksi</a:t>
            </a:r>
            <a:r>
              <a:rPr lang="en-US" sz="10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pohon-pohon</a:t>
            </a:r>
            <a:r>
              <a:rPr lang="en-US" sz="10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tersebut</a:t>
            </a:r>
            <a:r>
              <a:rPr lang="en-US" sz="10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untuk</a:t>
            </a:r>
            <a:r>
              <a:rPr lang="en-US" sz="10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membuat</a:t>
            </a:r>
            <a:r>
              <a:rPr lang="en-US" sz="10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prediksi</a:t>
            </a:r>
            <a:r>
              <a:rPr lang="en-US" sz="10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0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akhir</a:t>
            </a:r>
            <a:r>
              <a:rPr lang="en-US" sz="10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000" dirty="0">
                <a:solidFill>
                  <a:schemeClr val="tx1">
                    <a:lumMod val="60000"/>
                    <a:lumOff val="4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(</a:t>
            </a:r>
            <a:r>
              <a:rPr lang="en-US" sz="10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builtin</a:t>
            </a:r>
            <a:r>
              <a:rPr lang="en-US" sz="1000" dirty="0">
                <a:solidFill>
                  <a:schemeClr val="tx1">
                    <a:lumMod val="60000"/>
                    <a:lumOff val="4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).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Berikut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adalah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cara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kerjanya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:</a:t>
            </a:r>
          </a:p>
          <a:p>
            <a:pPr marL="228600" lvl="7" indent="-228600">
              <a:spcAft>
                <a:spcPts val="1000"/>
              </a:spcAft>
              <a:buFont typeface="+mj-lt"/>
              <a:buAutoNum type="arabicPeriod"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Model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membangun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beberapa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pohon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keputusan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secara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independent.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Pembuatan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pohon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dilakukan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dengan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membagi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dataset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menjadi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subset yang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semakin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kecil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dan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homogen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.</a:t>
            </a:r>
          </a:p>
          <a:p>
            <a:pPr marL="228600" lvl="7" indent="-228600">
              <a:spcAft>
                <a:spcPts val="1000"/>
              </a:spcAft>
              <a:buFont typeface="+mj-lt"/>
              <a:buAutoNum type="arabicPeriod"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Proses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terus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berulang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hingga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kriteria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penghentian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terpenuhi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.</a:t>
            </a:r>
          </a:p>
          <a:p>
            <a:pPr marL="228600" lvl="7" indent="-228600">
              <a:spcAft>
                <a:spcPts val="1000"/>
              </a:spcAft>
              <a:buFont typeface="+mj-lt"/>
              <a:buAutoNum type="arabicPeriod"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Setiap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pohon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akan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menghasilkan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prediksi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.</a:t>
            </a:r>
          </a:p>
          <a:p>
            <a:pPr marL="228600" lvl="7" indent="-228600">
              <a:spcAft>
                <a:spcPts val="1000"/>
              </a:spcAft>
              <a:buFont typeface="+mj-lt"/>
              <a:buAutoNum type="arabicPeriod"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Prediksi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dari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setiap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pohon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akan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digabungkan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dan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diambilah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rata-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ratanya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,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untuk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menghasilkan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prediksi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akhir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.</a:t>
            </a:r>
            <a:endParaRPr lang="en-US" sz="1000" dirty="0">
              <a:solidFill>
                <a:schemeClr val="tx1">
                  <a:lumMod val="60000"/>
                  <a:lumOff val="40000"/>
                </a:schemeClr>
              </a:solidFill>
              <a:latin typeface="Montserrat" panose="00000500000000000000" pitchFamily="2" charset="0"/>
              <a:ea typeface="Open Sans"/>
              <a:cs typeface="Open Sans"/>
              <a:sym typeface="Open Sans"/>
            </a:endParaRPr>
          </a:p>
        </p:txBody>
      </p:sp>
      <p:pic>
        <p:nvPicPr>
          <p:cNvPr id="7" name="Picture 6" descr="A diagram of a tree&#10;&#10;Description automatically generated">
            <a:extLst>
              <a:ext uri="{FF2B5EF4-FFF2-40B4-BE49-F238E27FC236}">
                <a16:creationId xmlns:a16="http://schemas.microsoft.com/office/drawing/2014/main" id="{C7E5BB9A-90D8-C30C-67FA-B10BB6F43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00" y="1097047"/>
            <a:ext cx="4647743" cy="294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20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5">
          <a:extLst>
            <a:ext uri="{FF2B5EF4-FFF2-40B4-BE49-F238E27FC236}">
              <a16:creationId xmlns:a16="http://schemas.microsoft.com/office/drawing/2014/main" id="{BF5CE870-6B1C-C0A4-F03E-64B4DE811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9F5FF93-1232-86ED-59D2-7DE78BBA3D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166841"/>
              </p:ext>
            </p:extLst>
          </p:nvPr>
        </p:nvGraphicFramePr>
        <p:xfrm>
          <a:off x="1394999" y="1676285"/>
          <a:ext cx="6354002" cy="254496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16114">
                  <a:extLst>
                    <a:ext uri="{9D8B030D-6E8A-4147-A177-3AD203B41FA5}">
                      <a16:colId xmlns:a16="http://schemas.microsoft.com/office/drawing/2014/main" val="261471112"/>
                    </a:ext>
                  </a:extLst>
                </a:gridCol>
                <a:gridCol w="3831070">
                  <a:extLst>
                    <a:ext uri="{9D8B030D-6E8A-4147-A177-3AD203B41FA5}">
                      <a16:colId xmlns:a16="http://schemas.microsoft.com/office/drawing/2014/main" val="3461157052"/>
                    </a:ext>
                  </a:extLst>
                </a:gridCol>
                <a:gridCol w="1206818">
                  <a:extLst>
                    <a:ext uri="{9D8B030D-6E8A-4147-A177-3AD203B41FA5}">
                      <a16:colId xmlns:a16="http://schemas.microsoft.com/office/drawing/2014/main" val="1706509071"/>
                    </a:ext>
                  </a:extLst>
                </a:gridCol>
              </a:tblGrid>
              <a:tr h="261845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Montserrat" panose="00000500000000000000" pitchFamily="2" charset="0"/>
                        </a:rPr>
                        <a:t>Parameter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Montserrat" panose="00000500000000000000" pitchFamily="2" charset="0"/>
                        </a:rPr>
                        <a:t>Description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Montserrat" panose="00000500000000000000" pitchFamily="2" charset="0"/>
                        </a:rPr>
                        <a:t>Value for Tuning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554529"/>
                  </a:ext>
                </a:extLst>
              </a:tr>
              <a:tr h="261845"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Montserrat" panose="00000500000000000000" pitchFamily="2" charset="0"/>
                        </a:rPr>
                        <a:t>n_estimators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latin typeface="Montserrat" panose="00000500000000000000" pitchFamily="2" charset="0"/>
                        </a:rPr>
                        <a:t>Jumlah</a:t>
                      </a:r>
                      <a:r>
                        <a:rPr lang="en-US" sz="9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900" dirty="0" err="1">
                          <a:latin typeface="Montserrat" panose="00000500000000000000" pitchFamily="2" charset="0"/>
                        </a:rPr>
                        <a:t>pohon</a:t>
                      </a:r>
                      <a:r>
                        <a:rPr lang="en-US" sz="900" dirty="0">
                          <a:latin typeface="Montserrat" panose="00000500000000000000" pitchFamily="2" charset="0"/>
                        </a:rPr>
                        <a:t> yang </a:t>
                      </a:r>
                      <a:r>
                        <a:rPr lang="en-US" sz="900" dirty="0" err="1">
                          <a:latin typeface="Montserrat" panose="00000500000000000000" pitchFamily="2" charset="0"/>
                        </a:rPr>
                        <a:t>akan</a:t>
                      </a:r>
                      <a:r>
                        <a:rPr lang="en-US" sz="9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900" dirty="0" err="1">
                          <a:latin typeface="Montserrat" panose="00000500000000000000" pitchFamily="2" charset="0"/>
                        </a:rPr>
                        <a:t>digunakan</a:t>
                      </a:r>
                      <a:r>
                        <a:rPr lang="en-US" sz="900" dirty="0">
                          <a:latin typeface="Montserrat" panose="00000500000000000000" pitchFamily="2" charset="0"/>
                        </a:rPr>
                        <a:t>. </a:t>
                      </a:r>
                      <a:endParaRPr lang="id-ID" sz="9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Montserrat" panose="00000500000000000000" pitchFamily="2" charset="0"/>
                        </a:rPr>
                        <a:t>50 – 200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363390"/>
                  </a:ext>
                </a:extLst>
              </a:tr>
              <a:tr h="355255"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Montserrat" panose="00000500000000000000" pitchFamily="2" charset="0"/>
                        </a:rPr>
                        <a:t>max_depth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 err="1">
                          <a:latin typeface="Montserrat" panose="00000500000000000000" pitchFamily="2" charset="0"/>
                        </a:rPr>
                        <a:t>Jumlah</a:t>
                      </a:r>
                      <a:r>
                        <a:rPr lang="en-US" sz="9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900" dirty="0" err="1">
                          <a:latin typeface="Montserrat" panose="00000500000000000000" pitchFamily="2" charset="0"/>
                        </a:rPr>
                        <a:t>maksimum</a:t>
                      </a:r>
                      <a:r>
                        <a:rPr lang="en-US" sz="9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900" dirty="0" err="1">
                          <a:latin typeface="Montserrat" panose="00000500000000000000" pitchFamily="2" charset="0"/>
                        </a:rPr>
                        <a:t>kedalaman</a:t>
                      </a:r>
                      <a:r>
                        <a:rPr lang="en-US" sz="9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900" dirty="0" err="1">
                          <a:latin typeface="Montserrat" panose="00000500000000000000" pitchFamily="2" charset="0"/>
                        </a:rPr>
                        <a:t>pohon</a:t>
                      </a:r>
                      <a:r>
                        <a:rPr lang="en-US" sz="900" dirty="0">
                          <a:latin typeface="Montserrat" panose="00000500000000000000" pitchFamily="2" charset="0"/>
                        </a:rPr>
                        <a:t>. </a:t>
                      </a:r>
                      <a:endParaRPr lang="id-ID" sz="9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1" dirty="0">
                          <a:latin typeface="Montserrat" panose="00000500000000000000" pitchFamily="2" charset="0"/>
                        </a:rPr>
                        <a:t>2 – 50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765459"/>
                  </a:ext>
                </a:extLst>
              </a:tr>
              <a:tr h="355255"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Montserrat" panose="00000500000000000000" pitchFamily="2" charset="0"/>
                        </a:rPr>
                        <a:t>min_sample_split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d-ID" sz="900" dirty="0">
                          <a:latin typeface="Montserrat" panose="00000500000000000000" pitchFamily="2" charset="0"/>
                        </a:rPr>
                        <a:t>Jumlah minimum sampel yang dibutuhkan untuk melakukan split.</a:t>
                      </a:r>
                      <a:r>
                        <a:rPr lang="en-US" sz="900" dirty="0">
                          <a:latin typeface="Montserrat" panose="00000500000000000000" pitchFamily="2" charset="0"/>
                        </a:rPr>
                        <a:t> </a:t>
                      </a:r>
                      <a:endParaRPr lang="id-ID" sz="9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1" dirty="0">
                          <a:latin typeface="Montserrat" panose="00000500000000000000" pitchFamily="2" charset="0"/>
                        </a:rPr>
                        <a:t>2 – 30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705859"/>
                  </a:ext>
                </a:extLst>
              </a:tr>
              <a:tr h="418953"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Montserrat" panose="00000500000000000000" pitchFamily="2" charset="0"/>
                        </a:rPr>
                        <a:t>min_sample_leaf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d-ID" sz="900" dirty="0">
                          <a:latin typeface="Montserrat" panose="00000500000000000000" pitchFamily="2" charset="0"/>
                        </a:rPr>
                        <a:t>Jumlah minimum sampel yang dibutuhkan di setiap simpul terakhir</a:t>
                      </a:r>
                      <a:r>
                        <a:rPr lang="en-US" sz="9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id-ID" sz="900" dirty="0">
                          <a:latin typeface="Montserrat" panose="00000500000000000000" pitchFamily="2" charset="0"/>
                        </a:rPr>
                        <a:t>(leaf) dari pohon</a:t>
                      </a:r>
                      <a:r>
                        <a:rPr lang="en-US" sz="9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id-ID" sz="900" dirty="0">
                          <a:latin typeface="Montserrat" panose="00000500000000000000" pitchFamily="2" charset="0"/>
                        </a:rPr>
                        <a:t>Keputusan</a:t>
                      </a:r>
                      <a:r>
                        <a:rPr lang="en-US" sz="900" dirty="0">
                          <a:latin typeface="Montserrat" panose="00000500000000000000" pitchFamily="2" charset="0"/>
                        </a:rPr>
                        <a:t>. </a:t>
                      </a:r>
                      <a:endParaRPr lang="id-ID" sz="9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1" dirty="0">
                          <a:latin typeface="Montserrat" panose="00000500000000000000" pitchFamily="2" charset="0"/>
                        </a:rPr>
                        <a:t>1 – 30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317198"/>
                  </a:ext>
                </a:extLst>
              </a:tr>
              <a:tr h="355255"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Montserrat" panose="00000500000000000000" pitchFamily="2" charset="0"/>
                        </a:rPr>
                        <a:t>max_feature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d-ID" sz="900" dirty="0">
                          <a:latin typeface="Montserrat" panose="00000500000000000000" pitchFamily="2" charset="0"/>
                        </a:rPr>
                        <a:t>Jumlah fitur yang dipertimbangkan saat mencari pemisahan terbaik</a:t>
                      </a:r>
                      <a:r>
                        <a:rPr lang="en-US" sz="900" dirty="0">
                          <a:latin typeface="Montserrat" panose="00000500000000000000" pitchFamily="2" charset="0"/>
                        </a:rPr>
                        <a:t>. </a:t>
                      </a:r>
                      <a:endParaRPr lang="id-ID" sz="9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1" dirty="0">
                          <a:latin typeface="Montserrat" panose="00000500000000000000" pitchFamily="2" charset="0"/>
                        </a:rPr>
                        <a:t>2 – 10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8483"/>
                  </a:ext>
                </a:extLst>
              </a:tr>
              <a:tr h="51554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Montserrat" panose="00000500000000000000" pitchFamily="2" charset="0"/>
                        </a:rPr>
                        <a:t>bootstrap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sv-SE" sz="900" dirty="0">
                          <a:latin typeface="Montserrat" panose="00000500000000000000" pitchFamily="2" charset="0"/>
                        </a:rPr>
                        <a:t>Menentukan apakah model menggunakan sampel acak dari dataset saat membangun pohon, atau, model menggunakan keseluruhan dataset untuk membangun setiap pohon</a:t>
                      </a:r>
                      <a:endParaRPr lang="id-ID" sz="9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1" dirty="0">
                          <a:latin typeface="Montserrat" panose="00000500000000000000" pitchFamily="2" charset="0"/>
                        </a:rPr>
                        <a:t>True or False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992565"/>
                  </a:ext>
                </a:extLst>
              </a:tr>
            </a:tbl>
          </a:graphicData>
        </a:graphic>
      </p:graphicFrame>
      <p:sp>
        <p:nvSpPr>
          <p:cNvPr id="2" name="Google Shape;1368;p42">
            <a:extLst>
              <a:ext uri="{FF2B5EF4-FFF2-40B4-BE49-F238E27FC236}">
                <a16:creationId xmlns:a16="http://schemas.microsoft.com/office/drawing/2014/main" id="{52C1A04C-98CD-F99B-8278-6B9EF48236E1}"/>
              </a:ext>
            </a:extLst>
          </p:cNvPr>
          <p:cNvSpPr txBox="1">
            <a:spLocks/>
          </p:cNvSpPr>
          <p:nvPr/>
        </p:nvSpPr>
        <p:spPr>
          <a:xfrm>
            <a:off x="1226457" y="922253"/>
            <a:ext cx="6691086" cy="549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Black Han Sans"/>
              <a:buNone/>
              <a:defRPr sz="2700" b="0" i="0" u="none" strike="noStrike" cap="none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>
              <a:spcAft>
                <a:spcPts val="1200"/>
              </a:spcAft>
            </a:pPr>
            <a:r>
              <a:rPr lang="en-ID" sz="1100" dirty="0" err="1">
                <a:latin typeface="Montserrat" panose="00000500000000000000" pitchFamily="2" charset="0"/>
              </a:rPr>
              <a:t>Mengacu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dirty="0" err="1">
                <a:latin typeface="Montserrat" panose="00000500000000000000" pitchFamily="2" charset="0"/>
              </a:rPr>
              <a:t>kepada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dirty="0" err="1">
                <a:latin typeface="Montserrat" panose="00000500000000000000" pitchFamily="2" charset="0"/>
              </a:rPr>
              <a:t>referensi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dirty="0" err="1">
                <a:latin typeface="Montserrat" panose="00000500000000000000" pitchFamily="2" charset="0"/>
              </a:rPr>
              <a:t>artikel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dirty="0">
                <a:solidFill>
                  <a:schemeClr val="tx1">
                    <a:lumMod val="60000"/>
                    <a:lumOff val="40000"/>
                  </a:schemeClr>
                </a:solidFill>
                <a:latin typeface="Montserrat" panose="000005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Medium</a:t>
            </a:r>
            <a:r>
              <a:rPr lang="en-ID" sz="1100" dirty="0">
                <a:latin typeface="Montserrat" panose="00000500000000000000" pitchFamily="2" charset="0"/>
              </a:rPr>
              <a:t>, kami </a:t>
            </a:r>
            <a:r>
              <a:rPr lang="en-ID" sz="1100" dirty="0" err="1">
                <a:latin typeface="Montserrat" panose="00000500000000000000" pitchFamily="2" charset="0"/>
              </a:rPr>
              <a:t>memperoleh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dirty="0" err="1">
                <a:latin typeface="Montserrat" panose="00000500000000000000" pitchFamily="2" charset="0"/>
              </a:rPr>
              <a:t>beberapa</a:t>
            </a:r>
            <a:r>
              <a:rPr lang="en-ID" sz="1100" dirty="0">
                <a:latin typeface="Montserrat" panose="00000500000000000000" pitchFamily="2" charset="0"/>
              </a:rPr>
              <a:t> parameter yang </a:t>
            </a:r>
            <a:r>
              <a:rPr lang="en-ID" sz="1100" dirty="0" err="1">
                <a:latin typeface="Montserrat" panose="00000500000000000000" pitchFamily="2" charset="0"/>
              </a:rPr>
              <a:t>bisa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dirty="0" err="1">
                <a:latin typeface="Montserrat" panose="00000500000000000000" pitchFamily="2" charset="0"/>
              </a:rPr>
              <a:t>digunakan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dirty="0" err="1">
                <a:latin typeface="Montserrat" panose="00000500000000000000" pitchFamily="2" charset="0"/>
              </a:rPr>
              <a:t>untuk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dirty="0" err="1">
                <a:latin typeface="Montserrat" panose="00000500000000000000" pitchFamily="2" charset="0"/>
              </a:rPr>
              <a:t>melakukan</a:t>
            </a:r>
            <a:r>
              <a:rPr lang="en-ID" sz="1100" dirty="0">
                <a:latin typeface="Montserrat" panose="00000500000000000000" pitchFamily="2" charset="0"/>
              </a:rPr>
              <a:t> tuning model Random Forest-Regressor, </a:t>
            </a:r>
            <a:r>
              <a:rPr lang="en-ID" sz="1100" dirty="0" err="1">
                <a:latin typeface="Montserrat" panose="00000500000000000000" pitchFamily="2" charset="0"/>
              </a:rPr>
              <a:t>diantaranya</a:t>
            </a:r>
            <a:r>
              <a:rPr lang="en-ID" sz="1100" dirty="0">
                <a:latin typeface="Montserrat" panose="00000500000000000000" pitchFamily="2" charset="0"/>
              </a:rPr>
              <a:t>:</a:t>
            </a:r>
          </a:p>
        </p:txBody>
      </p:sp>
      <p:sp>
        <p:nvSpPr>
          <p:cNvPr id="4" name="Google Shape;1236;p39">
            <a:extLst>
              <a:ext uri="{FF2B5EF4-FFF2-40B4-BE49-F238E27FC236}">
                <a16:creationId xmlns:a16="http://schemas.microsoft.com/office/drawing/2014/main" id="{34CDF78C-FFDC-DD73-5F61-B306B0D88A53}"/>
              </a:ext>
            </a:extLst>
          </p:cNvPr>
          <p:cNvSpPr txBox="1">
            <a:spLocks/>
          </p:cNvSpPr>
          <p:nvPr/>
        </p:nvSpPr>
        <p:spPr>
          <a:xfrm>
            <a:off x="720000" y="141891"/>
            <a:ext cx="7704000" cy="671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Black Han Sans"/>
              <a:buNone/>
              <a:defRPr sz="2700" b="0" i="0" u="none" strike="noStrike" cap="none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ID" b="1" dirty="0">
                <a:latin typeface="Montserrat" panose="00000500000000000000" pitchFamily="2" charset="0"/>
              </a:rPr>
              <a:t>Hyperparameter Tuning</a:t>
            </a:r>
          </a:p>
        </p:txBody>
      </p:sp>
    </p:spTree>
    <p:extLst>
      <p:ext uri="{BB962C8B-B14F-4D97-AF65-F5344CB8AC3E}">
        <p14:creationId xmlns:p14="http://schemas.microsoft.com/office/powerpoint/2010/main" val="591197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5">
          <a:extLst>
            <a:ext uri="{FF2B5EF4-FFF2-40B4-BE49-F238E27FC236}">
              <a16:creationId xmlns:a16="http://schemas.microsoft.com/office/drawing/2014/main" id="{9E5A6E27-C083-9B37-7444-A9F9036C1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39">
            <a:extLst>
              <a:ext uri="{FF2B5EF4-FFF2-40B4-BE49-F238E27FC236}">
                <a16:creationId xmlns:a16="http://schemas.microsoft.com/office/drawing/2014/main" id="{61F69CE3-D74F-FD58-1CF7-B00CB58DA3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41891"/>
            <a:ext cx="7704000" cy="6712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 dirty="0">
                <a:latin typeface="Montserrat" panose="00000500000000000000" pitchFamily="2" charset="0"/>
              </a:rPr>
              <a:t>Hyperparameter Tuning Result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016DCCD-190B-D35F-767A-EFE0E5835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038952"/>
              </p:ext>
            </p:extLst>
          </p:nvPr>
        </p:nvGraphicFramePr>
        <p:xfrm>
          <a:off x="1195794" y="1356640"/>
          <a:ext cx="7228206" cy="174026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59205">
                  <a:extLst>
                    <a:ext uri="{9D8B030D-6E8A-4147-A177-3AD203B41FA5}">
                      <a16:colId xmlns:a16="http://schemas.microsoft.com/office/drawing/2014/main" val="261471112"/>
                    </a:ext>
                  </a:extLst>
                </a:gridCol>
                <a:gridCol w="554355">
                  <a:extLst>
                    <a:ext uri="{9D8B030D-6E8A-4147-A177-3AD203B41FA5}">
                      <a16:colId xmlns:a16="http://schemas.microsoft.com/office/drawing/2014/main" val="3421668771"/>
                    </a:ext>
                  </a:extLst>
                </a:gridCol>
                <a:gridCol w="1119505">
                  <a:extLst>
                    <a:ext uri="{9D8B030D-6E8A-4147-A177-3AD203B41FA5}">
                      <a16:colId xmlns:a16="http://schemas.microsoft.com/office/drawing/2014/main" val="1732767229"/>
                    </a:ext>
                  </a:extLst>
                </a:gridCol>
                <a:gridCol w="1067118">
                  <a:extLst>
                    <a:ext uri="{9D8B030D-6E8A-4147-A177-3AD203B41FA5}">
                      <a16:colId xmlns:a16="http://schemas.microsoft.com/office/drawing/2014/main" val="3326499682"/>
                    </a:ext>
                  </a:extLst>
                </a:gridCol>
                <a:gridCol w="1640205">
                  <a:extLst>
                    <a:ext uri="{9D8B030D-6E8A-4147-A177-3AD203B41FA5}">
                      <a16:colId xmlns:a16="http://schemas.microsoft.com/office/drawing/2014/main" val="1449265871"/>
                    </a:ext>
                  </a:extLst>
                </a:gridCol>
                <a:gridCol w="1587818">
                  <a:extLst>
                    <a:ext uri="{9D8B030D-6E8A-4147-A177-3AD203B41FA5}">
                      <a16:colId xmlns:a16="http://schemas.microsoft.com/office/drawing/2014/main" val="2427521213"/>
                    </a:ext>
                  </a:extLst>
                </a:gridCol>
              </a:tblGrid>
              <a:tr h="195329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Montserrat" panose="00000500000000000000" pitchFamily="2" charset="0"/>
                        </a:rPr>
                        <a:t>Parameter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latin typeface="Montserrat" panose="00000500000000000000" pitchFamily="2" charset="0"/>
                        </a:rPr>
                        <a:t>Value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Montserrat" panose="00000500000000000000" pitchFamily="2" charset="0"/>
                        </a:rPr>
                        <a:t>Train set MAPE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Montserrat" panose="00000500000000000000" pitchFamily="2" charset="0"/>
                        </a:rPr>
                        <a:t>Test set MAPE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Montserrat" panose="00000500000000000000" pitchFamily="2" charset="0"/>
                        </a:rPr>
                        <a:t>Train MAPE (No Tuning)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Montserrat" panose="00000500000000000000" pitchFamily="2" charset="0"/>
                        </a:rPr>
                        <a:t>Test MAPE (No Tuning)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554529"/>
                  </a:ext>
                </a:extLst>
              </a:tr>
              <a:tr h="216860"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Montserrat" panose="00000500000000000000" pitchFamily="2" charset="0"/>
                        </a:rPr>
                        <a:t>n_estimators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Montserrat" panose="00000500000000000000" pitchFamily="2" charset="0"/>
                        </a:rPr>
                        <a:t>76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Montserrat" panose="00000500000000000000" pitchFamily="2" charset="0"/>
                        </a:rPr>
                        <a:t>7.1%</a:t>
                      </a:r>
                      <a:endParaRPr lang="id-ID" sz="2000" b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6.9%</a:t>
                      </a:r>
                      <a:endParaRPr kumimoji="0" lang="id-ID" sz="2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7.5%</a:t>
                      </a:r>
                      <a:endParaRPr kumimoji="0" lang="id-ID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Montserrat" panose="00000500000000000000" pitchFamily="2" charset="0"/>
                          <a:ea typeface="+mn-ea"/>
                          <a:cs typeface="+mn-cs"/>
                          <a:sym typeface="Arial"/>
                        </a:rPr>
                        <a:t>7.4%</a:t>
                      </a:r>
                      <a:endParaRPr kumimoji="0" lang="id-ID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Montserrat" panose="00000500000000000000" pitchFamily="2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363390"/>
                  </a:ext>
                </a:extLst>
              </a:tr>
              <a:tr h="216860"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Montserrat" panose="00000500000000000000" pitchFamily="2" charset="0"/>
                        </a:rPr>
                        <a:t>max_depth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1" dirty="0">
                          <a:latin typeface="Montserrat" panose="00000500000000000000" pitchFamily="2" charset="0"/>
                        </a:rPr>
                        <a:t>8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765459"/>
                  </a:ext>
                </a:extLst>
              </a:tr>
              <a:tr h="216860"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Montserrat" panose="00000500000000000000" pitchFamily="2" charset="0"/>
                        </a:rPr>
                        <a:t>min_sample_split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1" dirty="0">
                          <a:latin typeface="Montserrat" panose="00000500000000000000" pitchFamily="2" charset="0"/>
                        </a:rPr>
                        <a:t>1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705859"/>
                  </a:ext>
                </a:extLst>
              </a:tr>
              <a:tr h="216860"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Montserrat" panose="00000500000000000000" pitchFamily="2" charset="0"/>
                        </a:rPr>
                        <a:t>min_sample_leaf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1" dirty="0">
                          <a:latin typeface="Montserrat" panose="00000500000000000000" pitchFamily="2" charset="0"/>
                        </a:rPr>
                        <a:t>7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317198"/>
                  </a:ext>
                </a:extLst>
              </a:tr>
              <a:tr h="216860"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Montserrat" panose="00000500000000000000" pitchFamily="2" charset="0"/>
                        </a:rPr>
                        <a:t>max_feature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1" dirty="0">
                          <a:latin typeface="Montserrat" panose="00000500000000000000" pitchFamily="2" charset="0"/>
                        </a:rPr>
                        <a:t>20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8483"/>
                  </a:ext>
                </a:extLst>
              </a:tr>
              <a:tr h="368662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Montserrat" panose="00000500000000000000" pitchFamily="2" charset="0"/>
                        </a:rPr>
                        <a:t>bootstrap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1" dirty="0">
                          <a:latin typeface="Montserrat" panose="00000500000000000000" pitchFamily="2" charset="0"/>
                        </a:rPr>
                        <a:t>False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992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45167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5">
          <a:extLst>
            <a:ext uri="{FF2B5EF4-FFF2-40B4-BE49-F238E27FC236}">
              <a16:creationId xmlns:a16="http://schemas.microsoft.com/office/drawing/2014/main" id="{A9AF200E-A0B0-3ABA-4E62-0243D4F0A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39">
            <a:extLst>
              <a:ext uri="{FF2B5EF4-FFF2-40B4-BE49-F238E27FC236}">
                <a16:creationId xmlns:a16="http://schemas.microsoft.com/office/drawing/2014/main" id="{A483328B-0539-9D9C-10CB-A7B062975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41891"/>
            <a:ext cx="7704000" cy="6712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 dirty="0">
                <a:latin typeface="Montserrat" panose="00000500000000000000" pitchFamily="2" charset="0"/>
              </a:rPr>
              <a:t>Actual VS Prediction Price</a:t>
            </a:r>
          </a:p>
        </p:txBody>
      </p:sp>
      <p:sp>
        <p:nvSpPr>
          <p:cNvPr id="2" name="Google Shape;1240;p39">
            <a:extLst>
              <a:ext uri="{FF2B5EF4-FFF2-40B4-BE49-F238E27FC236}">
                <a16:creationId xmlns:a16="http://schemas.microsoft.com/office/drawing/2014/main" id="{2CE1F038-9AC3-47E1-0133-A727F91D20FC}"/>
              </a:ext>
            </a:extLst>
          </p:cNvPr>
          <p:cNvSpPr txBox="1"/>
          <p:nvPr/>
        </p:nvSpPr>
        <p:spPr>
          <a:xfrm>
            <a:off x="5501898" y="840930"/>
            <a:ext cx="3342557" cy="3399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Secara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keseluruhan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plot </a:t>
            </a:r>
            <a:r>
              <a:rPr lang="en-U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harga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aktual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dan </a:t>
            </a:r>
            <a:r>
              <a:rPr lang="en-U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prediksi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bergerak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linier </a:t>
            </a:r>
            <a:r>
              <a:rPr lang="en-U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mendekati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garis </a:t>
            </a:r>
            <a:r>
              <a:rPr lang="en-U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merah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,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yang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dapat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dikatakan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prediksi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harga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memiliki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error yang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kecil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.</a:t>
            </a:r>
          </a:p>
          <a:p>
            <a:pPr marL="171450" lvl="0" indent="-171450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Terdapat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beberapa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prediksi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yang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mengalami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i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overestimate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dan </a:t>
            </a:r>
            <a:r>
              <a:rPr lang="en-US" sz="1100" i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underestimate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.</a:t>
            </a:r>
          </a:p>
          <a:p>
            <a:pPr marL="171450" lvl="0" indent="-171450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Pada </a:t>
            </a:r>
            <a:r>
              <a:rPr lang="en-U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rentang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harga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tinggi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, model </a:t>
            </a:r>
            <a:r>
              <a:rPr lang="en-U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cenderung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mengalami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b="1" i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underestimate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. Hal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ini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dikarenakan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jumlah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data di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atas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i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upper fence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lebih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sedikit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,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membuat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model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memiliki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informasi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terbatas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diatas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harga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tersebut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DA61D0-7B4B-C924-2607-7FF49D8A8D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872"/>
          <a:stretch/>
        </p:blipFill>
        <p:spPr>
          <a:xfrm>
            <a:off x="1244600" y="916269"/>
            <a:ext cx="3822700" cy="368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8174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5">
          <a:extLst>
            <a:ext uri="{FF2B5EF4-FFF2-40B4-BE49-F238E27FC236}">
              <a16:creationId xmlns:a16="http://schemas.microsoft.com/office/drawing/2014/main" id="{9CC94D04-C1A0-BB74-1C39-92EE9CBFC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39">
            <a:extLst>
              <a:ext uri="{FF2B5EF4-FFF2-40B4-BE49-F238E27FC236}">
                <a16:creationId xmlns:a16="http://schemas.microsoft.com/office/drawing/2014/main" id="{26B751A7-F005-75AE-1BE4-C94BC2D632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41891"/>
            <a:ext cx="7704000" cy="6712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 dirty="0">
                <a:latin typeface="Montserrat" panose="00000500000000000000" pitchFamily="2" charset="0"/>
              </a:rPr>
              <a:t>Residual Plot</a:t>
            </a:r>
          </a:p>
        </p:txBody>
      </p:sp>
      <p:sp>
        <p:nvSpPr>
          <p:cNvPr id="2" name="Google Shape;1240;p39">
            <a:extLst>
              <a:ext uri="{FF2B5EF4-FFF2-40B4-BE49-F238E27FC236}">
                <a16:creationId xmlns:a16="http://schemas.microsoft.com/office/drawing/2014/main" id="{FB1747B3-9DBA-6E01-315B-53FBDE6ED625}"/>
              </a:ext>
            </a:extLst>
          </p:cNvPr>
          <p:cNvSpPr txBox="1"/>
          <p:nvPr/>
        </p:nvSpPr>
        <p:spPr>
          <a:xfrm>
            <a:off x="5501898" y="840930"/>
            <a:ext cx="3342557" cy="3399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Pada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rentang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harga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prediksi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sekitar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0 – 20.000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terdapat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prediksi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yang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mengalami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b="1" i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underestimate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dengan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residual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ekstrim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diatas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40.000 dan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bahkan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80.000.</a:t>
            </a:r>
          </a:p>
          <a:p>
            <a:pPr marL="171450" lvl="0" indent="-171450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Pada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rentang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harga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prediksi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sekitar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20.000 – 40.000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terdapat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sejumlah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prediksi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yang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mengalami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b="1" i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overestimate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dengan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residual &gt; 20.000.</a:t>
            </a:r>
          </a:p>
          <a:p>
            <a:pPr marL="171450" lvl="0" indent="-171450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Pada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rentang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harga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lebih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dari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40.000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terdapat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prediksi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yang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mengalami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b="1" i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underestimate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dan </a:t>
            </a:r>
            <a:r>
              <a:rPr lang="en-US" sz="1100" b="1" i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overestimate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.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Keterbatasan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informasi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menyebabkan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model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menghasilkan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kesalahan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yang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signifikan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dalam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prediksinya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E34C02-03F3-FA7C-0303-F54A415DC5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243"/>
          <a:stretch/>
        </p:blipFill>
        <p:spPr>
          <a:xfrm>
            <a:off x="1244600" y="916269"/>
            <a:ext cx="3822700" cy="368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1240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5">
          <a:extLst>
            <a:ext uri="{FF2B5EF4-FFF2-40B4-BE49-F238E27FC236}">
              <a16:creationId xmlns:a16="http://schemas.microsoft.com/office/drawing/2014/main" id="{C6EBE3C7-BE1D-58CB-4C45-E914AECFB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39">
            <a:extLst>
              <a:ext uri="{FF2B5EF4-FFF2-40B4-BE49-F238E27FC236}">
                <a16:creationId xmlns:a16="http://schemas.microsoft.com/office/drawing/2014/main" id="{39086050-9A9E-2DCD-A6F5-191990CEE6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41891"/>
            <a:ext cx="7704000" cy="6712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Montserrat" panose="00000500000000000000" pitchFamily="2" charset="0"/>
              </a:rPr>
              <a:t>Residual Distribution by Range</a:t>
            </a:r>
            <a:endParaRPr lang="en-ID" sz="2000" b="1" dirty="0">
              <a:latin typeface="Montserrat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375AB0-1151-83A6-F4EA-A09532346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663358"/>
            <a:ext cx="4433485" cy="2209253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16158D-4A6E-17F6-0C25-C3934F4EB6B1}"/>
              </a:ext>
            </a:extLst>
          </p:cNvPr>
          <p:cNvGraphicFramePr>
            <a:graphicFrameLocks noGrp="1"/>
          </p:cNvGraphicFramePr>
          <p:nvPr/>
        </p:nvGraphicFramePr>
        <p:xfrm>
          <a:off x="5248391" y="813125"/>
          <a:ext cx="3080703" cy="1854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67143">
                  <a:extLst>
                    <a:ext uri="{9D8B030D-6E8A-4147-A177-3AD203B41FA5}">
                      <a16:colId xmlns:a16="http://schemas.microsoft.com/office/drawing/2014/main" val="3279692884"/>
                    </a:ext>
                  </a:extLst>
                </a:gridCol>
                <a:gridCol w="1278255">
                  <a:extLst>
                    <a:ext uri="{9D8B030D-6E8A-4147-A177-3AD203B41FA5}">
                      <a16:colId xmlns:a16="http://schemas.microsoft.com/office/drawing/2014/main" val="2480434907"/>
                    </a:ext>
                  </a:extLst>
                </a:gridCol>
                <a:gridCol w="535305">
                  <a:extLst>
                    <a:ext uri="{9D8B030D-6E8A-4147-A177-3AD203B41FA5}">
                      <a16:colId xmlns:a16="http://schemas.microsoft.com/office/drawing/2014/main" val="2072186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Montserrat" panose="00000500000000000000" pitchFamily="2" charset="0"/>
                        </a:rPr>
                        <a:t>Prediction Type</a:t>
                      </a:r>
                      <a:endParaRPr lang="id-ID" sz="9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Montserrat" panose="00000500000000000000" pitchFamily="2" charset="0"/>
                        </a:rPr>
                        <a:t>Residual Range</a:t>
                      </a:r>
                      <a:endParaRPr lang="id-ID" sz="9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Montserrat" panose="00000500000000000000" pitchFamily="2" charset="0"/>
                        </a:rPr>
                        <a:t>Data</a:t>
                      </a:r>
                      <a:endParaRPr lang="id-ID" sz="9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552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Montserrat" panose="00000500000000000000" pitchFamily="2" charset="0"/>
                        </a:rPr>
                        <a:t>Overestimate</a:t>
                      </a:r>
                      <a:endParaRPr lang="id-ID" sz="9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Montserrat" panose="00000500000000000000" pitchFamily="2" charset="0"/>
                        </a:rPr>
                        <a:t>-40.000 to -20.000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Montserrat" panose="00000500000000000000" pitchFamily="2" charset="0"/>
                        </a:rPr>
                        <a:t>2</a:t>
                      </a:r>
                      <a:endParaRPr lang="id-ID" sz="9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413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Montserrat" panose="00000500000000000000" pitchFamily="2" charset="0"/>
                        </a:rPr>
                        <a:t>Underestimate</a:t>
                      </a:r>
                      <a:endParaRPr lang="id-ID" sz="9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Montserrat" panose="00000500000000000000" pitchFamily="2" charset="0"/>
                        </a:rPr>
                        <a:t>20.000 to 40.000</a:t>
                      </a:r>
                      <a:endParaRPr lang="id-ID" sz="9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Montserrat" panose="00000500000000000000" pitchFamily="2" charset="0"/>
                        </a:rPr>
                        <a:t>5</a:t>
                      </a:r>
                      <a:endParaRPr lang="id-ID" sz="9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622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>
                          <a:latin typeface="Montserrat" panose="00000500000000000000" pitchFamily="2" charset="0"/>
                        </a:rPr>
                        <a:t>Underestimate</a:t>
                      </a:r>
                      <a:endParaRPr lang="id-ID" sz="9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Montserrat" panose="00000500000000000000" pitchFamily="2" charset="0"/>
                        </a:rPr>
                        <a:t>40.000 to 60.000</a:t>
                      </a:r>
                      <a:endParaRPr lang="id-ID" sz="9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Montserrat" panose="00000500000000000000" pitchFamily="2" charset="0"/>
                        </a:rPr>
                        <a:t>1</a:t>
                      </a:r>
                      <a:endParaRPr lang="id-ID" sz="9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706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>
                          <a:latin typeface="Montserrat" panose="00000500000000000000" pitchFamily="2" charset="0"/>
                        </a:rPr>
                        <a:t>Underestimate</a:t>
                      </a:r>
                      <a:endParaRPr lang="id-ID" sz="9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Montserrat" panose="00000500000000000000" pitchFamily="2" charset="0"/>
                        </a:rPr>
                        <a:t>60.000 to 90.000</a:t>
                      </a:r>
                      <a:endParaRPr lang="id-ID" sz="9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Montserrat" panose="00000500000000000000" pitchFamily="2" charset="0"/>
                        </a:rPr>
                        <a:t>1</a:t>
                      </a:r>
                      <a:endParaRPr lang="id-ID" sz="9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375937"/>
                  </a:ext>
                </a:extLst>
              </a:tr>
            </a:tbl>
          </a:graphicData>
        </a:graphic>
      </p:graphicFrame>
      <p:sp>
        <p:nvSpPr>
          <p:cNvPr id="7" name="Google Shape;1240;p39">
            <a:extLst>
              <a:ext uri="{FF2B5EF4-FFF2-40B4-BE49-F238E27FC236}">
                <a16:creationId xmlns:a16="http://schemas.microsoft.com/office/drawing/2014/main" id="{A5FFDE63-680D-DB4E-9683-D47610BA90B2}"/>
              </a:ext>
            </a:extLst>
          </p:cNvPr>
          <p:cNvSpPr txBox="1"/>
          <p:nvPr/>
        </p:nvSpPr>
        <p:spPr>
          <a:xfrm>
            <a:off x="720000" y="2992086"/>
            <a:ext cx="7704000" cy="1556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D" sz="1000" b="1" i="1" dirty="0">
                <a:latin typeface="Montserrat" panose="00000500000000000000" pitchFamily="2" charset="0"/>
              </a:rPr>
              <a:t>Overestimate</a:t>
            </a:r>
            <a:r>
              <a:rPr lang="en-ID" sz="1000" dirty="0">
                <a:latin typeface="Montserrat" panose="00000500000000000000" pitchFamily="2" charset="0"/>
              </a:rPr>
              <a:t> pada </a:t>
            </a:r>
            <a:r>
              <a:rPr lang="en-ID" sz="1000" dirty="0" err="1">
                <a:latin typeface="Montserrat" panose="00000500000000000000" pitchFamily="2" charset="0"/>
              </a:rPr>
              <a:t>rentang</a:t>
            </a:r>
            <a:r>
              <a:rPr lang="en-ID" sz="1000" dirty="0">
                <a:latin typeface="Montserrat" panose="00000500000000000000" pitchFamily="2" charset="0"/>
              </a:rPr>
              <a:t> residual </a:t>
            </a:r>
            <a:r>
              <a:rPr lang="en-ID" sz="1000" b="1" dirty="0">
                <a:latin typeface="Montserrat" panose="00000500000000000000" pitchFamily="2" charset="0"/>
              </a:rPr>
              <a:t>-40.000 </a:t>
            </a:r>
            <a:r>
              <a:rPr lang="en-ID" sz="1000" b="1" dirty="0" err="1">
                <a:latin typeface="Montserrat" panose="00000500000000000000" pitchFamily="2" charset="0"/>
              </a:rPr>
              <a:t>hingga</a:t>
            </a:r>
            <a:r>
              <a:rPr lang="en-ID" sz="1000" b="1" dirty="0">
                <a:latin typeface="Montserrat" panose="00000500000000000000" pitchFamily="2" charset="0"/>
              </a:rPr>
              <a:t> 20.000 </a:t>
            </a:r>
            <a:r>
              <a:rPr lang="en-ID" sz="1000" dirty="0" err="1">
                <a:latin typeface="Montserrat" panose="00000500000000000000" pitchFamily="2" charset="0"/>
              </a:rPr>
              <a:t>disebabkan</a:t>
            </a:r>
            <a:r>
              <a:rPr lang="en-ID" sz="1000" dirty="0">
                <a:latin typeface="Montserrat" panose="00000500000000000000" pitchFamily="2" charset="0"/>
              </a:rPr>
              <a:t> </a:t>
            </a:r>
            <a:r>
              <a:rPr lang="en-ID" sz="1000" b="1" dirty="0" err="1">
                <a:latin typeface="Montserrat" panose="00000500000000000000" pitchFamily="2" charset="0"/>
              </a:rPr>
              <a:t>kurangnya</a:t>
            </a:r>
            <a:r>
              <a:rPr lang="en-ID" sz="1000" b="1" dirty="0">
                <a:latin typeface="Montserrat" panose="00000500000000000000" pitchFamily="2" charset="0"/>
              </a:rPr>
              <a:t> data </a:t>
            </a:r>
            <a:r>
              <a:rPr lang="en-ID" sz="1000" b="1" dirty="0" err="1">
                <a:latin typeface="Montserrat" panose="00000500000000000000" pitchFamily="2" charset="0"/>
              </a:rPr>
              <a:t>mobil</a:t>
            </a:r>
            <a:r>
              <a:rPr lang="en-ID" sz="1000" b="1" dirty="0">
                <a:latin typeface="Montserrat" panose="00000500000000000000" pitchFamily="2" charset="0"/>
              </a:rPr>
              <a:t> </a:t>
            </a:r>
            <a:r>
              <a:rPr lang="en-ID" sz="1000" b="1" dirty="0" err="1">
                <a:latin typeface="Montserrat" panose="00000500000000000000" pitchFamily="2" charset="0"/>
              </a:rPr>
              <a:t>dibawah</a:t>
            </a:r>
            <a:r>
              <a:rPr lang="en-ID" sz="1000" b="1" dirty="0">
                <a:latin typeface="Montserrat" panose="00000500000000000000" pitchFamily="2" charset="0"/>
              </a:rPr>
              <a:t> </a:t>
            </a:r>
            <a:r>
              <a:rPr lang="en-ID" sz="1000" b="1" dirty="0" err="1">
                <a:latin typeface="Montserrat" panose="00000500000000000000" pitchFamily="2" charset="0"/>
              </a:rPr>
              <a:t>tahun</a:t>
            </a:r>
            <a:r>
              <a:rPr lang="en-ID" sz="1000" b="1" dirty="0">
                <a:latin typeface="Montserrat" panose="00000500000000000000" pitchFamily="2" charset="0"/>
              </a:rPr>
              <a:t> 2011 </a:t>
            </a:r>
            <a:r>
              <a:rPr lang="en-ID" sz="1000" dirty="0">
                <a:latin typeface="Montserrat" panose="00000500000000000000" pitchFamily="2" charset="0"/>
              </a:rPr>
              <a:t>(</a:t>
            </a:r>
            <a:r>
              <a:rPr lang="en-ID" sz="1000" u="sng" dirty="0">
                <a:latin typeface="Montserrat" panose="00000500000000000000" pitchFamily="2" charset="0"/>
              </a:rPr>
              <a:t>S Class Year 2002</a:t>
            </a:r>
            <a:r>
              <a:rPr lang="en-ID" sz="1000" dirty="0">
                <a:latin typeface="Montserrat" panose="00000500000000000000" pitchFamily="2" charset="0"/>
              </a:rPr>
              <a:t>) </a:t>
            </a:r>
            <a:r>
              <a:rPr lang="en-ID" sz="1000" b="1" dirty="0">
                <a:latin typeface="Montserrat" panose="00000500000000000000" pitchFamily="2" charset="0"/>
              </a:rPr>
              <a:t>dan</a:t>
            </a:r>
            <a:r>
              <a:rPr lang="en-ID" sz="1000" dirty="0">
                <a:latin typeface="Montserrat" panose="00000500000000000000" pitchFamily="2" charset="0"/>
              </a:rPr>
              <a:t> </a:t>
            </a:r>
            <a:r>
              <a:rPr lang="en-ID" sz="1000" b="1" dirty="0" err="1">
                <a:latin typeface="Montserrat" panose="00000500000000000000" pitchFamily="2" charset="0"/>
              </a:rPr>
              <a:t>harga</a:t>
            </a:r>
            <a:r>
              <a:rPr lang="en-ID" sz="1000" b="1" dirty="0">
                <a:latin typeface="Montserrat" panose="00000500000000000000" pitchFamily="2" charset="0"/>
              </a:rPr>
              <a:t> </a:t>
            </a:r>
            <a:r>
              <a:rPr lang="en-ID" sz="1000" b="1" dirty="0" err="1">
                <a:latin typeface="Montserrat" panose="00000500000000000000" pitchFamily="2" charset="0"/>
              </a:rPr>
              <a:t>aktual</a:t>
            </a:r>
            <a:r>
              <a:rPr lang="en-ID" sz="1000" b="1" dirty="0">
                <a:latin typeface="Montserrat" panose="00000500000000000000" pitchFamily="2" charset="0"/>
              </a:rPr>
              <a:t> </a:t>
            </a:r>
            <a:r>
              <a:rPr lang="en-ID" sz="1000" dirty="0">
                <a:latin typeface="Montserrat" panose="00000500000000000000" pitchFamily="2" charset="0"/>
              </a:rPr>
              <a:t>pada data test yang </a:t>
            </a:r>
            <a:r>
              <a:rPr lang="en-ID" sz="1000" b="1" i="1" dirty="0">
                <a:latin typeface="Montserrat" panose="00000500000000000000" pitchFamily="2" charset="0"/>
              </a:rPr>
              <a:t>underpriced</a:t>
            </a:r>
            <a:r>
              <a:rPr lang="en-ID" sz="1000" dirty="0">
                <a:latin typeface="Montserrat" panose="00000500000000000000" pitchFamily="2" charset="0"/>
              </a:rPr>
              <a:t> </a:t>
            </a:r>
            <a:r>
              <a:rPr lang="en-ID" sz="1000" dirty="0" err="1">
                <a:latin typeface="Montserrat" panose="00000500000000000000" pitchFamily="2" charset="0"/>
              </a:rPr>
              <a:t>jika</a:t>
            </a:r>
            <a:r>
              <a:rPr lang="en-ID" sz="1000" dirty="0">
                <a:latin typeface="Montserrat" panose="00000500000000000000" pitchFamily="2" charset="0"/>
              </a:rPr>
              <a:t> </a:t>
            </a:r>
            <a:r>
              <a:rPr lang="en-ID" sz="1000" dirty="0" err="1">
                <a:latin typeface="Montserrat" panose="00000500000000000000" pitchFamily="2" charset="0"/>
              </a:rPr>
              <a:t>dibandingkan</a:t>
            </a:r>
            <a:r>
              <a:rPr lang="en-ID" sz="1000" dirty="0">
                <a:latin typeface="Montserrat" panose="00000500000000000000" pitchFamily="2" charset="0"/>
              </a:rPr>
              <a:t> </a:t>
            </a:r>
            <a:r>
              <a:rPr lang="en-ID" sz="1000" dirty="0" err="1">
                <a:latin typeface="Montserrat" panose="00000500000000000000" pitchFamily="2" charset="0"/>
              </a:rPr>
              <a:t>dengan</a:t>
            </a:r>
            <a:r>
              <a:rPr lang="en-ID" sz="1000" dirty="0">
                <a:latin typeface="Montserrat" panose="00000500000000000000" pitchFamily="2" charset="0"/>
              </a:rPr>
              <a:t> </a:t>
            </a:r>
            <a:r>
              <a:rPr lang="en-ID" sz="1000" dirty="0" err="1">
                <a:latin typeface="Montserrat" panose="00000500000000000000" pitchFamily="2" charset="0"/>
              </a:rPr>
              <a:t>harga</a:t>
            </a:r>
            <a:r>
              <a:rPr lang="en-ID" sz="1000" dirty="0">
                <a:latin typeface="Montserrat" panose="00000500000000000000" pitchFamily="2" charset="0"/>
              </a:rPr>
              <a:t> pasar pada data train.</a:t>
            </a:r>
          </a:p>
          <a:p>
            <a:pPr marL="171450" lvl="0" indent="-171450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D" sz="1000" b="1" i="1" dirty="0">
                <a:latin typeface="Montserrat" panose="00000500000000000000" pitchFamily="2" charset="0"/>
              </a:rPr>
              <a:t>Underestimate</a:t>
            </a:r>
            <a:r>
              <a:rPr lang="en-ID" sz="1000" dirty="0">
                <a:latin typeface="Montserrat" panose="00000500000000000000" pitchFamily="2" charset="0"/>
              </a:rPr>
              <a:t> pada </a:t>
            </a:r>
            <a:r>
              <a:rPr lang="en-ID" sz="1000" dirty="0" err="1">
                <a:latin typeface="Montserrat" panose="00000500000000000000" pitchFamily="2" charset="0"/>
              </a:rPr>
              <a:t>rentang</a:t>
            </a:r>
            <a:r>
              <a:rPr lang="en-ID" sz="1000" dirty="0">
                <a:latin typeface="Montserrat" panose="00000500000000000000" pitchFamily="2" charset="0"/>
              </a:rPr>
              <a:t> residual </a:t>
            </a:r>
            <a:r>
              <a:rPr lang="en-ID" sz="1000" b="1" dirty="0">
                <a:latin typeface="Montserrat" panose="00000500000000000000" pitchFamily="2" charset="0"/>
              </a:rPr>
              <a:t>20.000 </a:t>
            </a:r>
            <a:r>
              <a:rPr lang="en-ID" sz="1000" b="1" dirty="0" err="1">
                <a:latin typeface="Montserrat" panose="00000500000000000000" pitchFamily="2" charset="0"/>
              </a:rPr>
              <a:t>hingga</a:t>
            </a:r>
            <a:r>
              <a:rPr lang="en-ID" sz="1000" b="1" dirty="0">
                <a:latin typeface="Montserrat" panose="00000500000000000000" pitchFamily="2" charset="0"/>
              </a:rPr>
              <a:t> 40.000 </a:t>
            </a:r>
            <a:r>
              <a:rPr lang="en-ID" sz="1000" dirty="0" err="1">
                <a:latin typeface="Montserrat" panose="00000500000000000000" pitchFamily="2" charset="0"/>
              </a:rPr>
              <a:t>disebabkan</a:t>
            </a:r>
            <a:r>
              <a:rPr lang="en-ID" sz="1000" dirty="0">
                <a:latin typeface="Montserrat" panose="00000500000000000000" pitchFamily="2" charset="0"/>
              </a:rPr>
              <a:t> </a:t>
            </a:r>
            <a:r>
              <a:rPr lang="en-ID" sz="1000" b="1" dirty="0" err="1">
                <a:latin typeface="Montserrat" panose="00000500000000000000" pitchFamily="2" charset="0"/>
              </a:rPr>
              <a:t>kurangnya</a:t>
            </a:r>
            <a:r>
              <a:rPr lang="en-ID" sz="1000" b="1" dirty="0">
                <a:latin typeface="Montserrat" panose="00000500000000000000" pitchFamily="2" charset="0"/>
              </a:rPr>
              <a:t> data </a:t>
            </a:r>
            <a:r>
              <a:rPr lang="en-ID" sz="1000" b="1" dirty="0" err="1">
                <a:latin typeface="Montserrat" panose="00000500000000000000" pitchFamily="2" charset="0"/>
              </a:rPr>
              <a:t>mobil</a:t>
            </a:r>
            <a:r>
              <a:rPr lang="en-ID" sz="1000" b="1" dirty="0">
                <a:latin typeface="Montserrat" panose="00000500000000000000" pitchFamily="2" charset="0"/>
              </a:rPr>
              <a:t> </a:t>
            </a:r>
            <a:r>
              <a:rPr lang="en-ID" sz="1000" dirty="0">
                <a:latin typeface="Montserrat" panose="00000500000000000000" pitchFamily="2" charset="0"/>
              </a:rPr>
              <a:t>(</a:t>
            </a:r>
            <a:r>
              <a:rPr lang="en-ID" sz="1000" u="sng" dirty="0">
                <a:latin typeface="Montserrat" panose="00000500000000000000" pitchFamily="2" charset="0"/>
              </a:rPr>
              <a:t>VW California &lt;2019</a:t>
            </a:r>
            <a:r>
              <a:rPr lang="en-ID" sz="1000" dirty="0">
                <a:latin typeface="Montserrat" panose="00000500000000000000" pitchFamily="2" charset="0"/>
              </a:rPr>
              <a:t>) pada </a:t>
            </a:r>
            <a:r>
              <a:rPr lang="en-ID" sz="1000" dirty="0" err="1">
                <a:latin typeface="Montserrat" panose="00000500000000000000" pitchFamily="2" charset="0"/>
              </a:rPr>
              <a:t>rentang</a:t>
            </a:r>
            <a:r>
              <a:rPr lang="en-ID" sz="1000" dirty="0">
                <a:latin typeface="Montserrat" panose="00000500000000000000" pitchFamily="2" charset="0"/>
              </a:rPr>
              <a:t> </a:t>
            </a:r>
            <a:r>
              <a:rPr lang="en-ID" sz="1000" dirty="0" err="1">
                <a:latin typeface="Montserrat" panose="00000500000000000000" pitchFamily="2" charset="0"/>
              </a:rPr>
              <a:t>tersebut</a:t>
            </a:r>
            <a:r>
              <a:rPr lang="en-ID" sz="1000" dirty="0">
                <a:latin typeface="Montserrat" panose="00000500000000000000" pitchFamily="2" charset="0"/>
              </a:rPr>
              <a:t> </a:t>
            </a:r>
            <a:r>
              <a:rPr lang="en-ID" sz="1000" b="1" dirty="0">
                <a:latin typeface="Montserrat" panose="00000500000000000000" pitchFamily="2" charset="0"/>
              </a:rPr>
              <a:t>dan </a:t>
            </a:r>
            <a:r>
              <a:rPr lang="en-ID" sz="1000" b="1" dirty="0" err="1">
                <a:latin typeface="Montserrat" panose="00000500000000000000" pitchFamily="2" charset="0"/>
              </a:rPr>
              <a:t>harga</a:t>
            </a:r>
            <a:r>
              <a:rPr lang="en-ID" sz="1000" b="1" dirty="0">
                <a:latin typeface="Montserrat" panose="00000500000000000000" pitchFamily="2" charset="0"/>
              </a:rPr>
              <a:t> </a:t>
            </a:r>
            <a:r>
              <a:rPr lang="en-ID" sz="1000" b="1" dirty="0" err="1">
                <a:latin typeface="Montserrat" panose="00000500000000000000" pitchFamily="2" charset="0"/>
              </a:rPr>
              <a:t>aktual</a:t>
            </a:r>
            <a:r>
              <a:rPr lang="en-ID" sz="1000" b="1" dirty="0">
                <a:latin typeface="Montserrat" panose="00000500000000000000" pitchFamily="2" charset="0"/>
              </a:rPr>
              <a:t> </a:t>
            </a:r>
            <a:r>
              <a:rPr lang="en-ID" sz="1000" dirty="0">
                <a:latin typeface="Montserrat" panose="00000500000000000000" pitchFamily="2" charset="0"/>
              </a:rPr>
              <a:t>pada data test yang </a:t>
            </a:r>
            <a:r>
              <a:rPr lang="en-ID" sz="1000" dirty="0" err="1">
                <a:latin typeface="Montserrat" panose="00000500000000000000" pitchFamily="2" charset="0"/>
              </a:rPr>
              <a:t>cenderung</a:t>
            </a:r>
            <a:r>
              <a:rPr lang="en-ID" sz="1000" dirty="0">
                <a:latin typeface="Montserrat" panose="00000500000000000000" pitchFamily="2" charset="0"/>
              </a:rPr>
              <a:t> </a:t>
            </a:r>
            <a:r>
              <a:rPr lang="en-ID" sz="1000" b="1" i="1" dirty="0">
                <a:latin typeface="Montserrat" panose="00000500000000000000" pitchFamily="2" charset="0"/>
              </a:rPr>
              <a:t>overpriced</a:t>
            </a:r>
            <a:r>
              <a:rPr lang="en-ID" sz="1000" i="1" dirty="0">
                <a:latin typeface="Montserrat" panose="00000500000000000000" pitchFamily="2" charset="0"/>
              </a:rPr>
              <a:t> </a:t>
            </a:r>
            <a:r>
              <a:rPr lang="en-ID" sz="1000" dirty="0" err="1">
                <a:latin typeface="Montserrat" panose="00000500000000000000" pitchFamily="2" charset="0"/>
              </a:rPr>
              <a:t>jika</a:t>
            </a:r>
            <a:r>
              <a:rPr lang="en-ID" sz="1000" dirty="0">
                <a:latin typeface="Montserrat" panose="00000500000000000000" pitchFamily="2" charset="0"/>
              </a:rPr>
              <a:t> </a:t>
            </a:r>
            <a:r>
              <a:rPr lang="en-ID" sz="1000" dirty="0" err="1">
                <a:latin typeface="Montserrat" panose="00000500000000000000" pitchFamily="2" charset="0"/>
              </a:rPr>
              <a:t>dibandingkan</a:t>
            </a:r>
            <a:r>
              <a:rPr lang="en-ID" sz="1000" dirty="0">
                <a:latin typeface="Montserrat" panose="00000500000000000000" pitchFamily="2" charset="0"/>
              </a:rPr>
              <a:t> </a:t>
            </a:r>
            <a:r>
              <a:rPr lang="en-ID" sz="1000" dirty="0" err="1">
                <a:latin typeface="Montserrat" panose="00000500000000000000" pitchFamily="2" charset="0"/>
              </a:rPr>
              <a:t>dengan</a:t>
            </a:r>
            <a:r>
              <a:rPr lang="en-ID" sz="1000" dirty="0">
                <a:latin typeface="Montserrat" panose="00000500000000000000" pitchFamily="2" charset="0"/>
              </a:rPr>
              <a:t> </a:t>
            </a:r>
            <a:r>
              <a:rPr lang="en-ID" sz="1000" dirty="0" err="1">
                <a:latin typeface="Montserrat" panose="00000500000000000000" pitchFamily="2" charset="0"/>
              </a:rPr>
              <a:t>harga</a:t>
            </a:r>
            <a:r>
              <a:rPr lang="en-ID" sz="1000" dirty="0">
                <a:latin typeface="Montserrat" panose="00000500000000000000" pitchFamily="2" charset="0"/>
              </a:rPr>
              <a:t> pasar pada data train.</a:t>
            </a:r>
          </a:p>
          <a:p>
            <a:pPr marL="171450" indent="-1714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D" sz="1000" b="1" i="1" dirty="0">
                <a:latin typeface="Montserrat" panose="00000500000000000000" pitchFamily="2" charset="0"/>
              </a:rPr>
              <a:t>Underestimate</a:t>
            </a:r>
            <a:r>
              <a:rPr lang="en-ID" sz="1000" i="1" dirty="0">
                <a:latin typeface="Montserrat" panose="00000500000000000000" pitchFamily="2" charset="0"/>
              </a:rPr>
              <a:t> </a:t>
            </a:r>
            <a:r>
              <a:rPr lang="en-ID" sz="1000" dirty="0">
                <a:latin typeface="Montserrat" panose="00000500000000000000" pitchFamily="2" charset="0"/>
              </a:rPr>
              <a:t>pada </a:t>
            </a:r>
            <a:r>
              <a:rPr lang="en-ID" sz="1000" dirty="0" err="1">
                <a:latin typeface="Montserrat" panose="00000500000000000000" pitchFamily="2" charset="0"/>
              </a:rPr>
              <a:t>rentang</a:t>
            </a:r>
            <a:r>
              <a:rPr lang="en-ID" sz="1000" dirty="0">
                <a:latin typeface="Montserrat" panose="00000500000000000000" pitchFamily="2" charset="0"/>
              </a:rPr>
              <a:t> residual </a:t>
            </a:r>
            <a:r>
              <a:rPr lang="en-ID" sz="1000" b="1" dirty="0">
                <a:latin typeface="Montserrat" panose="00000500000000000000" pitchFamily="2" charset="0"/>
              </a:rPr>
              <a:t>20.000 </a:t>
            </a:r>
            <a:r>
              <a:rPr lang="en-ID" sz="1000" b="1" dirty="0" err="1">
                <a:latin typeface="Montserrat" panose="00000500000000000000" pitchFamily="2" charset="0"/>
              </a:rPr>
              <a:t>hingga</a:t>
            </a:r>
            <a:r>
              <a:rPr lang="en-ID" sz="1000" b="1" dirty="0">
                <a:latin typeface="Montserrat" panose="00000500000000000000" pitchFamily="2" charset="0"/>
              </a:rPr>
              <a:t> 40.000 </a:t>
            </a:r>
            <a:r>
              <a:rPr lang="en-ID" sz="1000" dirty="0">
                <a:latin typeface="Montserrat" panose="00000500000000000000" pitchFamily="2" charset="0"/>
              </a:rPr>
              <a:t>dan </a:t>
            </a:r>
            <a:r>
              <a:rPr lang="en-ID" sz="1000" b="1" dirty="0">
                <a:latin typeface="Montserrat" panose="00000500000000000000" pitchFamily="2" charset="0"/>
              </a:rPr>
              <a:t>60.000 </a:t>
            </a:r>
            <a:r>
              <a:rPr lang="en-ID" sz="1000" b="1" dirty="0" err="1">
                <a:latin typeface="Montserrat" panose="00000500000000000000" pitchFamily="2" charset="0"/>
              </a:rPr>
              <a:t>hingga</a:t>
            </a:r>
            <a:r>
              <a:rPr lang="en-ID" sz="1000" b="1" dirty="0">
                <a:latin typeface="Montserrat" panose="00000500000000000000" pitchFamily="2" charset="0"/>
              </a:rPr>
              <a:t> 90.000 </a:t>
            </a:r>
            <a:r>
              <a:rPr lang="en-ID" sz="1000" dirty="0" err="1">
                <a:latin typeface="Montserrat" panose="00000500000000000000" pitchFamily="2" charset="0"/>
              </a:rPr>
              <a:t>disebabkan</a:t>
            </a:r>
            <a:r>
              <a:rPr lang="en-ID" sz="1000" dirty="0">
                <a:latin typeface="Montserrat" panose="00000500000000000000" pitchFamily="2" charset="0"/>
              </a:rPr>
              <a:t> </a:t>
            </a:r>
            <a:r>
              <a:rPr lang="en-ID" sz="1000" b="1" dirty="0" err="1">
                <a:latin typeface="Montserrat" panose="00000500000000000000" pitchFamily="2" charset="0"/>
              </a:rPr>
              <a:t>harga</a:t>
            </a:r>
            <a:r>
              <a:rPr lang="en-ID" sz="1000" b="1" dirty="0">
                <a:latin typeface="Montserrat" panose="00000500000000000000" pitchFamily="2" charset="0"/>
              </a:rPr>
              <a:t> </a:t>
            </a:r>
            <a:r>
              <a:rPr lang="en-ID" sz="1000" b="1" dirty="0" err="1">
                <a:latin typeface="Montserrat" panose="00000500000000000000" pitchFamily="2" charset="0"/>
              </a:rPr>
              <a:t>aktual</a:t>
            </a:r>
            <a:r>
              <a:rPr lang="en-ID" sz="1000" b="1" dirty="0">
                <a:latin typeface="Montserrat" panose="00000500000000000000" pitchFamily="2" charset="0"/>
              </a:rPr>
              <a:t> </a:t>
            </a:r>
            <a:r>
              <a:rPr lang="en-ID" sz="1000" dirty="0">
                <a:latin typeface="Montserrat" panose="00000500000000000000" pitchFamily="2" charset="0"/>
              </a:rPr>
              <a:t>pada data test yang </a:t>
            </a:r>
            <a:r>
              <a:rPr lang="en-ID" sz="1000" b="1" i="1" dirty="0">
                <a:latin typeface="Montserrat" panose="00000500000000000000" pitchFamily="2" charset="0"/>
              </a:rPr>
              <a:t>overpriced</a:t>
            </a:r>
            <a:r>
              <a:rPr lang="en-ID" sz="1000" dirty="0">
                <a:latin typeface="Montserrat" panose="00000500000000000000" pitchFamily="2" charset="0"/>
              </a:rPr>
              <a:t> </a:t>
            </a:r>
            <a:r>
              <a:rPr lang="en-ID" sz="1000" dirty="0" err="1">
                <a:latin typeface="Montserrat" panose="00000500000000000000" pitchFamily="2" charset="0"/>
              </a:rPr>
              <a:t>jika</a:t>
            </a:r>
            <a:r>
              <a:rPr lang="en-ID" sz="1000" dirty="0">
                <a:latin typeface="Montserrat" panose="00000500000000000000" pitchFamily="2" charset="0"/>
              </a:rPr>
              <a:t> </a:t>
            </a:r>
            <a:r>
              <a:rPr lang="en-ID" sz="1000" dirty="0" err="1">
                <a:latin typeface="Montserrat" panose="00000500000000000000" pitchFamily="2" charset="0"/>
              </a:rPr>
              <a:t>dibandingkan</a:t>
            </a:r>
            <a:r>
              <a:rPr lang="en-ID" sz="1000" dirty="0">
                <a:latin typeface="Montserrat" panose="00000500000000000000" pitchFamily="2" charset="0"/>
              </a:rPr>
              <a:t> </a:t>
            </a:r>
            <a:r>
              <a:rPr lang="en-ID" sz="1000" dirty="0" err="1">
                <a:latin typeface="Montserrat" panose="00000500000000000000" pitchFamily="2" charset="0"/>
              </a:rPr>
              <a:t>dengan</a:t>
            </a:r>
            <a:r>
              <a:rPr lang="en-ID" sz="1000" dirty="0">
                <a:latin typeface="Montserrat" panose="00000500000000000000" pitchFamily="2" charset="0"/>
              </a:rPr>
              <a:t> </a:t>
            </a:r>
            <a:r>
              <a:rPr lang="en-ID" sz="1000" dirty="0" err="1">
                <a:latin typeface="Montserrat" panose="00000500000000000000" pitchFamily="2" charset="0"/>
              </a:rPr>
              <a:t>harga</a:t>
            </a:r>
            <a:r>
              <a:rPr lang="en-ID" sz="1000" dirty="0">
                <a:latin typeface="Montserrat" panose="00000500000000000000" pitchFamily="2" charset="0"/>
              </a:rPr>
              <a:t> pasar pada data train.</a:t>
            </a:r>
          </a:p>
        </p:txBody>
      </p:sp>
    </p:spTree>
    <p:extLst>
      <p:ext uri="{BB962C8B-B14F-4D97-AF65-F5344CB8AC3E}">
        <p14:creationId xmlns:p14="http://schemas.microsoft.com/office/powerpoint/2010/main" val="251754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>
          <a:extLst>
            <a:ext uri="{FF2B5EF4-FFF2-40B4-BE49-F238E27FC236}">
              <a16:creationId xmlns:a16="http://schemas.microsoft.com/office/drawing/2014/main" id="{14645C77-007D-D343-3320-88139DD28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0" name="Google Shape;770;p33">
            <a:extLst>
              <a:ext uri="{FF2B5EF4-FFF2-40B4-BE49-F238E27FC236}">
                <a16:creationId xmlns:a16="http://schemas.microsoft.com/office/drawing/2014/main" id="{FB8AE72B-EB46-6338-C122-6C771540F86F}"/>
              </a:ext>
            </a:extLst>
          </p:cNvPr>
          <p:cNvGrpSpPr/>
          <p:nvPr/>
        </p:nvGrpSpPr>
        <p:grpSpPr>
          <a:xfrm>
            <a:off x="7466519" y="3621497"/>
            <a:ext cx="801498" cy="1323985"/>
            <a:chOff x="267900" y="392875"/>
            <a:chExt cx="1039422" cy="1716785"/>
          </a:xfrm>
        </p:grpSpPr>
        <p:sp>
          <p:nvSpPr>
            <p:cNvPr id="771" name="Google Shape;771;p33">
              <a:extLst>
                <a:ext uri="{FF2B5EF4-FFF2-40B4-BE49-F238E27FC236}">
                  <a16:creationId xmlns:a16="http://schemas.microsoft.com/office/drawing/2014/main" id="{5CFDD77D-8A8C-8C71-E2AF-9751D410A304}"/>
                </a:ext>
              </a:extLst>
            </p:cNvPr>
            <p:cNvSpPr/>
            <p:nvPr/>
          </p:nvSpPr>
          <p:spPr>
            <a:xfrm>
              <a:off x="267900" y="392875"/>
              <a:ext cx="1039422" cy="1222831"/>
            </a:xfrm>
            <a:custGeom>
              <a:avLst/>
              <a:gdLst/>
              <a:ahLst/>
              <a:cxnLst/>
              <a:rect l="l" t="t" r="r" b="b"/>
              <a:pathLst>
                <a:path w="23638" h="27809" extrusionOk="0">
                  <a:moveTo>
                    <a:pt x="12964" y="0"/>
                  </a:moveTo>
                  <a:cubicBezTo>
                    <a:pt x="9950" y="0"/>
                    <a:pt x="7434" y="2963"/>
                    <a:pt x="7304" y="6692"/>
                  </a:cubicBezTo>
                  <a:cubicBezTo>
                    <a:pt x="7283" y="7222"/>
                    <a:pt x="7325" y="7751"/>
                    <a:pt x="7394" y="8255"/>
                  </a:cubicBezTo>
                  <a:cubicBezTo>
                    <a:pt x="6070" y="8964"/>
                    <a:pt x="4990" y="10310"/>
                    <a:pt x="4412" y="11988"/>
                  </a:cubicBezTo>
                  <a:cubicBezTo>
                    <a:pt x="4015" y="12094"/>
                    <a:pt x="3645" y="12253"/>
                    <a:pt x="3290" y="12449"/>
                  </a:cubicBezTo>
                  <a:cubicBezTo>
                    <a:pt x="620" y="13996"/>
                    <a:pt x="1" y="17920"/>
                    <a:pt x="1897" y="21209"/>
                  </a:cubicBezTo>
                  <a:cubicBezTo>
                    <a:pt x="3289" y="23613"/>
                    <a:pt x="5610" y="25016"/>
                    <a:pt x="7798" y="25016"/>
                  </a:cubicBezTo>
                  <a:cubicBezTo>
                    <a:pt x="8040" y="25016"/>
                    <a:pt x="8280" y="24999"/>
                    <a:pt x="8517" y="24964"/>
                  </a:cubicBezTo>
                  <a:cubicBezTo>
                    <a:pt x="9889" y="26728"/>
                    <a:pt x="11806" y="27808"/>
                    <a:pt x="13925" y="27808"/>
                  </a:cubicBezTo>
                  <a:cubicBezTo>
                    <a:pt x="18050" y="27808"/>
                    <a:pt x="21408" y="23725"/>
                    <a:pt x="21472" y="18651"/>
                  </a:cubicBezTo>
                  <a:cubicBezTo>
                    <a:pt x="22663" y="17438"/>
                    <a:pt x="23437" y="15627"/>
                    <a:pt x="23527" y="13577"/>
                  </a:cubicBezTo>
                  <a:cubicBezTo>
                    <a:pt x="23638" y="9891"/>
                    <a:pt x="21408" y="6798"/>
                    <a:pt x="18474" y="6512"/>
                  </a:cubicBezTo>
                  <a:cubicBezTo>
                    <a:pt x="18363" y="2958"/>
                    <a:pt x="16064" y="93"/>
                    <a:pt x="13130" y="3"/>
                  </a:cubicBezTo>
                  <a:cubicBezTo>
                    <a:pt x="13075" y="1"/>
                    <a:pt x="13019" y="0"/>
                    <a:pt x="12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3">
              <a:extLst>
                <a:ext uri="{FF2B5EF4-FFF2-40B4-BE49-F238E27FC236}">
                  <a16:creationId xmlns:a16="http://schemas.microsoft.com/office/drawing/2014/main" id="{6C09F980-006F-866C-8737-757E71AD2243}"/>
                </a:ext>
              </a:extLst>
            </p:cNvPr>
            <p:cNvSpPr/>
            <p:nvPr/>
          </p:nvSpPr>
          <p:spPr>
            <a:xfrm>
              <a:off x="861804" y="1126611"/>
              <a:ext cx="80602" cy="983049"/>
            </a:xfrm>
            <a:custGeom>
              <a:avLst/>
              <a:gdLst/>
              <a:ahLst/>
              <a:cxnLst/>
              <a:rect l="l" t="t" r="r" b="b"/>
              <a:pathLst>
                <a:path w="1833" h="22356" extrusionOk="0">
                  <a:moveTo>
                    <a:pt x="705" y="0"/>
                  </a:moveTo>
                  <a:lnTo>
                    <a:pt x="0" y="22356"/>
                  </a:lnTo>
                  <a:lnTo>
                    <a:pt x="0" y="22356"/>
                  </a:lnTo>
                  <a:lnTo>
                    <a:pt x="1833" y="22287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3" name="Google Shape;773;p33">
            <a:extLst>
              <a:ext uri="{FF2B5EF4-FFF2-40B4-BE49-F238E27FC236}">
                <a16:creationId xmlns:a16="http://schemas.microsoft.com/office/drawing/2014/main" id="{05E40394-4EA3-E080-38A5-3769E2D8E29D}"/>
              </a:ext>
            </a:extLst>
          </p:cNvPr>
          <p:cNvSpPr/>
          <p:nvPr/>
        </p:nvSpPr>
        <p:spPr>
          <a:xfrm>
            <a:off x="6692700" y="1569066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3">
            <a:extLst>
              <a:ext uri="{FF2B5EF4-FFF2-40B4-BE49-F238E27FC236}">
                <a16:creationId xmlns:a16="http://schemas.microsoft.com/office/drawing/2014/main" id="{66292011-DB96-16C3-05F2-BF959D628883}"/>
              </a:ext>
            </a:extLst>
          </p:cNvPr>
          <p:cNvSpPr/>
          <p:nvPr/>
        </p:nvSpPr>
        <p:spPr>
          <a:xfrm>
            <a:off x="3066900" y="983526"/>
            <a:ext cx="250671" cy="247440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3">
            <a:extLst>
              <a:ext uri="{FF2B5EF4-FFF2-40B4-BE49-F238E27FC236}">
                <a16:creationId xmlns:a16="http://schemas.microsoft.com/office/drawing/2014/main" id="{396C7042-8018-C051-2986-F4AB458C70D8}"/>
              </a:ext>
            </a:extLst>
          </p:cNvPr>
          <p:cNvSpPr/>
          <p:nvPr/>
        </p:nvSpPr>
        <p:spPr>
          <a:xfrm>
            <a:off x="6185025" y="4383091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3">
            <a:extLst>
              <a:ext uri="{FF2B5EF4-FFF2-40B4-BE49-F238E27FC236}">
                <a16:creationId xmlns:a16="http://schemas.microsoft.com/office/drawing/2014/main" id="{F52D16C3-018E-3527-25AF-02021FC800D5}"/>
              </a:ext>
            </a:extLst>
          </p:cNvPr>
          <p:cNvSpPr/>
          <p:nvPr/>
        </p:nvSpPr>
        <p:spPr>
          <a:xfrm>
            <a:off x="1228650" y="2593566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" name="Picture 17" descr="A person wearing glasses and a blue shirt&#10;&#10;Description automatically generated">
            <a:extLst>
              <a:ext uri="{FF2B5EF4-FFF2-40B4-BE49-F238E27FC236}">
                <a16:creationId xmlns:a16="http://schemas.microsoft.com/office/drawing/2014/main" id="{0B5ECDDD-158D-32EA-1E0A-10D1EAE85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311" y="920596"/>
            <a:ext cx="2756726" cy="2756726"/>
          </a:xfrm>
          <a:prstGeom prst="ellipse">
            <a:avLst/>
          </a:prstGeom>
          <a:ln w="63500" cap="rnd">
            <a:solidFill>
              <a:schemeClr val="bg1">
                <a:lumMod val="1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Picture 19" descr="A person writing on a piece of paper&#10;&#10;Description automatically generated">
            <a:extLst>
              <a:ext uri="{FF2B5EF4-FFF2-40B4-BE49-F238E27FC236}">
                <a16:creationId xmlns:a16="http://schemas.microsoft.com/office/drawing/2014/main" id="{686E83D4-ED20-CF0D-47AF-0E3B060AFF2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7233"/>
          <a:stretch/>
        </p:blipFill>
        <p:spPr>
          <a:xfrm>
            <a:off x="4983964" y="920596"/>
            <a:ext cx="2756726" cy="275672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D1B56F8-D98A-1CF9-BDA8-BFB4F731B2CE}"/>
              </a:ext>
            </a:extLst>
          </p:cNvPr>
          <p:cNvSpPr txBox="1"/>
          <p:nvPr/>
        </p:nvSpPr>
        <p:spPr>
          <a:xfrm>
            <a:off x="1735079" y="3785244"/>
            <a:ext cx="20931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Rafidghadah Damarta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2CFB59-504E-6122-8002-B853C7E34464}"/>
              </a:ext>
            </a:extLst>
          </p:cNvPr>
          <p:cNvSpPr txBox="1"/>
          <p:nvPr/>
        </p:nvSpPr>
        <p:spPr>
          <a:xfrm>
            <a:off x="5315734" y="3782330"/>
            <a:ext cx="20931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Zahir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Ilham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0F9593-B1FA-66DB-DE88-CE7E57F09400}"/>
              </a:ext>
            </a:extLst>
          </p:cNvPr>
          <p:cNvSpPr txBox="1"/>
          <p:nvPr/>
        </p:nvSpPr>
        <p:spPr>
          <a:xfrm>
            <a:off x="1826863" y="190315"/>
            <a:ext cx="549027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" sz="2700" b="1" i="0" u="none" strike="noStrike" kern="0" cap="none" spc="0" normalizeH="0" baseline="0" noProof="0" dirty="0">
                <a:ln>
                  <a:noFill/>
                </a:ln>
                <a:solidFill>
                  <a:srgbClr val="2A2E3F"/>
                </a:solidFill>
                <a:effectLst/>
                <a:uLnTx/>
                <a:uFillTx/>
                <a:latin typeface="Montserrat" panose="00000500000000000000" pitchFamily="2" charset="0"/>
                <a:ea typeface="Black Han Sans"/>
                <a:sym typeface="Black Han Sans"/>
              </a:rPr>
              <a:t>Group Profile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3108075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5">
          <a:extLst>
            <a:ext uri="{FF2B5EF4-FFF2-40B4-BE49-F238E27FC236}">
              <a16:creationId xmlns:a16="http://schemas.microsoft.com/office/drawing/2014/main" id="{96251A38-CA6E-AA7A-568F-AAE6C381E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40;p39">
            <a:extLst>
              <a:ext uri="{FF2B5EF4-FFF2-40B4-BE49-F238E27FC236}">
                <a16:creationId xmlns:a16="http://schemas.microsoft.com/office/drawing/2014/main" id="{A7C85D90-2AFF-555E-F375-CE30D3FA7A2E}"/>
              </a:ext>
            </a:extLst>
          </p:cNvPr>
          <p:cNvSpPr txBox="1"/>
          <p:nvPr/>
        </p:nvSpPr>
        <p:spPr>
          <a:xfrm>
            <a:off x="5501898" y="840930"/>
            <a:ext cx="3342557" cy="3399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Fitur 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Engine Size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, 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Year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, 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Mpg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, 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Transmission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, dan 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Mileage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memiliki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nilai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feature importance yang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tinggi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.</a:t>
            </a:r>
          </a:p>
          <a:p>
            <a:pPr marL="171450" lvl="0" indent="-171450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Fitur-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fitur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tersebut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memiliki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pengaruh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besar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dalam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menentukan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harga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dari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suatu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mobil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CC0564-6D49-1E46-D360-480F0D8DF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80" y="767035"/>
            <a:ext cx="4629940" cy="3547782"/>
          </a:xfrm>
          <a:prstGeom prst="rect">
            <a:avLst/>
          </a:prstGeom>
        </p:spPr>
      </p:pic>
      <p:sp>
        <p:nvSpPr>
          <p:cNvPr id="7" name="Google Shape;1236;p39">
            <a:extLst>
              <a:ext uri="{FF2B5EF4-FFF2-40B4-BE49-F238E27FC236}">
                <a16:creationId xmlns:a16="http://schemas.microsoft.com/office/drawing/2014/main" id="{AA23CB5D-30AC-D714-83DE-7E503B44F3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141288"/>
            <a:ext cx="7702550" cy="6715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b="1" dirty="0">
                <a:latin typeface="Montserrat" panose="00000500000000000000" pitchFamily="2" charset="0"/>
              </a:rPr>
              <a:t>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25302592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5">
          <a:extLst>
            <a:ext uri="{FF2B5EF4-FFF2-40B4-BE49-F238E27FC236}">
              <a16:creationId xmlns:a16="http://schemas.microsoft.com/office/drawing/2014/main" id="{76CA438A-D215-BEF1-A873-9ED219E8C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40;p39">
            <a:extLst>
              <a:ext uri="{FF2B5EF4-FFF2-40B4-BE49-F238E27FC236}">
                <a16:creationId xmlns:a16="http://schemas.microsoft.com/office/drawing/2014/main" id="{ABAB1A70-8623-1342-5458-A2A1F6BEB6B6}"/>
              </a:ext>
            </a:extLst>
          </p:cNvPr>
          <p:cNvSpPr txBox="1"/>
          <p:nvPr/>
        </p:nvSpPr>
        <p:spPr>
          <a:xfrm>
            <a:off x="5501898" y="1012825"/>
            <a:ext cx="3342557" cy="3399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0 – 10.000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: Mean MAPE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sebesar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8.63%,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menunjukan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adanya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peningkatan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error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ekstrim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pada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rentang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harga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ini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.</a:t>
            </a:r>
          </a:p>
          <a:p>
            <a:pPr marL="171450" lvl="0" indent="-171450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80.000 – 90.000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: Mean MAPE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sebesar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1.07%,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menunjukan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hasil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prediksi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sangat </a:t>
            </a:r>
            <a:r>
              <a:rPr lang="en-U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baik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pada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rentang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harga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ini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.</a:t>
            </a:r>
          </a:p>
          <a:p>
            <a:pPr marL="171450" lvl="0" indent="-171450" rtl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90.000 – 100.000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: Mean MAPE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sebesar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11.51%,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menunjukan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adanya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peningkatan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error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ekstrim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pada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rentang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harga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ini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.</a:t>
            </a:r>
          </a:p>
          <a:p>
            <a:pPr marL="171450" indent="-1714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130.000 – 140.000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: Mean MAPE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sebesar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1.07%,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menunjukan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hasil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prediksi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sangat </a:t>
            </a:r>
            <a:r>
              <a:rPr lang="en-U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baik</a:t>
            </a:r>
            <a:r>
              <a:rPr lang="en-US" sz="1100" b="1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pada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rentang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harga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ini</a:t>
            </a:r>
            <a:r>
              <a:rPr lang="en-US" sz="11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EFDEDC-8131-C947-FAF8-EA6BB28C6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96" y="1012825"/>
            <a:ext cx="4955424" cy="3117850"/>
          </a:xfrm>
          <a:prstGeom prst="rect">
            <a:avLst/>
          </a:prstGeom>
        </p:spPr>
      </p:pic>
      <p:sp>
        <p:nvSpPr>
          <p:cNvPr id="6" name="Google Shape;1236;p39">
            <a:extLst>
              <a:ext uri="{FF2B5EF4-FFF2-40B4-BE49-F238E27FC236}">
                <a16:creationId xmlns:a16="http://schemas.microsoft.com/office/drawing/2014/main" id="{BBA25F3F-C0BA-C865-1A40-BBE62B4C1272}"/>
              </a:ext>
            </a:extLst>
          </p:cNvPr>
          <p:cNvSpPr txBox="1">
            <a:spLocks/>
          </p:cNvSpPr>
          <p:nvPr/>
        </p:nvSpPr>
        <p:spPr>
          <a:xfrm>
            <a:off x="720000" y="141891"/>
            <a:ext cx="7704000" cy="671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Black Han Sans"/>
              <a:buNone/>
              <a:defRPr sz="2700" b="0" i="0" u="none" strike="noStrike" cap="none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ID" sz="2400" b="1" dirty="0">
                <a:latin typeface="Montserrat" panose="00000500000000000000" pitchFamily="2" charset="0"/>
              </a:rPr>
              <a:t>MAPE Performance Based on Price Range</a:t>
            </a:r>
          </a:p>
        </p:txBody>
      </p:sp>
    </p:spTree>
    <p:extLst>
      <p:ext uri="{BB962C8B-B14F-4D97-AF65-F5344CB8AC3E}">
        <p14:creationId xmlns:p14="http://schemas.microsoft.com/office/powerpoint/2010/main" val="35131894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5">
          <a:extLst>
            <a:ext uri="{FF2B5EF4-FFF2-40B4-BE49-F238E27FC236}">
              <a16:creationId xmlns:a16="http://schemas.microsoft.com/office/drawing/2014/main" id="{BF2B9F9E-009B-F101-FD2C-9BA60D139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08F551E-9BCC-E525-A3A7-6DCD23E19A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678533"/>
              </p:ext>
            </p:extLst>
          </p:nvPr>
        </p:nvGraphicFramePr>
        <p:xfrm>
          <a:off x="1094509" y="1120486"/>
          <a:ext cx="6954981" cy="271640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12614">
                  <a:extLst>
                    <a:ext uri="{9D8B030D-6E8A-4147-A177-3AD203B41FA5}">
                      <a16:colId xmlns:a16="http://schemas.microsoft.com/office/drawing/2014/main" val="261471112"/>
                    </a:ext>
                  </a:extLst>
                </a:gridCol>
                <a:gridCol w="5442367">
                  <a:extLst>
                    <a:ext uri="{9D8B030D-6E8A-4147-A177-3AD203B41FA5}">
                      <a16:colId xmlns:a16="http://schemas.microsoft.com/office/drawing/2014/main" val="3461157052"/>
                    </a:ext>
                  </a:extLst>
                </a:gridCol>
              </a:tblGrid>
              <a:tr h="329833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Price Range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Insight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554529"/>
                  </a:ext>
                </a:extLst>
              </a:tr>
              <a:tr h="649701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0 – 10.000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b="0" dirty="0" err="1">
                          <a:latin typeface="Montserrat" panose="00000500000000000000" pitchFamily="2" charset="0"/>
                        </a:rPr>
                        <a:t>Peningkatan</a:t>
                      </a:r>
                      <a:r>
                        <a:rPr lang="en-US" sz="1050" b="0" dirty="0">
                          <a:latin typeface="Montserrat" panose="00000500000000000000" pitchFamily="2" charset="0"/>
                        </a:rPr>
                        <a:t> error </a:t>
                      </a:r>
                      <a:r>
                        <a:rPr lang="en-US" sz="1050" b="0" dirty="0" err="1">
                          <a:latin typeface="Montserrat" panose="00000500000000000000" pitchFamily="2" charset="0"/>
                        </a:rPr>
                        <a:t>terjadi</a:t>
                      </a:r>
                      <a:r>
                        <a:rPr lang="en-US" sz="1050" b="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050" b="0" dirty="0" err="1">
                          <a:latin typeface="Montserrat" panose="00000500000000000000" pitchFamily="2" charset="0"/>
                        </a:rPr>
                        <a:t>karena</a:t>
                      </a:r>
                      <a:r>
                        <a:rPr lang="en-US" sz="1050" b="0" dirty="0">
                          <a:latin typeface="Montserrat" panose="00000500000000000000" pitchFamily="2" charset="0"/>
                        </a:rPr>
                        <a:t>, </a:t>
                      </a:r>
                      <a:r>
                        <a:rPr lang="en-ID" sz="1050" b="1" dirty="0" err="1">
                          <a:latin typeface="Montserrat" panose="00000500000000000000" pitchFamily="2" charset="0"/>
                        </a:rPr>
                        <a:t>kurangnya</a:t>
                      </a:r>
                      <a:r>
                        <a:rPr lang="en-ID" sz="1050" b="1" dirty="0">
                          <a:latin typeface="Montserrat" panose="00000500000000000000" pitchFamily="2" charset="0"/>
                        </a:rPr>
                        <a:t> data </a:t>
                      </a:r>
                      <a:r>
                        <a:rPr lang="en-ID" sz="1050" b="1" dirty="0" err="1">
                          <a:latin typeface="Montserrat" panose="00000500000000000000" pitchFamily="2" charset="0"/>
                        </a:rPr>
                        <a:t>kendaraan</a:t>
                      </a:r>
                      <a:r>
                        <a:rPr lang="en-ID" sz="1050" b="1" dirty="0">
                          <a:latin typeface="Montserrat" panose="00000500000000000000" pitchFamily="2" charset="0"/>
                        </a:rPr>
                        <a:t> yang </a:t>
                      </a:r>
                      <a:r>
                        <a:rPr lang="en-ID" sz="1050" b="1" dirty="0" err="1">
                          <a:latin typeface="Montserrat" panose="00000500000000000000" pitchFamily="2" charset="0"/>
                        </a:rPr>
                        <a:t>diproduksi</a:t>
                      </a:r>
                      <a:r>
                        <a:rPr lang="en-ID" sz="1050" b="1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50" b="1" dirty="0" err="1">
                          <a:latin typeface="Montserrat" panose="00000500000000000000" pitchFamily="2" charset="0"/>
                        </a:rPr>
                        <a:t>sebelum</a:t>
                      </a:r>
                      <a:r>
                        <a:rPr lang="en-ID" sz="1050" b="1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50" b="1" dirty="0" err="1">
                          <a:latin typeface="Montserrat" panose="00000500000000000000" pitchFamily="2" charset="0"/>
                        </a:rPr>
                        <a:t>tahun</a:t>
                      </a:r>
                      <a:r>
                        <a:rPr lang="en-ID" sz="1050" b="1" dirty="0">
                          <a:latin typeface="Montserrat" panose="00000500000000000000" pitchFamily="2" charset="0"/>
                        </a:rPr>
                        <a:t> 2011</a:t>
                      </a:r>
                      <a:r>
                        <a:rPr lang="en-ID" sz="1050" b="0" dirty="0">
                          <a:latin typeface="Montserrat" panose="00000500000000000000" pitchFamily="2" charset="0"/>
                        </a:rPr>
                        <a:t> (</a:t>
                      </a:r>
                      <a:r>
                        <a:rPr lang="en-ID" sz="1050" b="0" u="none" dirty="0">
                          <a:latin typeface="Montserrat" panose="00000500000000000000" pitchFamily="2" charset="0"/>
                        </a:rPr>
                        <a:t>S Class 2002, Mileage &lt;25,000</a:t>
                      </a:r>
                      <a:r>
                        <a:rPr lang="en-ID" sz="1050" b="0" dirty="0">
                          <a:latin typeface="Montserrat" panose="00000500000000000000" pitchFamily="2" charset="0"/>
                        </a:rPr>
                        <a:t>), </a:t>
                      </a:r>
                      <a:r>
                        <a:rPr lang="en-ID" sz="1050" dirty="0" err="1">
                          <a:latin typeface="Montserrat" panose="00000500000000000000" pitchFamily="2" charset="0"/>
                        </a:rPr>
                        <a:t>mengakibatkan</a:t>
                      </a:r>
                      <a:r>
                        <a:rPr lang="en-ID" sz="1050" dirty="0">
                          <a:latin typeface="Montserrat" panose="00000500000000000000" pitchFamily="2" charset="0"/>
                        </a:rPr>
                        <a:t> model </a:t>
                      </a:r>
                      <a:r>
                        <a:rPr lang="en-ID" sz="1050" dirty="0" err="1">
                          <a:latin typeface="Montserrat" panose="00000500000000000000" pitchFamily="2" charset="0"/>
                        </a:rPr>
                        <a:t>sulit</a:t>
                      </a:r>
                      <a:r>
                        <a:rPr lang="en-ID" sz="105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50" dirty="0" err="1">
                          <a:latin typeface="Montserrat" panose="00000500000000000000" pitchFamily="2" charset="0"/>
                        </a:rPr>
                        <a:t>untuk</a:t>
                      </a:r>
                      <a:r>
                        <a:rPr lang="en-ID" sz="105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50" dirty="0" err="1">
                          <a:latin typeface="Montserrat" panose="00000500000000000000" pitchFamily="2" charset="0"/>
                        </a:rPr>
                        <a:t>menemukan</a:t>
                      </a:r>
                      <a:r>
                        <a:rPr lang="en-ID" sz="105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50" dirty="0" err="1">
                          <a:latin typeface="Montserrat" panose="00000500000000000000" pitchFamily="2" charset="0"/>
                        </a:rPr>
                        <a:t>pola</a:t>
                      </a:r>
                      <a:r>
                        <a:rPr lang="en-ID" sz="1050" dirty="0">
                          <a:latin typeface="Montserrat" panose="00000500000000000000" pitchFamily="2" charset="0"/>
                        </a:rPr>
                        <a:t> dan </a:t>
                      </a:r>
                      <a:r>
                        <a:rPr lang="id-ID" sz="1050" dirty="0">
                          <a:latin typeface="Montserrat" panose="00000500000000000000" pitchFamily="2" charset="0"/>
                        </a:rPr>
                        <a:t>menghasilkan prediksi </a:t>
                      </a:r>
                      <a:r>
                        <a:rPr lang="id-ID" sz="1050" i="1" dirty="0">
                          <a:latin typeface="Montserrat" panose="00000500000000000000" pitchFamily="2" charset="0"/>
                        </a:rPr>
                        <a:t>overestimate</a:t>
                      </a:r>
                      <a:r>
                        <a:rPr lang="id-ID" sz="1050" dirty="0">
                          <a:latin typeface="Montserrat" panose="00000500000000000000" pitchFamily="2" charset="0"/>
                        </a:rPr>
                        <a:t>.</a:t>
                      </a:r>
                      <a:endParaRPr lang="en-US" sz="105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363390"/>
                  </a:ext>
                </a:extLst>
              </a:tr>
              <a:tr h="725633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90.000 – 100.000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050" dirty="0" err="1">
                          <a:latin typeface="Montserrat" panose="00000500000000000000" pitchFamily="2" charset="0"/>
                        </a:rPr>
                        <a:t>Peningkatan</a:t>
                      </a:r>
                      <a:r>
                        <a:rPr lang="en-ID" sz="1050" dirty="0">
                          <a:latin typeface="Montserrat" panose="00000500000000000000" pitchFamily="2" charset="0"/>
                        </a:rPr>
                        <a:t> error </a:t>
                      </a:r>
                      <a:r>
                        <a:rPr lang="en-ID" sz="1050" dirty="0" err="1">
                          <a:latin typeface="Montserrat" panose="00000500000000000000" pitchFamily="2" charset="0"/>
                        </a:rPr>
                        <a:t>terjadi</a:t>
                      </a:r>
                      <a:r>
                        <a:rPr lang="en-ID" sz="105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50" dirty="0" err="1">
                          <a:latin typeface="Montserrat" panose="00000500000000000000" pitchFamily="2" charset="0"/>
                        </a:rPr>
                        <a:t>karena</a:t>
                      </a:r>
                      <a:r>
                        <a:rPr lang="en-ID" sz="1050" dirty="0">
                          <a:latin typeface="Montserrat" panose="00000500000000000000" pitchFamily="2" charset="0"/>
                        </a:rPr>
                        <a:t>, </a:t>
                      </a:r>
                      <a:r>
                        <a:rPr lang="en-ID" sz="1050" dirty="0" err="1">
                          <a:latin typeface="Montserrat" panose="00000500000000000000" pitchFamily="2" charset="0"/>
                        </a:rPr>
                        <a:t>adanya</a:t>
                      </a:r>
                      <a:r>
                        <a:rPr lang="en-ID" sz="105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50" b="1" dirty="0">
                          <a:latin typeface="Montserrat" panose="00000500000000000000" pitchFamily="2" charset="0"/>
                        </a:rPr>
                        <a:t>data test yang </a:t>
                      </a:r>
                      <a:r>
                        <a:rPr lang="en-ID" sz="1050" b="1" dirty="0" err="1">
                          <a:latin typeface="Montserrat" panose="00000500000000000000" pitchFamily="2" charset="0"/>
                        </a:rPr>
                        <a:t>memiliki</a:t>
                      </a:r>
                      <a:r>
                        <a:rPr lang="en-ID" sz="1050" b="1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50" b="1" dirty="0" err="1">
                          <a:latin typeface="Montserrat" panose="00000500000000000000" pitchFamily="2" charset="0"/>
                        </a:rPr>
                        <a:t>harga</a:t>
                      </a:r>
                      <a:r>
                        <a:rPr lang="en-ID" sz="1050" b="1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50" b="1" dirty="0" err="1">
                          <a:latin typeface="Montserrat" panose="00000500000000000000" pitchFamily="2" charset="0"/>
                        </a:rPr>
                        <a:t>aktual</a:t>
                      </a:r>
                      <a:r>
                        <a:rPr lang="en-ID" sz="1050" b="1" dirty="0">
                          <a:latin typeface="Montserrat" panose="00000500000000000000" pitchFamily="2" charset="0"/>
                        </a:rPr>
                        <a:t> yang </a:t>
                      </a:r>
                      <a:r>
                        <a:rPr lang="en-ID" sz="1050" b="1" i="1" dirty="0">
                          <a:latin typeface="Montserrat" panose="00000500000000000000" pitchFamily="2" charset="0"/>
                        </a:rPr>
                        <a:t>overpriced </a:t>
                      </a:r>
                      <a:r>
                        <a:rPr lang="en-ID" sz="1050" b="0" i="0" dirty="0">
                          <a:latin typeface="Montserrat" panose="00000500000000000000" pitchFamily="2" charset="0"/>
                        </a:rPr>
                        <a:t>(</a:t>
                      </a:r>
                      <a:r>
                        <a:rPr lang="en-ID" sz="1050" dirty="0">
                          <a:latin typeface="Montserrat" panose="00000500000000000000" pitchFamily="2" charset="0"/>
                        </a:rPr>
                        <a:t>S Class 2019, Engine Size 4.0)</a:t>
                      </a:r>
                      <a:r>
                        <a:rPr lang="en-ID" sz="1050" i="1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50" b="0" i="0" dirty="0" err="1">
                          <a:latin typeface="Montserrat" panose="00000500000000000000" pitchFamily="2" charset="0"/>
                        </a:rPr>
                        <a:t>jika</a:t>
                      </a:r>
                      <a:r>
                        <a:rPr lang="en-ID" sz="1050" b="0" i="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50" b="0" i="0" dirty="0" err="1">
                          <a:latin typeface="Montserrat" panose="00000500000000000000" pitchFamily="2" charset="0"/>
                        </a:rPr>
                        <a:t>dibandingkan</a:t>
                      </a:r>
                      <a:r>
                        <a:rPr lang="en-ID" sz="1050" b="0" i="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50" b="0" i="0" dirty="0" err="1">
                          <a:latin typeface="Montserrat" panose="00000500000000000000" pitchFamily="2" charset="0"/>
                        </a:rPr>
                        <a:t>dengan</a:t>
                      </a:r>
                      <a:r>
                        <a:rPr lang="en-ID" sz="1050" b="0" i="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50" b="0" i="0" dirty="0" err="1">
                          <a:latin typeface="Montserrat" panose="00000500000000000000" pitchFamily="2" charset="0"/>
                        </a:rPr>
                        <a:t>harga</a:t>
                      </a:r>
                      <a:r>
                        <a:rPr lang="en-ID" sz="1050" b="0" i="0" dirty="0">
                          <a:latin typeface="Montserrat" panose="00000500000000000000" pitchFamily="2" charset="0"/>
                        </a:rPr>
                        <a:t> pada data train, </a:t>
                      </a:r>
                      <a:r>
                        <a:rPr lang="en-ID" sz="1050" b="0" i="0" dirty="0" err="1">
                          <a:latin typeface="Montserrat" panose="00000500000000000000" pitchFamily="2" charset="0"/>
                        </a:rPr>
                        <a:t>menyebabkan</a:t>
                      </a:r>
                      <a:r>
                        <a:rPr lang="en-ID" sz="1050" b="0" i="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50" b="0" i="0" dirty="0" err="1">
                          <a:latin typeface="Montserrat" panose="00000500000000000000" pitchFamily="2" charset="0"/>
                        </a:rPr>
                        <a:t>prediksi</a:t>
                      </a:r>
                      <a:r>
                        <a:rPr lang="en-ID" sz="1050" b="0" i="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50" b="0" i="1" dirty="0">
                          <a:latin typeface="Montserrat" panose="00000500000000000000" pitchFamily="2" charset="0"/>
                        </a:rPr>
                        <a:t>underestimate</a:t>
                      </a:r>
                      <a:r>
                        <a:rPr lang="en-ID" sz="1050" i="0" dirty="0">
                          <a:latin typeface="Montserrat" panose="00000500000000000000" pitchFamily="2" charset="0"/>
                        </a:rPr>
                        <a:t>. </a:t>
                      </a:r>
                      <a:r>
                        <a:rPr lang="en-ID" sz="1050" i="0" dirty="0" err="1">
                          <a:latin typeface="Montserrat" panose="00000500000000000000" pitchFamily="2" charset="0"/>
                        </a:rPr>
                        <a:t>Padahal</a:t>
                      </a:r>
                      <a:r>
                        <a:rPr lang="en-ID" sz="1050" i="0" dirty="0">
                          <a:latin typeface="Montserrat" panose="00000500000000000000" pitchFamily="2" charset="0"/>
                        </a:rPr>
                        <a:t> m</a:t>
                      </a:r>
                      <a:r>
                        <a:rPr lang="en-ID" sz="1050" dirty="0">
                          <a:latin typeface="Montserrat" panose="00000500000000000000" pitchFamily="2" charset="0"/>
                        </a:rPr>
                        <a:t>odel </a:t>
                      </a:r>
                      <a:r>
                        <a:rPr lang="en-ID" sz="1050" dirty="0" err="1">
                          <a:latin typeface="Montserrat" panose="00000500000000000000" pitchFamily="2" charset="0"/>
                        </a:rPr>
                        <a:t>mempelajari</a:t>
                      </a:r>
                      <a:r>
                        <a:rPr lang="en-ID" sz="1050" dirty="0">
                          <a:latin typeface="Montserrat" panose="00000500000000000000" pitchFamily="2" charset="0"/>
                        </a:rPr>
                        <a:t> data </a:t>
                      </a:r>
                      <a:r>
                        <a:rPr lang="en-ID" sz="1050" dirty="0" err="1">
                          <a:latin typeface="Montserrat" panose="00000500000000000000" pitchFamily="2" charset="0"/>
                        </a:rPr>
                        <a:t>mobil</a:t>
                      </a:r>
                      <a:r>
                        <a:rPr lang="en-ID" sz="105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50" dirty="0" err="1">
                          <a:latin typeface="Montserrat" panose="00000500000000000000" pitchFamily="2" charset="0"/>
                        </a:rPr>
                        <a:t>cukup</a:t>
                      </a:r>
                      <a:r>
                        <a:rPr lang="en-ID" sz="105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50" dirty="0" err="1">
                          <a:latin typeface="Montserrat" panose="00000500000000000000" pitchFamily="2" charset="0"/>
                        </a:rPr>
                        <a:t>baik</a:t>
                      </a:r>
                      <a:r>
                        <a:rPr lang="en-ID" sz="105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50" dirty="0" err="1">
                          <a:latin typeface="Montserrat" panose="00000500000000000000" pitchFamily="2" charset="0"/>
                        </a:rPr>
                        <a:t>untuk</a:t>
                      </a:r>
                      <a:r>
                        <a:rPr lang="en-ID" sz="105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50" dirty="0" err="1">
                          <a:latin typeface="Montserrat" panose="00000500000000000000" pitchFamily="2" charset="0"/>
                        </a:rPr>
                        <a:t>mobil</a:t>
                      </a:r>
                      <a:r>
                        <a:rPr lang="en-ID" sz="105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50" dirty="0" err="1">
                          <a:latin typeface="Montserrat" panose="00000500000000000000" pitchFamily="2" charset="0"/>
                        </a:rPr>
                        <a:t>serupa</a:t>
                      </a:r>
                      <a:r>
                        <a:rPr lang="en-ID" sz="1050" dirty="0">
                          <a:latin typeface="Montserrat" panose="00000500000000000000" pitchFamily="2" charset="0"/>
                        </a:rPr>
                        <a:t>.</a:t>
                      </a:r>
                      <a:endParaRPr lang="id-ID" sz="105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765459"/>
                  </a:ext>
                </a:extLst>
              </a:tr>
              <a:tr h="923531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80.000 – 90.000</a:t>
                      </a:r>
                    </a:p>
                    <a:p>
                      <a:endParaRPr lang="en-US" sz="1000" b="0" dirty="0">
                        <a:latin typeface="Montserrat" panose="00000500000000000000" pitchFamily="2" charset="0"/>
                      </a:endParaRPr>
                    </a:p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130.000 – 140.000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Montserrat" panose="00000500000000000000" pitchFamily="2" charset="0"/>
                        </a:rPr>
                        <a:t>P</a:t>
                      </a:r>
                      <a:r>
                        <a:rPr lang="id-ID" sz="1050" dirty="0">
                          <a:latin typeface="Montserrat" panose="00000500000000000000" pitchFamily="2" charset="0"/>
                        </a:rPr>
                        <a:t>rediksi </a:t>
                      </a:r>
                      <a:r>
                        <a:rPr lang="en-US" sz="1050" dirty="0">
                          <a:latin typeface="Montserrat" panose="00000500000000000000" pitchFamily="2" charset="0"/>
                        </a:rPr>
                        <a:t>sangat </a:t>
                      </a:r>
                      <a:r>
                        <a:rPr lang="en-US" sz="1050" dirty="0" err="1">
                          <a:latin typeface="Montserrat" panose="00000500000000000000" pitchFamily="2" charset="0"/>
                        </a:rPr>
                        <a:t>baik</a:t>
                      </a:r>
                      <a:r>
                        <a:rPr lang="en-US" sz="105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id-ID" sz="1050" dirty="0">
                          <a:latin typeface="Montserrat" panose="00000500000000000000" pitchFamily="2" charset="0"/>
                        </a:rPr>
                        <a:t>pada rentang harga ini </a:t>
                      </a:r>
                      <a:r>
                        <a:rPr lang="en-US" sz="1050" dirty="0" err="1">
                          <a:latin typeface="Montserrat" panose="00000500000000000000" pitchFamily="2" charset="0"/>
                        </a:rPr>
                        <a:t>terjadi</a:t>
                      </a:r>
                      <a:r>
                        <a:rPr lang="en-US" sz="105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050" dirty="0" err="1">
                          <a:latin typeface="Montserrat" panose="00000500000000000000" pitchFamily="2" charset="0"/>
                        </a:rPr>
                        <a:t>karena</a:t>
                      </a:r>
                      <a:r>
                        <a:rPr lang="en-US" sz="1050" dirty="0">
                          <a:latin typeface="Montserrat" panose="00000500000000000000" pitchFamily="2" charset="0"/>
                        </a:rPr>
                        <a:t>, </a:t>
                      </a:r>
                      <a:r>
                        <a:rPr lang="id-ID" sz="1050" b="1" dirty="0">
                          <a:latin typeface="Montserrat" panose="00000500000000000000" pitchFamily="2" charset="0"/>
                        </a:rPr>
                        <a:t>persebaran data harga prediksi</a:t>
                      </a:r>
                      <a:r>
                        <a:rPr lang="id-ID" sz="1050" dirty="0">
                          <a:latin typeface="Montserrat" panose="00000500000000000000" pitchFamily="2" charset="0"/>
                        </a:rPr>
                        <a:t> pada </a:t>
                      </a:r>
                      <a:r>
                        <a:rPr lang="en-US" sz="1050" dirty="0">
                          <a:latin typeface="Montserrat" panose="00000500000000000000" pitchFamily="2" charset="0"/>
                        </a:rPr>
                        <a:t>data test di</a:t>
                      </a:r>
                      <a:r>
                        <a:rPr lang="id-ID" sz="1050" dirty="0">
                          <a:latin typeface="Montserrat" panose="00000500000000000000" pitchFamily="2" charset="0"/>
                        </a:rPr>
                        <a:t>rentang tersebut </a:t>
                      </a:r>
                      <a:r>
                        <a:rPr lang="id-ID" sz="1050" b="1" dirty="0">
                          <a:latin typeface="Montserrat" panose="00000500000000000000" pitchFamily="2" charset="0"/>
                        </a:rPr>
                        <a:t>sangat sedikit namun memiliki karakteristik yang serupa </a:t>
                      </a:r>
                      <a:r>
                        <a:rPr lang="id-ID" sz="1050" dirty="0">
                          <a:latin typeface="Montserrat" panose="00000500000000000000" pitchFamily="2" charset="0"/>
                        </a:rPr>
                        <a:t>berdasarkan feature importance seperti Engine Size, Year, Mpg, dan Transmission.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705859"/>
                  </a:ext>
                </a:extLst>
              </a:tr>
            </a:tbl>
          </a:graphicData>
        </a:graphic>
      </p:graphicFrame>
      <p:sp>
        <p:nvSpPr>
          <p:cNvPr id="2" name="Google Shape;1236;p39">
            <a:extLst>
              <a:ext uri="{FF2B5EF4-FFF2-40B4-BE49-F238E27FC236}">
                <a16:creationId xmlns:a16="http://schemas.microsoft.com/office/drawing/2014/main" id="{D7357049-F882-C5F1-0373-AE5E2C8EE4C3}"/>
              </a:ext>
            </a:extLst>
          </p:cNvPr>
          <p:cNvSpPr txBox="1">
            <a:spLocks/>
          </p:cNvSpPr>
          <p:nvPr/>
        </p:nvSpPr>
        <p:spPr>
          <a:xfrm>
            <a:off x="720000" y="141891"/>
            <a:ext cx="7704000" cy="671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Black Han Sans"/>
              <a:buNone/>
              <a:defRPr sz="2700" b="0" i="0" u="none" strike="noStrike" cap="none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ID" sz="2400" b="1" dirty="0">
                <a:latin typeface="Montserrat" panose="00000500000000000000" pitchFamily="2" charset="0"/>
              </a:rPr>
              <a:t>MAPE Performance Based on Price Insight</a:t>
            </a:r>
          </a:p>
        </p:txBody>
      </p:sp>
    </p:spTree>
    <p:extLst>
      <p:ext uri="{BB962C8B-B14F-4D97-AF65-F5344CB8AC3E}">
        <p14:creationId xmlns:p14="http://schemas.microsoft.com/office/powerpoint/2010/main" val="7173726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5">
          <a:extLst>
            <a:ext uri="{FF2B5EF4-FFF2-40B4-BE49-F238E27FC236}">
              <a16:creationId xmlns:a16="http://schemas.microsoft.com/office/drawing/2014/main" id="{BA3BEC7A-498D-A265-4B8F-E641F2C4E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C48913A-2960-06B4-AA42-EE674F041A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604803"/>
              </p:ext>
            </p:extLst>
          </p:nvPr>
        </p:nvGraphicFramePr>
        <p:xfrm>
          <a:off x="1811075" y="1039610"/>
          <a:ext cx="5609163" cy="3292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95693">
                  <a:extLst>
                    <a:ext uri="{9D8B030D-6E8A-4147-A177-3AD203B41FA5}">
                      <a16:colId xmlns:a16="http://schemas.microsoft.com/office/drawing/2014/main" val="261471112"/>
                    </a:ext>
                  </a:extLst>
                </a:gridCol>
                <a:gridCol w="4513470">
                  <a:extLst>
                    <a:ext uri="{9D8B030D-6E8A-4147-A177-3AD203B41FA5}">
                      <a16:colId xmlns:a16="http://schemas.microsoft.com/office/drawing/2014/main" val="3461157052"/>
                    </a:ext>
                  </a:extLst>
                </a:gridCol>
              </a:tblGrid>
              <a:tr h="2077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Feature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Limitation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554529"/>
                  </a:ext>
                </a:extLst>
              </a:tr>
              <a:tr h="332321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Brand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00" dirty="0">
                          <a:latin typeface="Montserrat" panose="00000500000000000000" pitchFamily="2" charset="0"/>
                        </a:rPr>
                        <a:t>Model hanya dapat digunakan pada Brand Kendaraan ('Audi', 'BMW', 'Ford', 'Hyundai', 'Mercedes Benz', 'Skoda','Toyota', 'Vauxhall', 'Volkswagen')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363390"/>
                  </a:ext>
                </a:extLst>
              </a:tr>
              <a:tr h="332321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Model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d-ID" sz="1000" dirty="0">
                          <a:latin typeface="Montserrat" panose="00000500000000000000" pitchFamily="2" charset="0"/>
                        </a:rPr>
                        <a:t>Model hanya dapat digunakan untuk 19</a:t>
                      </a:r>
                      <a:r>
                        <a:rPr lang="en-US" sz="1000" dirty="0">
                          <a:latin typeface="Montserrat" panose="00000500000000000000" pitchFamily="2" charset="0"/>
                        </a:rPr>
                        <a:t>4</a:t>
                      </a:r>
                      <a:r>
                        <a:rPr lang="id-ID" sz="1000" dirty="0">
                          <a:latin typeface="Montserrat" panose="00000500000000000000" pitchFamily="2" charset="0"/>
                        </a:rPr>
                        <a:t> Model kendaraan dari 9 Brand kendaraan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765459"/>
                  </a:ext>
                </a:extLst>
              </a:tr>
              <a:tr h="26302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Year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i-FI" sz="1000" dirty="0">
                          <a:latin typeface="Montserrat" panose="00000500000000000000" pitchFamily="2" charset="0"/>
                        </a:rPr>
                        <a:t>Tahun pembuatan kendaraan 1996 - 2020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705859"/>
                  </a:ext>
                </a:extLst>
              </a:tr>
              <a:tr h="26302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Price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d-ID" sz="1000" dirty="0">
                          <a:latin typeface="Montserrat" panose="00000500000000000000" pitchFamily="2" charset="0"/>
                        </a:rPr>
                        <a:t>Mobil dengan rentang harga £450 - £159</a:t>
                      </a:r>
                      <a:r>
                        <a:rPr lang="en-US" sz="1000" dirty="0">
                          <a:latin typeface="Montserrat" panose="00000500000000000000" pitchFamily="2" charset="0"/>
                        </a:rPr>
                        <a:t>.</a:t>
                      </a:r>
                      <a:r>
                        <a:rPr lang="id-ID" sz="1000" dirty="0">
                          <a:latin typeface="Montserrat" panose="00000500000000000000" pitchFamily="2" charset="0"/>
                        </a:rPr>
                        <a:t>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721816"/>
                  </a:ext>
                </a:extLst>
              </a:tr>
              <a:tr h="26302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Transmission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000" dirty="0">
                          <a:latin typeface="Montserrat" panose="00000500000000000000" pitchFamily="2" charset="0"/>
                        </a:rPr>
                        <a:t>Mobil bertransmisi Manual, Semi-Auto dan Automatic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391488"/>
                  </a:ext>
                </a:extLst>
              </a:tr>
              <a:tr h="26302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Mileage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a-DK" sz="1000" dirty="0">
                          <a:latin typeface="Montserrat" panose="00000500000000000000" pitchFamily="2" charset="0"/>
                        </a:rPr>
                        <a:t>Mobil dengan mileage 1 – 323.000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371514"/>
                  </a:ext>
                </a:extLst>
              </a:tr>
              <a:tr h="26302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Fuel Type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d-ID" sz="1000" dirty="0">
                          <a:latin typeface="Montserrat" panose="00000500000000000000" pitchFamily="2" charset="0"/>
                        </a:rPr>
                        <a:t>Mobil bertipe bahan bakar Diesel, Petrol, Other, Hybrid dan Electric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650503"/>
                  </a:ext>
                </a:extLst>
              </a:tr>
              <a:tr h="26302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Tax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d-ID" sz="1000" dirty="0">
                          <a:latin typeface="Montserrat" panose="00000500000000000000" pitchFamily="2" charset="0"/>
                        </a:rPr>
                        <a:t>Mobil dengan pajak kendaraan £0 - £580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708402"/>
                  </a:ext>
                </a:extLst>
              </a:tr>
              <a:tr h="26302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Mpg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d-ID" sz="1000" dirty="0">
                          <a:latin typeface="Montserrat" panose="00000500000000000000" pitchFamily="2" charset="0"/>
                        </a:rPr>
                        <a:t>Mobil dengang konsumsi bahan bakar 11 - 470.8 Mpg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277931"/>
                  </a:ext>
                </a:extLst>
              </a:tr>
              <a:tr h="26302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Engine Size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d-ID" sz="1000" dirty="0">
                          <a:latin typeface="Montserrat" panose="00000500000000000000" pitchFamily="2" charset="0"/>
                        </a:rPr>
                        <a:t>Mobil yang kapasitas mesin berukuran 0</a:t>
                      </a:r>
                      <a:r>
                        <a:rPr lang="en-US" sz="1000" dirty="0">
                          <a:latin typeface="Montserrat" panose="00000500000000000000" pitchFamily="2" charset="0"/>
                        </a:rPr>
                        <a:t>.0</a:t>
                      </a:r>
                      <a:r>
                        <a:rPr lang="id-ID" sz="1000" dirty="0">
                          <a:latin typeface="Montserrat" panose="00000500000000000000" pitchFamily="2" charset="0"/>
                        </a:rPr>
                        <a:t> - 6.6</a:t>
                      </a:r>
                      <a:r>
                        <a:rPr lang="en-US" sz="1000" dirty="0">
                          <a:latin typeface="Montserrat" panose="00000500000000000000" pitchFamily="2" charset="0"/>
                        </a:rPr>
                        <a:t>  cc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903620"/>
                  </a:ext>
                </a:extLst>
              </a:tr>
            </a:tbl>
          </a:graphicData>
        </a:graphic>
      </p:graphicFrame>
      <p:sp>
        <p:nvSpPr>
          <p:cNvPr id="5" name="Google Shape;1236;p39">
            <a:extLst>
              <a:ext uri="{FF2B5EF4-FFF2-40B4-BE49-F238E27FC236}">
                <a16:creationId xmlns:a16="http://schemas.microsoft.com/office/drawing/2014/main" id="{01A17EA6-626C-EB71-F1CC-70A9FF629765}"/>
              </a:ext>
            </a:extLst>
          </p:cNvPr>
          <p:cNvSpPr txBox="1">
            <a:spLocks/>
          </p:cNvSpPr>
          <p:nvPr/>
        </p:nvSpPr>
        <p:spPr>
          <a:xfrm>
            <a:off x="720000" y="141891"/>
            <a:ext cx="7704000" cy="671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Black Han Sans"/>
              <a:buNone/>
              <a:defRPr sz="2700" b="0" i="0" u="none" strike="noStrike" cap="none">
                <a:solidFill>
                  <a:schemeClr val="dk1"/>
                </a:solidFill>
                <a:latin typeface="Black Han Sans"/>
                <a:ea typeface="Black Han Sans"/>
                <a:cs typeface="Black Han Sans"/>
                <a:sym typeface="Black Ha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ID" b="1" dirty="0">
                <a:latin typeface="Montserrat" panose="00000500000000000000" pitchFamily="2" charset="0"/>
              </a:rPr>
              <a:t>Model Limitation</a:t>
            </a:r>
          </a:p>
        </p:txBody>
      </p:sp>
    </p:spTree>
    <p:extLst>
      <p:ext uri="{BB962C8B-B14F-4D97-AF65-F5344CB8AC3E}">
        <p14:creationId xmlns:p14="http://schemas.microsoft.com/office/powerpoint/2010/main" val="19432369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7">
          <a:extLst>
            <a:ext uri="{FF2B5EF4-FFF2-40B4-BE49-F238E27FC236}">
              <a16:creationId xmlns:a16="http://schemas.microsoft.com/office/drawing/2014/main" id="{2E712108-B142-FB9F-9E2E-D9983938B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42">
            <a:extLst>
              <a:ext uri="{FF2B5EF4-FFF2-40B4-BE49-F238E27FC236}">
                <a16:creationId xmlns:a16="http://schemas.microsoft.com/office/drawing/2014/main" id="{88314EFB-C5DC-DDCE-7084-1E38FE8161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55467"/>
            <a:ext cx="7704000" cy="549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 sz="2800" b="1" dirty="0">
                <a:latin typeface="Montserrat" panose="00000500000000000000" pitchFamily="2" charset="0"/>
              </a:rPr>
              <a:t>Conclusion</a:t>
            </a:r>
            <a:endParaRPr lang="id-ID" sz="2800" b="1" dirty="0">
              <a:latin typeface="Montserrat" panose="00000500000000000000" pitchFamily="2" charset="0"/>
            </a:endParaRPr>
          </a:p>
        </p:txBody>
      </p:sp>
      <p:sp>
        <p:nvSpPr>
          <p:cNvPr id="3" name="Google Shape;3169;p52">
            <a:extLst>
              <a:ext uri="{FF2B5EF4-FFF2-40B4-BE49-F238E27FC236}">
                <a16:creationId xmlns:a16="http://schemas.microsoft.com/office/drawing/2014/main" id="{6C20CF27-B34A-F594-2012-379359B8C40F}"/>
              </a:ext>
            </a:extLst>
          </p:cNvPr>
          <p:cNvSpPr txBox="1"/>
          <p:nvPr/>
        </p:nvSpPr>
        <p:spPr>
          <a:xfrm>
            <a:off x="720000" y="994229"/>
            <a:ext cx="7710600" cy="3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1200" b="1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Karakteristik</a:t>
            </a:r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b="1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mobil</a:t>
            </a:r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b="1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bekas</a:t>
            </a:r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di </a:t>
            </a:r>
            <a:r>
              <a:rPr lang="en-US" sz="1200" b="1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Inggris</a:t>
            </a:r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Raya </a:t>
            </a:r>
            <a:r>
              <a:rPr lang="en-US" sz="1200" b="1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berdasarkan</a:t>
            </a:r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b="1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Kategori</a:t>
            </a:r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Harga: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50000"/>
                </a:schemeClr>
              </a:solidFill>
              <a:latin typeface="Montserrat" panose="00000500000000000000" pitchFamily="2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Kategori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Budget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mencakup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mobil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produksi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lama (4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tahun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) yang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berukuran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kecil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memiliki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mesin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bertenaga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kecil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hingga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menengah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bertransmisi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manual, dan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memiliki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efisiensi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bahan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bakar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yang sangat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baik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membuat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kendaraan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pada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kategori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ini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sangat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cocok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untuk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kebutuhan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transportasi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perkotaan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Kategori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Standard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mencakup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mobil-mobil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dengan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variasi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yang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beragam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, </a:t>
            </a:r>
            <a:r>
              <a:rPr lang="sv-SE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dengan perpaduan karakteristik kendaraan dari kategori Budget dan Standar, membuat kendaraan pada kategori ini dapat memenuhi preferensi dan kebutuhan yang berbeda-beda.</a:t>
            </a:r>
            <a:endParaRPr lang="en-US" sz="1200" dirty="0">
              <a:solidFill>
                <a:schemeClr val="tx1">
                  <a:lumMod val="50000"/>
                </a:schemeClr>
              </a:solidFill>
              <a:latin typeface="Montserrat" panose="00000500000000000000" pitchFamily="2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Kategori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Premium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mencakup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mobil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produksi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baru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(1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tahun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) yang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berukuran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besar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memiliki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mesin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bertenaga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menegah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hingga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besar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bertransmisi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modern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seperti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semi-auto dan automatic, dan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memiliki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efisiensi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bahan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bakar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yang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cukup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Dengan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karakteristik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tersebut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, stakeholder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mendapatkan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gambaran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mengenai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mobil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bekas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di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Inggris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Raya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berdasarkan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kategori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harga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dari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data listing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mobil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bekas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di sana.</a:t>
            </a:r>
          </a:p>
        </p:txBody>
      </p:sp>
    </p:spTree>
    <p:extLst>
      <p:ext uri="{BB962C8B-B14F-4D97-AF65-F5344CB8AC3E}">
        <p14:creationId xmlns:p14="http://schemas.microsoft.com/office/powerpoint/2010/main" val="18791309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7">
          <a:extLst>
            <a:ext uri="{FF2B5EF4-FFF2-40B4-BE49-F238E27FC236}">
              <a16:creationId xmlns:a16="http://schemas.microsoft.com/office/drawing/2014/main" id="{A0E20B10-05AF-E0C4-1EE8-3F1153368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42">
            <a:extLst>
              <a:ext uri="{FF2B5EF4-FFF2-40B4-BE49-F238E27FC236}">
                <a16:creationId xmlns:a16="http://schemas.microsoft.com/office/drawing/2014/main" id="{ABF7AFC3-0A7C-D4A1-E818-30BD1D3F8E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55467"/>
            <a:ext cx="7704000" cy="549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 sz="2800" b="1" dirty="0">
                <a:latin typeface="Montserrat" panose="00000500000000000000" pitchFamily="2" charset="0"/>
              </a:rPr>
              <a:t>Conclusion</a:t>
            </a:r>
            <a:endParaRPr lang="id-ID" sz="2800" b="1" dirty="0">
              <a:latin typeface="Montserrat" panose="00000500000000000000" pitchFamily="2" charset="0"/>
            </a:endParaRPr>
          </a:p>
        </p:txBody>
      </p:sp>
      <p:sp>
        <p:nvSpPr>
          <p:cNvPr id="3" name="Google Shape;3169;p52">
            <a:extLst>
              <a:ext uri="{FF2B5EF4-FFF2-40B4-BE49-F238E27FC236}">
                <a16:creationId xmlns:a16="http://schemas.microsoft.com/office/drawing/2014/main" id="{107F1E86-2364-4C1C-3425-6824825512B8}"/>
              </a:ext>
            </a:extLst>
          </p:cNvPr>
          <p:cNvSpPr txBox="1"/>
          <p:nvPr/>
        </p:nvSpPr>
        <p:spPr>
          <a:xfrm>
            <a:off x="720000" y="994229"/>
            <a:ext cx="7710600" cy="3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1200" b="1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Karakteristik</a:t>
            </a:r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model </a:t>
            </a:r>
            <a:r>
              <a:rPr lang="en-US" sz="1200" b="1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terbaik</a:t>
            </a:r>
            <a:r>
              <a:rPr lang="en-US" sz="1200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50000"/>
                </a:schemeClr>
              </a:solidFill>
              <a:latin typeface="Montserrat" panose="00000500000000000000" pitchFamily="2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Model Random Forest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dengan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MAPE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sebesar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6.95%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setelah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tuning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adalah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model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terbaik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untuk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permasalahan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ini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. Model </a:t>
            </a:r>
            <a:r>
              <a:rPr lang="sv-SE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memiliki kesalahan rata-rata sekitar 6.95% dari selisih persentase antara harga prediksi dan harga aktualnya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Fitur paling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berpengaruh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dalam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model Random Forest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untuk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memprediksi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harga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meliputi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ukuran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mesin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tahun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pembuatan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konsumsi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bahan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bakar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transmisi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, dan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jarak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tempuh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Hasil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analisis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error residual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menunjukan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bahwa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residual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ekstrim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disebabkan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oleh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kurangnya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data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mobil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dibeberapa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karakteristik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dan juga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harga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aktual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yang </a:t>
            </a:r>
            <a:r>
              <a:rPr lang="en-US" sz="1200" i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overpriced/underpriced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Performa model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berdasarkan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rentang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harga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menunjukkan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rentang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prediksi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harga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>
                <a:solidFill>
                  <a:schemeClr val="dk1"/>
                </a:solidFill>
                <a:latin typeface="Montserrat" panose="00000500000000000000" pitchFamily="2" charset="0"/>
                <a:ea typeface="Open Sans"/>
                <a:cs typeface="Open Sans"/>
                <a:sym typeface="Open Sans"/>
              </a:rPr>
              <a:t>0 – 10.000 dan 90.000 – 100.000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memiliki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rerata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i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error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prediksi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harga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yang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signifikan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dibandingkan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rentang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harga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lainnya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. Hal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ini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menunjukan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bahwa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prediksi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harga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dari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model pada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rentang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tersebut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tidak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terlalu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dapat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dipercaya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50000"/>
                </a:schemeClr>
              </a:solidFill>
              <a:latin typeface="Montserrat" panose="00000500000000000000" pitchFamily="2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>
                  <a:lumMod val="50000"/>
                </a:schemeClr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1935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7">
          <a:extLst>
            <a:ext uri="{FF2B5EF4-FFF2-40B4-BE49-F238E27FC236}">
              <a16:creationId xmlns:a16="http://schemas.microsoft.com/office/drawing/2014/main" id="{03307459-EE7F-CD77-1D0F-EF0F2AC2B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42">
            <a:extLst>
              <a:ext uri="{FF2B5EF4-FFF2-40B4-BE49-F238E27FC236}">
                <a16:creationId xmlns:a16="http://schemas.microsoft.com/office/drawing/2014/main" id="{474B4CC7-664E-82EB-999C-2FBF562A92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55467"/>
            <a:ext cx="7704000" cy="549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 sz="2800" b="1" dirty="0">
                <a:latin typeface="Montserrat" panose="00000500000000000000" pitchFamily="2" charset="0"/>
              </a:rPr>
              <a:t>Conclusion-Model Implementation</a:t>
            </a:r>
            <a:endParaRPr lang="id-ID" sz="2800" b="1" dirty="0">
              <a:latin typeface="Montserrat" panose="00000500000000000000" pitchFamily="2" charset="0"/>
            </a:endParaRPr>
          </a:p>
        </p:txBody>
      </p:sp>
      <p:sp>
        <p:nvSpPr>
          <p:cNvPr id="3" name="Google Shape;3169;p52">
            <a:extLst>
              <a:ext uri="{FF2B5EF4-FFF2-40B4-BE49-F238E27FC236}">
                <a16:creationId xmlns:a16="http://schemas.microsoft.com/office/drawing/2014/main" id="{3ECA8D66-6104-FDDB-29E7-556F71330367}"/>
              </a:ext>
            </a:extLst>
          </p:cNvPr>
          <p:cNvSpPr txBox="1"/>
          <p:nvPr/>
        </p:nvSpPr>
        <p:spPr>
          <a:xfrm>
            <a:off x="720000" y="994229"/>
            <a:ext cx="7710600" cy="3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</a:pPr>
            <a:r>
              <a:rPr lang="en-US" sz="1050" b="1" dirty="0" err="1">
                <a:latin typeface="Montserrat" panose="00000500000000000000" pitchFamily="2" charset="0"/>
              </a:rPr>
              <a:t>Tanpa</a:t>
            </a:r>
            <a:r>
              <a:rPr lang="en-US" sz="1050" b="1" dirty="0">
                <a:latin typeface="Montserrat" panose="00000500000000000000" pitchFamily="2" charset="0"/>
              </a:rPr>
              <a:t> </a:t>
            </a:r>
            <a:r>
              <a:rPr lang="en-US" sz="1050" b="1" dirty="0" err="1">
                <a:latin typeface="Montserrat" panose="00000500000000000000" pitchFamily="2" charset="0"/>
              </a:rPr>
              <a:t>menggunakan</a:t>
            </a:r>
            <a:r>
              <a:rPr lang="en-US" sz="1050" b="1" dirty="0">
                <a:latin typeface="Montserrat" panose="00000500000000000000" pitchFamily="2" charset="0"/>
              </a:rPr>
              <a:t> Model:</a:t>
            </a:r>
          </a:p>
          <a:p>
            <a:pPr marL="171450" lvl="0" indent="-17145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050" dirty="0" err="1">
                <a:latin typeface="Montserrat" panose="00000500000000000000" pitchFamily="2" charset="0"/>
              </a:rPr>
              <a:t>Untuk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mendapatkan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estimasi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harga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tanpa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menggunakan</a:t>
            </a:r>
            <a:r>
              <a:rPr lang="en-US" sz="1050" dirty="0">
                <a:latin typeface="Montserrat" panose="00000500000000000000" pitchFamily="2" charset="0"/>
              </a:rPr>
              <a:t> model, </a:t>
            </a:r>
            <a:r>
              <a:rPr lang="en-US" sz="1050" dirty="0" err="1">
                <a:latin typeface="Montserrat" panose="00000500000000000000" pitchFamily="2" charset="0"/>
              </a:rPr>
              <a:t>penjual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harus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menunggu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tim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Webuy</a:t>
            </a:r>
            <a:r>
              <a:rPr lang="en-US" sz="1050" dirty="0">
                <a:latin typeface="Montserrat" panose="00000500000000000000" pitchFamily="2" charset="0"/>
              </a:rPr>
              <a:t> Used Cars </a:t>
            </a:r>
            <a:r>
              <a:rPr lang="en-US" sz="1050" dirty="0" err="1">
                <a:latin typeface="Montserrat" panose="00000500000000000000" pitchFamily="2" charset="0"/>
              </a:rPr>
              <a:t>untuk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memeriksa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informasi</a:t>
            </a:r>
            <a:r>
              <a:rPr lang="en-US" sz="1050" dirty="0">
                <a:latin typeface="Montserrat" panose="00000500000000000000" pitchFamily="2" charset="0"/>
              </a:rPr>
              <a:t> yang </a:t>
            </a:r>
            <a:r>
              <a:rPr lang="en-US" sz="1050" dirty="0" err="1">
                <a:latin typeface="Montserrat" panose="00000500000000000000" pitchFamily="2" charset="0"/>
              </a:rPr>
              <a:t>sudah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diisi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terkait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mobil</a:t>
            </a:r>
            <a:r>
              <a:rPr lang="en-US" sz="1050" dirty="0">
                <a:latin typeface="Montserrat" panose="00000500000000000000" pitchFamily="2" charset="0"/>
              </a:rPr>
              <a:t> yang </a:t>
            </a:r>
            <a:r>
              <a:rPr lang="en-US" sz="1050" dirty="0" err="1">
                <a:latin typeface="Montserrat" panose="00000500000000000000" pitchFamily="2" charset="0"/>
              </a:rPr>
              <a:t>dijual</a:t>
            </a:r>
            <a:r>
              <a:rPr lang="en-US" sz="1050" dirty="0">
                <a:latin typeface="Montserrat" panose="00000500000000000000" pitchFamily="2" charset="0"/>
              </a:rPr>
              <a:t>. Hal </a:t>
            </a:r>
            <a:r>
              <a:rPr lang="en-US" sz="1050" dirty="0" err="1">
                <a:latin typeface="Montserrat" panose="00000500000000000000" pitchFamily="2" charset="0"/>
              </a:rPr>
              <a:t>ini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akan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memakan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banyak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waktu</a:t>
            </a:r>
            <a:r>
              <a:rPr lang="en-US" sz="1050" dirty="0">
                <a:latin typeface="Montserrat" panose="00000500000000000000" pitchFamily="2" charset="0"/>
              </a:rPr>
              <a:t> dan </a:t>
            </a:r>
            <a:r>
              <a:rPr lang="en-US" sz="1050" dirty="0" err="1">
                <a:latin typeface="Montserrat" panose="00000500000000000000" pitchFamily="2" charset="0"/>
              </a:rPr>
              <a:t>menambah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tenaga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kerja</a:t>
            </a:r>
            <a:r>
              <a:rPr lang="en-US" sz="1050" dirty="0">
                <a:latin typeface="Montserrat" panose="00000500000000000000" pitchFamily="2" charset="0"/>
              </a:rPr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050" dirty="0" err="1">
                <a:latin typeface="Montserrat" panose="00000500000000000000" pitchFamily="2" charset="0"/>
              </a:rPr>
              <a:t>Sebagai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contoh</a:t>
            </a:r>
            <a:r>
              <a:rPr lang="en-US" sz="1050" dirty="0">
                <a:latin typeface="Montserrat" panose="00000500000000000000" pitchFamily="2" charset="0"/>
              </a:rPr>
              <a:t>, </a:t>
            </a:r>
            <a:r>
              <a:rPr lang="en-US" sz="1050" dirty="0" err="1">
                <a:latin typeface="Montserrat" panose="00000500000000000000" pitchFamily="2" charset="0"/>
              </a:rPr>
              <a:t>kita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perlu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mengeluarkan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tambahan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biaya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setidaknya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>
                <a:latin typeface="Montserrat" panose="000005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£2013.44</a:t>
            </a:r>
            <a:r>
              <a:rPr lang="en-US" sz="1050" dirty="0">
                <a:latin typeface="Montserrat" panose="00000500000000000000" pitchFamily="2" charset="0"/>
              </a:rPr>
              <a:t> (</a:t>
            </a:r>
            <a:r>
              <a:rPr lang="en-US" sz="1050" dirty="0" err="1">
                <a:latin typeface="Montserrat" panose="00000500000000000000" pitchFamily="2" charset="0"/>
              </a:rPr>
              <a:t>dengan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asumsi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pekerja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mau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dibiayar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dengan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upah</a:t>
            </a:r>
            <a:r>
              <a:rPr lang="en-US" sz="1050" dirty="0">
                <a:latin typeface="Montserrat" panose="00000500000000000000" pitchFamily="2" charset="0"/>
              </a:rPr>
              <a:t> minimum) per </a:t>
            </a:r>
            <a:r>
              <a:rPr lang="en-US" sz="1050" dirty="0" err="1">
                <a:latin typeface="Montserrat" panose="00000500000000000000" pitchFamily="2" charset="0"/>
              </a:rPr>
              <a:t>bulan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untuk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satu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tenaga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kerja</a:t>
            </a:r>
            <a:r>
              <a:rPr lang="en-US" sz="1050" dirty="0">
                <a:latin typeface="Montserrat" panose="00000500000000000000" pitchFamily="2" charset="0"/>
              </a:rPr>
              <a:t> yang </a:t>
            </a:r>
            <a:r>
              <a:rPr lang="en-US" sz="1050" dirty="0" err="1">
                <a:latin typeface="Montserrat" panose="00000500000000000000" pitchFamily="2" charset="0"/>
              </a:rPr>
              <a:t>bertugas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mencari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tahu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estimasi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harga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mobil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bekas</a:t>
            </a:r>
            <a:r>
              <a:rPr lang="en-US" sz="1050" dirty="0">
                <a:latin typeface="Montserrat" panose="00000500000000000000" pitchFamily="2" charset="0"/>
              </a:rPr>
              <a:t> yang </a:t>
            </a:r>
            <a:r>
              <a:rPr lang="en-US" sz="1050" dirty="0" err="1">
                <a:latin typeface="Montserrat" panose="00000500000000000000" pitchFamily="2" charset="0"/>
              </a:rPr>
              <a:t>dijual</a:t>
            </a:r>
            <a:r>
              <a:rPr lang="en-US" sz="1050" dirty="0">
                <a:latin typeface="Montserrat" panose="00000500000000000000" pitchFamily="2" charset="0"/>
              </a:rPr>
              <a:t> oleh </a:t>
            </a:r>
            <a:r>
              <a:rPr lang="en-US" sz="1050" dirty="0" err="1">
                <a:latin typeface="Montserrat" panose="00000500000000000000" pitchFamily="2" charset="0"/>
              </a:rPr>
              <a:t>penjual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dengan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asumsi</a:t>
            </a:r>
            <a:r>
              <a:rPr lang="en-US" sz="1050" dirty="0">
                <a:latin typeface="Montserrat" panose="00000500000000000000" pitchFamily="2" charset="0"/>
              </a:rPr>
              <a:t> per orang </a:t>
            </a:r>
            <a:r>
              <a:rPr lang="en-US" sz="1050" dirty="0" err="1">
                <a:latin typeface="Montserrat" panose="00000500000000000000" pitchFamily="2" charset="0"/>
              </a:rPr>
              <a:t>bekerja</a:t>
            </a:r>
            <a:r>
              <a:rPr lang="en-US" sz="1050" dirty="0">
                <a:latin typeface="Montserrat" panose="00000500000000000000" pitchFamily="2" charset="0"/>
              </a:rPr>
              <a:t> 8 jam </a:t>
            </a:r>
            <a:r>
              <a:rPr lang="en-US" sz="1050" dirty="0" err="1">
                <a:latin typeface="Montserrat" panose="00000500000000000000" pitchFamily="2" charset="0"/>
              </a:rPr>
              <a:t>setiap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hari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kerja</a:t>
            </a:r>
            <a:r>
              <a:rPr lang="en-US" sz="1050" dirty="0">
                <a:latin typeface="Montserrat" panose="00000500000000000000" pitchFamily="2" charset="0"/>
              </a:rPr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050" dirty="0">
              <a:latin typeface="Montserrat" panose="00000500000000000000" pitchFamily="2" charset="0"/>
            </a:endParaRPr>
          </a:p>
          <a:p>
            <a:pPr lvl="0" algn="l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</a:pPr>
            <a:r>
              <a:rPr lang="en-US" sz="1050" b="1" dirty="0" err="1">
                <a:latin typeface="Montserrat" panose="00000500000000000000" pitchFamily="2" charset="0"/>
              </a:rPr>
              <a:t>Menggunakan</a:t>
            </a:r>
            <a:r>
              <a:rPr lang="en-US" sz="1050" b="1" dirty="0">
                <a:latin typeface="Montserrat" panose="00000500000000000000" pitchFamily="2" charset="0"/>
              </a:rPr>
              <a:t> Model:</a:t>
            </a:r>
          </a:p>
          <a:p>
            <a:pPr marL="171450" indent="-171450"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050" dirty="0" err="1">
                <a:latin typeface="Montserrat" panose="00000500000000000000" pitchFamily="2" charset="0"/>
              </a:rPr>
              <a:t>Dengan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memanfaatkan</a:t>
            </a:r>
            <a:r>
              <a:rPr lang="en-US" sz="1050" dirty="0">
                <a:latin typeface="Montserrat" panose="00000500000000000000" pitchFamily="2" charset="0"/>
              </a:rPr>
              <a:t> model, </a:t>
            </a:r>
            <a:r>
              <a:rPr lang="en-US" sz="1050" dirty="0" err="1">
                <a:latin typeface="Montserrat" panose="00000500000000000000" pitchFamily="2" charset="0"/>
              </a:rPr>
              <a:t>perusahaan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bisa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memprediksi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harga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mobil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tanpa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biaya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tambahan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untuk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tenaga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kerja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sebagai</a:t>
            </a:r>
            <a:r>
              <a:rPr lang="en-US" sz="1050" dirty="0">
                <a:latin typeface="Montserrat" panose="00000500000000000000" pitchFamily="2" charset="0"/>
              </a:rPr>
              <a:t> estimator </a:t>
            </a:r>
            <a:r>
              <a:rPr lang="en-US" sz="1050" dirty="0" err="1">
                <a:latin typeface="Montserrat" panose="00000500000000000000" pitchFamily="2" charset="0"/>
              </a:rPr>
              <a:t>harga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mobil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bekas</a:t>
            </a:r>
            <a:r>
              <a:rPr lang="en-US" sz="1050" dirty="0">
                <a:latin typeface="Montserrat" panose="00000500000000000000" pitchFamily="2" charset="0"/>
              </a:rPr>
              <a:t>. </a:t>
            </a:r>
            <a:r>
              <a:rPr lang="en-US" sz="1050" dirty="0" err="1">
                <a:latin typeface="Montserrat" panose="00000500000000000000" pitchFamily="2" charset="0"/>
              </a:rPr>
              <a:t>Estimasi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harga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mobil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bekas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dengan</a:t>
            </a:r>
            <a:r>
              <a:rPr lang="en-US" sz="1050" dirty="0">
                <a:latin typeface="Montserrat" panose="00000500000000000000" pitchFamily="2" charset="0"/>
              </a:rPr>
              <a:t> model </a:t>
            </a:r>
            <a:r>
              <a:rPr lang="en-US" sz="1050" dirty="0" err="1">
                <a:latin typeface="Montserrat" panose="00000500000000000000" pitchFamily="2" charset="0"/>
              </a:rPr>
              <a:t>ini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memerlukan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waktu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singkat</a:t>
            </a:r>
            <a:r>
              <a:rPr lang="en-US" sz="1050" dirty="0">
                <a:latin typeface="Montserrat" panose="00000500000000000000" pitchFamily="2" charset="0"/>
              </a:rPr>
              <a:t>, </a:t>
            </a:r>
            <a:r>
              <a:rPr lang="en-US" sz="1050" dirty="0" err="1">
                <a:latin typeface="Montserrat" panose="00000500000000000000" pitchFamily="2" charset="0"/>
              </a:rPr>
              <a:t>berbeda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dengan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metode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tradisional</a:t>
            </a:r>
            <a:r>
              <a:rPr lang="en-US" sz="1050" dirty="0">
                <a:latin typeface="Montserrat" panose="00000500000000000000" pitchFamily="2" charset="0"/>
              </a:rPr>
              <a:t> yang </a:t>
            </a:r>
            <a:r>
              <a:rPr lang="en-US" sz="1050" dirty="0" err="1">
                <a:latin typeface="Montserrat" panose="00000500000000000000" pitchFamily="2" charset="0"/>
              </a:rPr>
              <a:t>memakan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waktu</a:t>
            </a:r>
            <a:r>
              <a:rPr lang="en-US" sz="1050" dirty="0">
                <a:latin typeface="Montserrat" panose="00000500000000000000" pitchFamily="2" charset="0"/>
              </a:rPr>
              <a:t> lama </a:t>
            </a:r>
            <a:r>
              <a:rPr lang="en-US" sz="1050" dirty="0" err="1">
                <a:latin typeface="Montserrat" panose="00000500000000000000" pitchFamily="2" charset="0"/>
              </a:rPr>
              <a:t>untuk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memprediksi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harga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satu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mobil</a:t>
            </a:r>
            <a:r>
              <a:rPr lang="en-US" sz="1050" dirty="0">
                <a:latin typeface="Montserrat" panose="00000500000000000000" pitchFamily="2" charset="0"/>
              </a:rPr>
              <a:t>.</a:t>
            </a:r>
          </a:p>
          <a:p>
            <a:pPr marL="171450" indent="-171450"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050" dirty="0" err="1">
                <a:latin typeface="Montserrat" panose="00000500000000000000" pitchFamily="2" charset="0"/>
              </a:rPr>
              <a:t>Sebagai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contoh</a:t>
            </a:r>
            <a:r>
              <a:rPr lang="en-US" sz="1050" dirty="0">
                <a:latin typeface="Montserrat" panose="00000500000000000000" pitchFamily="2" charset="0"/>
              </a:rPr>
              <a:t>, kami </a:t>
            </a:r>
            <a:r>
              <a:rPr lang="en-US" sz="1050" dirty="0" err="1">
                <a:latin typeface="Montserrat" panose="00000500000000000000" pitchFamily="2" charset="0"/>
              </a:rPr>
              <a:t>menggunakan</a:t>
            </a:r>
            <a:r>
              <a:rPr lang="en-US" sz="1050" dirty="0">
                <a:latin typeface="Montserrat" panose="00000500000000000000" pitchFamily="2" charset="0"/>
              </a:rPr>
              <a:t> model </a:t>
            </a:r>
            <a:r>
              <a:rPr lang="en-US" sz="1050" dirty="0" err="1">
                <a:latin typeface="Montserrat" panose="00000500000000000000" pitchFamily="2" charset="0"/>
              </a:rPr>
              <a:t>untuk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prediksi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harga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mobil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b="1" dirty="0">
                <a:latin typeface="Montserrat" panose="00000500000000000000" pitchFamily="2" charset="0"/>
              </a:rPr>
              <a:t>Audi A1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tahun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b="1" dirty="0">
                <a:latin typeface="Montserrat" panose="00000500000000000000" pitchFamily="2" charset="0"/>
              </a:rPr>
              <a:t>2019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dengan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transmisi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b="1" dirty="0">
                <a:latin typeface="Montserrat" panose="00000500000000000000" pitchFamily="2" charset="0"/>
              </a:rPr>
              <a:t>Semi-Auto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menunjukkan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prediksi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harga</a:t>
            </a:r>
            <a:r>
              <a:rPr lang="en-US" sz="1050" dirty="0">
                <a:latin typeface="Montserrat" panose="00000500000000000000" pitchFamily="2" charset="0"/>
              </a:rPr>
              <a:t> £22.510.469, dan </a:t>
            </a:r>
            <a:r>
              <a:rPr lang="en-US" sz="1050" dirty="0" err="1">
                <a:latin typeface="Montserrat" panose="00000500000000000000" pitchFamily="2" charset="0"/>
              </a:rPr>
              <a:t>masuk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dalam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rentang</a:t>
            </a:r>
            <a:r>
              <a:rPr lang="en-US" sz="1050" dirty="0">
                <a:latin typeface="Montserrat" panose="00000500000000000000" pitchFamily="2" charset="0"/>
              </a:rPr>
              <a:t> £20.000 - £30.000 </a:t>
            </a:r>
            <a:r>
              <a:rPr lang="en-US" sz="1050" dirty="0" err="1">
                <a:latin typeface="Montserrat" panose="00000500000000000000" pitchFamily="2" charset="0"/>
              </a:rPr>
              <a:t>dengan</a:t>
            </a:r>
            <a:r>
              <a:rPr lang="en-US" sz="1050" dirty="0">
                <a:latin typeface="Montserrat" panose="00000500000000000000" pitchFamily="2" charset="0"/>
              </a:rPr>
              <a:t> error 6.33%. </a:t>
            </a:r>
            <a:r>
              <a:rPr lang="en-US" sz="1050" dirty="0" err="1">
                <a:latin typeface="Montserrat" panose="00000500000000000000" pitchFamily="2" charset="0"/>
              </a:rPr>
              <a:t>Dengan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informasi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tersebut</a:t>
            </a:r>
            <a:r>
              <a:rPr lang="en-US" sz="1050" dirty="0">
                <a:latin typeface="Montserrat" panose="00000500000000000000" pitchFamily="2" charset="0"/>
              </a:rPr>
              <a:t>, </a:t>
            </a:r>
            <a:r>
              <a:rPr lang="en-US" sz="1050" dirty="0" err="1">
                <a:latin typeface="Montserrat" panose="00000500000000000000" pitchFamily="2" charset="0"/>
              </a:rPr>
              <a:t>kita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dapat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merekomendasikan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rentang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harga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b="1" dirty="0">
                <a:latin typeface="Montserrat" panose="00000500000000000000" pitchFamily="2" charset="0"/>
              </a:rPr>
              <a:t>£21.079.94 - £23.941.00</a:t>
            </a:r>
            <a:r>
              <a:rPr lang="en-US" sz="1050" dirty="0">
                <a:latin typeface="Montserrat" panose="00000500000000000000" pitchFamily="2" charset="0"/>
              </a:rPr>
              <a:t>. </a:t>
            </a:r>
            <a:r>
              <a:rPr lang="en-US" sz="1050" dirty="0" err="1">
                <a:latin typeface="Montserrat" panose="00000500000000000000" pitchFamily="2" charset="0"/>
              </a:rPr>
              <a:t>Prediksi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tersebut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dapat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kita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ketahui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dalam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waktu</a:t>
            </a:r>
            <a:r>
              <a:rPr lang="en-US" sz="1050" dirty="0">
                <a:latin typeface="Montserrat" panose="00000500000000000000" pitchFamily="2" charset="0"/>
              </a:rPr>
              <a:t> </a:t>
            </a:r>
            <a:r>
              <a:rPr lang="en-US" sz="1050" dirty="0" err="1">
                <a:latin typeface="Montserrat" panose="00000500000000000000" pitchFamily="2" charset="0"/>
              </a:rPr>
              <a:t>sekitar</a:t>
            </a:r>
            <a:r>
              <a:rPr lang="en-US" sz="1050" dirty="0">
                <a:latin typeface="Montserrat" panose="00000500000000000000" pitchFamily="2" charset="0"/>
              </a:rPr>
              <a:t> 1 </a:t>
            </a:r>
            <a:r>
              <a:rPr lang="en-US" sz="1050" dirty="0" err="1">
                <a:latin typeface="Montserrat" panose="00000500000000000000" pitchFamily="2" charset="0"/>
              </a:rPr>
              <a:t>detik</a:t>
            </a:r>
            <a:r>
              <a:rPr lang="en-US" sz="1050" dirty="0">
                <a:latin typeface="Montserrat" panose="000005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34765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7">
          <a:extLst>
            <a:ext uri="{FF2B5EF4-FFF2-40B4-BE49-F238E27FC236}">
              <a16:creationId xmlns:a16="http://schemas.microsoft.com/office/drawing/2014/main" id="{7F71C7C1-E7C0-59BB-5871-624628684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42">
            <a:extLst>
              <a:ext uri="{FF2B5EF4-FFF2-40B4-BE49-F238E27FC236}">
                <a16:creationId xmlns:a16="http://schemas.microsoft.com/office/drawing/2014/main" id="{AE37946A-F150-88CD-CD18-23E04CEE88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55467"/>
            <a:ext cx="7704000" cy="549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 sz="2800" b="1" dirty="0">
                <a:latin typeface="Montserrat" panose="00000500000000000000" pitchFamily="2" charset="0"/>
              </a:rPr>
              <a:t>Recommendation</a:t>
            </a:r>
            <a:endParaRPr lang="id-ID" sz="2800" b="1" dirty="0">
              <a:latin typeface="Montserrat" panose="00000500000000000000" pitchFamily="2" charset="0"/>
            </a:endParaRPr>
          </a:p>
        </p:txBody>
      </p:sp>
      <p:sp>
        <p:nvSpPr>
          <p:cNvPr id="3" name="Google Shape;3169;p52">
            <a:extLst>
              <a:ext uri="{FF2B5EF4-FFF2-40B4-BE49-F238E27FC236}">
                <a16:creationId xmlns:a16="http://schemas.microsoft.com/office/drawing/2014/main" id="{CF8A56C3-4678-1F2B-5882-39BCDBF9338D}"/>
              </a:ext>
            </a:extLst>
          </p:cNvPr>
          <p:cNvSpPr txBox="1"/>
          <p:nvPr/>
        </p:nvSpPr>
        <p:spPr>
          <a:xfrm>
            <a:off x="720000" y="994229"/>
            <a:ext cx="7710600" cy="34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</a:pPr>
            <a:r>
              <a:rPr lang="en-US" sz="1000" b="1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Rekomendasi</a:t>
            </a:r>
            <a:r>
              <a:rPr lang="en-US" sz="1000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b="1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untuk</a:t>
            </a:r>
            <a:r>
              <a:rPr lang="en-US" sz="1000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b="1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Webuy</a:t>
            </a:r>
            <a:r>
              <a:rPr lang="en-US" sz="1000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Used Car:</a:t>
            </a:r>
            <a:endParaRPr lang="en-US" sz="1000" dirty="0">
              <a:solidFill>
                <a:schemeClr val="tx1">
                  <a:lumMod val="50000"/>
                </a:schemeClr>
              </a:solidFill>
              <a:latin typeface="Montserrat" panose="00000500000000000000" pitchFamily="2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Mengumpulkan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data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historis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penjualan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dan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survei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pelanggan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untuk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pemahaman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yang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lebih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holistik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tentang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preferensi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mobil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bekas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untuk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pelanggan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Melakukan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penelitian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pasar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menyeluruh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untuk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memahami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tren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dan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preferensi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konsumen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dalam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kategori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mobil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bekas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Mengidentifikasi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segmen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mobil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berdasarkan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preferensi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lain (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hasil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analysys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data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tambahan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)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untuk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menyesuaikan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strategi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pemasaran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Jalin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kemitraan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dengan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dealer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mobil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bekas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untuk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akses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data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penjualan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yang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akurat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lang="en-US" sz="1000" b="1" dirty="0">
              <a:solidFill>
                <a:schemeClr val="tx1">
                  <a:lumMod val="50000"/>
                </a:schemeClr>
              </a:solidFill>
              <a:latin typeface="Montserrat" panose="00000500000000000000" pitchFamily="2" charset="0"/>
            </a:endParaRPr>
          </a:p>
          <a:p>
            <a:pPr lvl="0" algn="l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</a:pPr>
            <a:r>
              <a:rPr lang="en-US" sz="1000" b="1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Rekomendasi</a:t>
            </a:r>
            <a:r>
              <a:rPr lang="en-US" sz="1000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b="1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untuk</a:t>
            </a:r>
            <a:r>
              <a:rPr lang="en-US" sz="1000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b="1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Peningkatan</a:t>
            </a:r>
            <a:r>
              <a:rPr lang="en-US" sz="1000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Model:</a:t>
            </a:r>
            <a:endParaRPr lang="en-US" sz="1000" dirty="0">
              <a:solidFill>
                <a:schemeClr val="tx1">
                  <a:lumMod val="50000"/>
                </a:schemeClr>
              </a:solidFill>
              <a:latin typeface="Montserrat" panose="00000500000000000000" pitchFamily="2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Tambahkan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fitur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tambahan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untuk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meningkatkan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kinerja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model (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kondisi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body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kendaraan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, interior dan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mesin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).</a:t>
            </a:r>
          </a:p>
          <a:p>
            <a:pPr marL="171450" lvl="0" indent="-17145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Eksplorasi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model lain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untuk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meningkatkan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kualitas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model.</a:t>
            </a:r>
          </a:p>
          <a:p>
            <a:pPr marL="171450" indent="-171450"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000" b="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Melakukan</a:t>
            </a:r>
            <a:r>
              <a:rPr lang="en-US" sz="1000" b="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b="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penanganan</a:t>
            </a:r>
            <a:r>
              <a:rPr lang="en-US" sz="1000" b="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b="0" i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Overestimate</a:t>
            </a:r>
            <a:r>
              <a:rPr lang="en-US" sz="1000" b="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dan </a:t>
            </a:r>
            <a:r>
              <a:rPr lang="en-US" sz="1000" b="0" i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Underestimate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untuk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meminimalkan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perbedaan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antara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harga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aktual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dan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harga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pasaran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yang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dipelajari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oleh model.</a:t>
            </a:r>
          </a:p>
          <a:p>
            <a:pPr marL="171450" lvl="0" indent="-171450" algn="l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Tambahkan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dataset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mobil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terutama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pada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fitur-fitur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dengan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banyak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outliers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untuk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meningkatkan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</a:t>
            </a:r>
            <a:r>
              <a:rPr lang="en-US" sz="1000" dirty="0" err="1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kinerja</a:t>
            </a:r>
            <a:r>
              <a:rPr lang="en-US" sz="1000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 model.</a:t>
            </a:r>
          </a:p>
        </p:txBody>
      </p:sp>
    </p:spTree>
    <p:extLst>
      <p:ext uri="{BB962C8B-B14F-4D97-AF65-F5344CB8AC3E}">
        <p14:creationId xmlns:p14="http://schemas.microsoft.com/office/powerpoint/2010/main" val="28524074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>
          <a:extLst>
            <a:ext uri="{FF2B5EF4-FFF2-40B4-BE49-F238E27FC236}">
              <a16:creationId xmlns:a16="http://schemas.microsoft.com/office/drawing/2014/main" id="{67FE617A-F2C1-8577-DA3E-25D6347789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29">
            <a:extLst>
              <a:ext uri="{FF2B5EF4-FFF2-40B4-BE49-F238E27FC236}">
                <a16:creationId xmlns:a16="http://schemas.microsoft.com/office/drawing/2014/main" id="{16B7B56A-3B28-B110-CA52-3B9FCAB1FC2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44500" y="599625"/>
            <a:ext cx="6113136" cy="17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Montserrat" panose="00000500000000000000" pitchFamily="2" charset="0"/>
              </a:rPr>
              <a:t>Thank You!</a:t>
            </a:r>
            <a:endParaRPr lang="en-ID" b="1" dirty="0">
              <a:solidFill>
                <a:schemeClr val="tx1">
                  <a:lumMod val="50000"/>
                </a:schemeClr>
              </a:solidFill>
              <a:latin typeface="Montserrat" panose="00000500000000000000" pitchFamily="2" charset="0"/>
            </a:endParaRPr>
          </a:p>
        </p:txBody>
      </p:sp>
      <p:grpSp>
        <p:nvGrpSpPr>
          <p:cNvPr id="670" name="Google Shape;670;p29">
            <a:extLst>
              <a:ext uri="{FF2B5EF4-FFF2-40B4-BE49-F238E27FC236}">
                <a16:creationId xmlns:a16="http://schemas.microsoft.com/office/drawing/2014/main" id="{6510D23F-7AD0-F071-C3D3-B2F5B80365D8}"/>
              </a:ext>
            </a:extLst>
          </p:cNvPr>
          <p:cNvGrpSpPr/>
          <p:nvPr/>
        </p:nvGrpSpPr>
        <p:grpSpPr>
          <a:xfrm>
            <a:off x="7322784" y="2017639"/>
            <a:ext cx="340344" cy="1186354"/>
            <a:chOff x="3871459" y="1524906"/>
            <a:chExt cx="919351" cy="3204630"/>
          </a:xfrm>
        </p:grpSpPr>
        <p:sp>
          <p:nvSpPr>
            <p:cNvPr id="671" name="Google Shape;671;p29">
              <a:extLst>
                <a:ext uri="{FF2B5EF4-FFF2-40B4-BE49-F238E27FC236}">
                  <a16:creationId xmlns:a16="http://schemas.microsoft.com/office/drawing/2014/main" id="{B6D3BF30-C614-C925-AE96-08586735C077}"/>
                </a:ext>
              </a:extLst>
            </p:cNvPr>
            <p:cNvSpPr/>
            <p:nvPr/>
          </p:nvSpPr>
          <p:spPr>
            <a:xfrm>
              <a:off x="4246630" y="3135713"/>
              <a:ext cx="175910" cy="1593822"/>
            </a:xfrm>
            <a:custGeom>
              <a:avLst/>
              <a:gdLst/>
              <a:ahLst/>
              <a:cxnLst/>
              <a:rect l="l" t="t" r="r" b="b"/>
              <a:pathLst>
                <a:path w="663" h="6007" extrusionOk="0">
                  <a:moveTo>
                    <a:pt x="1" y="1"/>
                  </a:moveTo>
                  <a:lnTo>
                    <a:pt x="1" y="6007"/>
                  </a:lnTo>
                  <a:lnTo>
                    <a:pt x="504" y="5784"/>
                  </a:lnTo>
                  <a:lnTo>
                    <a:pt x="663" y="5387"/>
                  </a:lnTo>
                  <a:lnTo>
                    <a:pt x="504" y="5297"/>
                  </a:lnTo>
                  <a:lnTo>
                    <a:pt x="504" y="5101"/>
                  </a:lnTo>
                  <a:lnTo>
                    <a:pt x="663" y="4968"/>
                  </a:lnTo>
                  <a:lnTo>
                    <a:pt x="663" y="4746"/>
                  </a:lnTo>
                  <a:lnTo>
                    <a:pt x="440" y="4682"/>
                  </a:lnTo>
                  <a:lnTo>
                    <a:pt x="440" y="4481"/>
                  </a:lnTo>
                  <a:lnTo>
                    <a:pt x="663" y="4481"/>
                  </a:lnTo>
                  <a:lnTo>
                    <a:pt x="663" y="4174"/>
                  </a:lnTo>
                  <a:lnTo>
                    <a:pt x="398" y="4153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9">
              <a:extLst>
                <a:ext uri="{FF2B5EF4-FFF2-40B4-BE49-F238E27FC236}">
                  <a16:creationId xmlns:a16="http://schemas.microsoft.com/office/drawing/2014/main" id="{CBFCE210-0D76-13AF-9B74-5155437769F0}"/>
                </a:ext>
              </a:extLst>
            </p:cNvPr>
            <p:cNvSpPr/>
            <p:nvPr/>
          </p:nvSpPr>
          <p:spPr>
            <a:xfrm>
              <a:off x="4298633" y="3135713"/>
              <a:ext cx="11409" cy="1574188"/>
            </a:xfrm>
            <a:custGeom>
              <a:avLst/>
              <a:gdLst/>
              <a:ahLst/>
              <a:cxnLst/>
              <a:rect l="l" t="t" r="r" b="b"/>
              <a:pathLst>
                <a:path w="43" h="5933" extrusionOk="0">
                  <a:moveTo>
                    <a:pt x="1" y="1"/>
                  </a:moveTo>
                  <a:lnTo>
                    <a:pt x="1" y="599"/>
                  </a:lnTo>
                  <a:lnTo>
                    <a:pt x="1" y="2008"/>
                  </a:lnTo>
                  <a:lnTo>
                    <a:pt x="1" y="3708"/>
                  </a:lnTo>
                  <a:lnTo>
                    <a:pt x="1" y="5186"/>
                  </a:lnTo>
                  <a:lnTo>
                    <a:pt x="1" y="5673"/>
                  </a:lnTo>
                  <a:lnTo>
                    <a:pt x="1" y="5895"/>
                  </a:lnTo>
                  <a:lnTo>
                    <a:pt x="1" y="5917"/>
                  </a:lnTo>
                  <a:cubicBezTo>
                    <a:pt x="1" y="5927"/>
                    <a:pt x="6" y="5932"/>
                    <a:pt x="11" y="5932"/>
                  </a:cubicBezTo>
                  <a:cubicBezTo>
                    <a:pt x="16" y="5932"/>
                    <a:pt x="22" y="5927"/>
                    <a:pt x="22" y="5917"/>
                  </a:cubicBezTo>
                  <a:lnTo>
                    <a:pt x="22" y="5318"/>
                  </a:lnTo>
                  <a:lnTo>
                    <a:pt x="22" y="3909"/>
                  </a:lnTo>
                  <a:lnTo>
                    <a:pt x="22" y="2209"/>
                  </a:lnTo>
                  <a:lnTo>
                    <a:pt x="22" y="731"/>
                  </a:lnTo>
                  <a:lnTo>
                    <a:pt x="22" y="244"/>
                  </a:lnTo>
                  <a:cubicBezTo>
                    <a:pt x="22" y="181"/>
                    <a:pt x="43" y="91"/>
                    <a:pt x="22" y="22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9">
              <a:extLst>
                <a:ext uri="{FF2B5EF4-FFF2-40B4-BE49-F238E27FC236}">
                  <a16:creationId xmlns:a16="http://schemas.microsoft.com/office/drawing/2014/main" id="{C26803D3-7DEC-A0F6-02D1-679E1DD22FBF}"/>
                </a:ext>
              </a:extLst>
            </p:cNvPr>
            <p:cNvSpPr/>
            <p:nvPr/>
          </p:nvSpPr>
          <p:spPr>
            <a:xfrm>
              <a:off x="3871459" y="2135161"/>
              <a:ext cx="919351" cy="1527756"/>
            </a:xfrm>
            <a:custGeom>
              <a:avLst/>
              <a:gdLst/>
              <a:ahLst/>
              <a:cxnLst/>
              <a:rect l="l" t="t" r="r" b="b"/>
              <a:pathLst>
                <a:path w="3465" h="5758" extrusionOk="0">
                  <a:moveTo>
                    <a:pt x="2363" y="154"/>
                  </a:moveTo>
                  <a:cubicBezTo>
                    <a:pt x="2426" y="154"/>
                    <a:pt x="2474" y="197"/>
                    <a:pt x="2474" y="244"/>
                  </a:cubicBezTo>
                  <a:lnTo>
                    <a:pt x="2474" y="398"/>
                  </a:lnTo>
                  <a:cubicBezTo>
                    <a:pt x="2474" y="440"/>
                    <a:pt x="2426" y="509"/>
                    <a:pt x="2363" y="509"/>
                  </a:cubicBezTo>
                  <a:lnTo>
                    <a:pt x="1123" y="509"/>
                  </a:lnTo>
                  <a:cubicBezTo>
                    <a:pt x="1060" y="509"/>
                    <a:pt x="1017" y="440"/>
                    <a:pt x="1017" y="398"/>
                  </a:cubicBezTo>
                  <a:lnTo>
                    <a:pt x="1017" y="244"/>
                  </a:lnTo>
                  <a:cubicBezTo>
                    <a:pt x="1017" y="197"/>
                    <a:pt x="1060" y="154"/>
                    <a:pt x="1123" y="154"/>
                  </a:cubicBezTo>
                  <a:close/>
                  <a:moveTo>
                    <a:pt x="837" y="1"/>
                  </a:moveTo>
                  <a:cubicBezTo>
                    <a:pt x="377" y="1"/>
                    <a:pt x="0" y="377"/>
                    <a:pt x="0" y="837"/>
                  </a:cubicBezTo>
                  <a:lnTo>
                    <a:pt x="0" y="4015"/>
                  </a:lnTo>
                  <a:cubicBezTo>
                    <a:pt x="0" y="4481"/>
                    <a:pt x="196" y="4921"/>
                    <a:pt x="509" y="5249"/>
                  </a:cubicBezTo>
                  <a:cubicBezTo>
                    <a:pt x="837" y="5583"/>
                    <a:pt x="1282" y="5758"/>
                    <a:pt x="1743" y="5758"/>
                  </a:cubicBezTo>
                  <a:cubicBezTo>
                    <a:pt x="2209" y="5758"/>
                    <a:pt x="2649" y="5583"/>
                    <a:pt x="2956" y="5249"/>
                  </a:cubicBezTo>
                  <a:cubicBezTo>
                    <a:pt x="3289" y="4921"/>
                    <a:pt x="3464" y="4481"/>
                    <a:pt x="3464" y="4015"/>
                  </a:cubicBezTo>
                  <a:lnTo>
                    <a:pt x="3464" y="837"/>
                  </a:lnTo>
                  <a:cubicBezTo>
                    <a:pt x="3464" y="377"/>
                    <a:pt x="3109" y="1"/>
                    <a:pt x="2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9">
              <a:extLst>
                <a:ext uri="{FF2B5EF4-FFF2-40B4-BE49-F238E27FC236}">
                  <a16:creationId xmlns:a16="http://schemas.microsoft.com/office/drawing/2014/main" id="{3605EC93-60B5-C6FA-7B2A-0E479D24EDE3}"/>
                </a:ext>
              </a:extLst>
            </p:cNvPr>
            <p:cNvSpPr/>
            <p:nvPr/>
          </p:nvSpPr>
          <p:spPr>
            <a:xfrm>
              <a:off x="3952914" y="2309481"/>
              <a:ext cx="762013" cy="1248101"/>
            </a:xfrm>
            <a:custGeom>
              <a:avLst/>
              <a:gdLst/>
              <a:ahLst/>
              <a:cxnLst/>
              <a:rect l="l" t="t" r="r" b="b"/>
              <a:pathLst>
                <a:path w="2872" h="4704" extrusionOk="0">
                  <a:moveTo>
                    <a:pt x="2122" y="43"/>
                  </a:moveTo>
                  <a:cubicBezTo>
                    <a:pt x="2188" y="43"/>
                    <a:pt x="2254" y="48"/>
                    <a:pt x="2320" y="69"/>
                  </a:cubicBezTo>
                  <a:cubicBezTo>
                    <a:pt x="2606" y="138"/>
                    <a:pt x="2802" y="403"/>
                    <a:pt x="2829" y="710"/>
                  </a:cubicBezTo>
                  <a:lnTo>
                    <a:pt x="2829" y="954"/>
                  </a:lnTo>
                  <a:lnTo>
                    <a:pt x="2829" y="2167"/>
                  </a:lnTo>
                  <a:lnTo>
                    <a:pt x="2829" y="3205"/>
                  </a:lnTo>
                  <a:cubicBezTo>
                    <a:pt x="2829" y="3401"/>
                    <a:pt x="2802" y="3602"/>
                    <a:pt x="2718" y="3777"/>
                  </a:cubicBezTo>
                  <a:cubicBezTo>
                    <a:pt x="2585" y="4131"/>
                    <a:pt x="2299" y="4417"/>
                    <a:pt x="1966" y="4550"/>
                  </a:cubicBezTo>
                  <a:cubicBezTo>
                    <a:pt x="1791" y="4619"/>
                    <a:pt x="1611" y="4661"/>
                    <a:pt x="1436" y="4661"/>
                  </a:cubicBezTo>
                  <a:cubicBezTo>
                    <a:pt x="1060" y="4661"/>
                    <a:pt x="684" y="4508"/>
                    <a:pt x="446" y="4243"/>
                  </a:cubicBezTo>
                  <a:cubicBezTo>
                    <a:pt x="181" y="3978"/>
                    <a:pt x="48" y="3623"/>
                    <a:pt x="48" y="3268"/>
                  </a:cubicBezTo>
                  <a:lnTo>
                    <a:pt x="48" y="2500"/>
                  </a:lnTo>
                  <a:lnTo>
                    <a:pt x="48" y="1197"/>
                  </a:lnTo>
                  <a:lnTo>
                    <a:pt x="48" y="779"/>
                  </a:lnTo>
                  <a:lnTo>
                    <a:pt x="48" y="710"/>
                  </a:lnTo>
                  <a:cubicBezTo>
                    <a:pt x="48" y="557"/>
                    <a:pt x="91" y="424"/>
                    <a:pt x="181" y="313"/>
                  </a:cubicBezTo>
                  <a:cubicBezTo>
                    <a:pt x="265" y="180"/>
                    <a:pt x="419" y="90"/>
                    <a:pt x="551" y="69"/>
                  </a:cubicBezTo>
                  <a:cubicBezTo>
                    <a:pt x="620" y="48"/>
                    <a:pt x="684" y="48"/>
                    <a:pt x="753" y="48"/>
                  </a:cubicBezTo>
                  <a:lnTo>
                    <a:pt x="1923" y="48"/>
                  </a:lnTo>
                  <a:cubicBezTo>
                    <a:pt x="1989" y="48"/>
                    <a:pt x="2056" y="43"/>
                    <a:pt x="2122" y="43"/>
                  </a:cubicBezTo>
                  <a:close/>
                  <a:moveTo>
                    <a:pt x="718" y="0"/>
                  </a:moveTo>
                  <a:cubicBezTo>
                    <a:pt x="647" y="0"/>
                    <a:pt x="575" y="6"/>
                    <a:pt x="509" y="27"/>
                  </a:cubicBezTo>
                  <a:cubicBezTo>
                    <a:pt x="202" y="117"/>
                    <a:pt x="1" y="382"/>
                    <a:pt x="1" y="689"/>
                  </a:cubicBezTo>
                  <a:lnTo>
                    <a:pt x="1" y="933"/>
                  </a:lnTo>
                  <a:lnTo>
                    <a:pt x="1" y="2188"/>
                  </a:lnTo>
                  <a:lnTo>
                    <a:pt x="1" y="3226"/>
                  </a:lnTo>
                  <a:cubicBezTo>
                    <a:pt x="1" y="3448"/>
                    <a:pt x="22" y="3665"/>
                    <a:pt x="133" y="3867"/>
                  </a:cubicBezTo>
                  <a:cubicBezTo>
                    <a:pt x="265" y="4195"/>
                    <a:pt x="551" y="4486"/>
                    <a:pt x="906" y="4619"/>
                  </a:cubicBezTo>
                  <a:cubicBezTo>
                    <a:pt x="1060" y="4682"/>
                    <a:pt x="1261" y="4703"/>
                    <a:pt x="1436" y="4703"/>
                  </a:cubicBezTo>
                  <a:cubicBezTo>
                    <a:pt x="1812" y="4703"/>
                    <a:pt x="2167" y="4571"/>
                    <a:pt x="2432" y="4306"/>
                  </a:cubicBezTo>
                  <a:cubicBezTo>
                    <a:pt x="2696" y="4041"/>
                    <a:pt x="2871" y="3692"/>
                    <a:pt x="2871" y="3316"/>
                  </a:cubicBezTo>
                  <a:lnTo>
                    <a:pt x="2871" y="2521"/>
                  </a:lnTo>
                  <a:lnTo>
                    <a:pt x="2871" y="1176"/>
                  </a:lnTo>
                  <a:lnTo>
                    <a:pt x="2871" y="752"/>
                  </a:lnTo>
                  <a:lnTo>
                    <a:pt x="2871" y="689"/>
                  </a:lnTo>
                  <a:cubicBezTo>
                    <a:pt x="2871" y="535"/>
                    <a:pt x="2802" y="382"/>
                    <a:pt x="2718" y="271"/>
                  </a:cubicBezTo>
                  <a:cubicBezTo>
                    <a:pt x="2628" y="138"/>
                    <a:pt x="2495" y="69"/>
                    <a:pt x="2342" y="27"/>
                  </a:cubicBezTo>
                  <a:cubicBezTo>
                    <a:pt x="2273" y="6"/>
                    <a:pt x="2209" y="6"/>
                    <a:pt x="2119" y="6"/>
                  </a:cubicBezTo>
                  <a:lnTo>
                    <a:pt x="928" y="6"/>
                  </a:lnTo>
                  <a:cubicBezTo>
                    <a:pt x="861" y="6"/>
                    <a:pt x="790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9">
              <a:extLst>
                <a:ext uri="{FF2B5EF4-FFF2-40B4-BE49-F238E27FC236}">
                  <a16:creationId xmlns:a16="http://schemas.microsoft.com/office/drawing/2014/main" id="{114E7522-1235-637E-7B84-810B39C9A6AF}"/>
                </a:ext>
              </a:extLst>
            </p:cNvPr>
            <p:cNvSpPr/>
            <p:nvPr/>
          </p:nvSpPr>
          <p:spPr>
            <a:xfrm>
              <a:off x="4141295" y="2462576"/>
              <a:ext cx="386579" cy="878499"/>
            </a:xfrm>
            <a:custGeom>
              <a:avLst/>
              <a:gdLst/>
              <a:ahLst/>
              <a:cxnLst/>
              <a:rect l="l" t="t" r="r" b="b"/>
              <a:pathLst>
                <a:path w="1457" h="3311" extrusionOk="0">
                  <a:moveTo>
                    <a:pt x="583" y="40"/>
                  </a:moveTo>
                  <a:cubicBezTo>
                    <a:pt x="640" y="40"/>
                    <a:pt x="697" y="43"/>
                    <a:pt x="747" y="43"/>
                  </a:cubicBezTo>
                  <a:cubicBezTo>
                    <a:pt x="796" y="43"/>
                    <a:pt x="846" y="41"/>
                    <a:pt x="895" y="41"/>
                  </a:cubicBezTo>
                  <a:cubicBezTo>
                    <a:pt x="1000" y="41"/>
                    <a:pt x="1102" y="51"/>
                    <a:pt x="1192" y="112"/>
                  </a:cubicBezTo>
                  <a:cubicBezTo>
                    <a:pt x="1324" y="202"/>
                    <a:pt x="1388" y="356"/>
                    <a:pt x="1388" y="509"/>
                  </a:cubicBezTo>
                  <a:lnTo>
                    <a:pt x="1388" y="732"/>
                  </a:lnTo>
                  <a:lnTo>
                    <a:pt x="1388" y="1611"/>
                  </a:lnTo>
                  <a:lnTo>
                    <a:pt x="1388" y="2516"/>
                  </a:lnTo>
                  <a:lnTo>
                    <a:pt x="1388" y="2781"/>
                  </a:lnTo>
                  <a:cubicBezTo>
                    <a:pt x="1388" y="2914"/>
                    <a:pt x="1367" y="3025"/>
                    <a:pt x="1277" y="3115"/>
                  </a:cubicBezTo>
                  <a:cubicBezTo>
                    <a:pt x="1192" y="3200"/>
                    <a:pt x="1081" y="3247"/>
                    <a:pt x="970" y="3247"/>
                  </a:cubicBezTo>
                  <a:lnTo>
                    <a:pt x="419" y="3247"/>
                  </a:lnTo>
                  <a:cubicBezTo>
                    <a:pt x="308" y="3221"/>
                    <a:pt x="196" y="3157"/>
                    <a:pt x="133" y="3067"/>
                  </a:cubicBezTo>
                  <a:cubicBezTo>
                    <a:pt x="64" y="2982"/>
                    <a:pt x="43" y="2871"/>
                    <a:pt x="43" y="2760"/>
                  </a:cubicBezTo>
                  <a:lnTo>
                    <a:pt x="43" y="2495"/>
                  </a:lnTo>
                  <a:lnTo>
                    <a:pt x="43" y="1568"/>
                  </a:lnTo>
                  <a:lnTo>
                    <a:pt x="43" y="684"/>
                  </a:lnTo>
                  <a:lnTo>
                    <a:pt x="43" y="509"/>
                  </a:lnTo>
                  <a:cubicBezTo>
                    <a:pt x="43" y="308"/>
                    <a:pt x="154" y="154"/>
                    <a:pt x="329" y="91"/>
                  </a:cubicBezTo>
                  <a:cubicBezTo>
                    <a:pt x="398" y="48"/>
                    <a:pt x="491" y="40"/>
                    <a:pt x="583" y="40"/>
                  </a:cubicBezTo>
                  <a:close/>
                  <a:moveTo>
                    <a:pt x="530" y="1"/>
                  </a:moveTo>
                  <a:cubicBezTo>
                    <a:pt x="461" y="1"/>
                    <a:pt x="371" y="1"/>
                    <a:pt x="308" y="22"/>
                  </a:cubicBezTo>
                  <a:cubicBezTo>
                    <a:pt x="218" y="70"/>
                    <a:pt x="133" y="154"/>
                    <a:pt x="64" y="244"/>
                  </a:cubicBezTo>
                  <a:cubicBezTo>
                    <a:pt x="0" y="334"/>
                    <a:pt x="0" y="440"/>
                    <a:pt x="0" y="552"/>
                  </a:cubicBezTo>
                  <a:lnTo>
                    <a:pt x="0" y="1304"/>
                  </a:lnTo>
                  <a:lnTo>
                    <a:pt x="0" y="2320"/>
                  </a:lnTo>
                  <a:lnTo>
                    <a:pt x="0" y="2824"/>
                  </a:lnTo>
                  <a:cubicBezTo>
                    <a:pt x="0" y="3046"/>
                    <a:pt x="175" y="3247"/>
                    <a:pt x="398" y="3290"/>
                  </a:cubicBezTo>
                  <a:cubicBezTo>
                    <a:pt x="461" y="3311"/>
                    <a:pt x="530" y="3311"/>
                    <a:pt x="572" y="3311"/>
                  </a:cubicBezTo>
                  <a:lnTo>
                    <a:pt x="970" y="3311"/>
                  </a:lnTo>
                  <a:cubicBezTo>
                    <a:pt x="970" y="3311"/>
                    <a:pt x="971" y="3311"/>
                    <a:pt x="972" y="3311"/>
                  </a:cubicBezTo>
                  <a:lnTo>
                    <a:pt x="972" y="3311"/>
                  </a:lnTo>
                  <a:cubicBezTo>
                    <a:pt x="1193" y="3289"/>
                    <a:pt x="1409" y="3135"/>
                    <a:pt x="1430" y="2892"/>
                  </a:cubicBezTo>
                  <a:cubicBezTo>
                    <a:pt x="1457" y="2824"/>
                    <a:pt x="1457" y="2760"/>
                    <a:pt x="1457" y="2691"/>
                  </a:cubicBezTo>
                  <a:lnTo>
                    <a:pt x="1457" y="1876"/>
                  </a:lnTo>
                  <a:lnTo>
                    <a:pt x="1457" y="885"/>
                  </a:lnTo>
                  <a:lnTo>
                    <a:pt x="1457" y="573"/>
                  </a:lnTo>
                  <a:cubicBezTo>
                    <a:pt x="1457" y="488"/>
                    <a:pt x="1457" y="398"/>
                    <a:pt x="1409" y="308"/>
                  </a:cubicBezTo>
                  <a:cubicBezTo>
                    <a:pt x="1346" y="112"/>
                    <a:pt x="1166" y="1"/>
                    <a:pt x="948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9">
              <a:extLst>
                <a:ext uri="{FF2B5EF4-FFF2-40B4-BE49-F238E27FC236}">
                  <a16:creationId xmlns:a16="http://schemas.microsoft.com/office/drawing/2014/main" id="{C4F2E261-C1D5-6CBF-0018-2D37FF31B32D}"/>
                </a:ext>
              </a:extLst>
            </p:cNvPr>
            <p:cNvSpPr/>
            <p:nvPr/>
          </p:nvSpPr>
          <p:spPr>
            <a:xfrm>
              <a:off x="4141295" y="2732414"/>
              <a:ext cx="386579" cy="11409"/>
            </a:xfrm>
            <a:custGeom>
              <a:avLst/>
              <a:gdLst/>
              <a:ahLst/>
              <a:cxnLst/>
              <a:rect l="l" t="t" r="r" b="b"/>
              <a:pathLst>
                <a:path w="1457" h="43" extrusionOk="0">
                  <a:moveTo>
                    <a:pt x="22" y="1"/>
                  </a:moveTo>
                  <a:cubicBezTo>
                    <a:pt x="0" y="1"/>
                    <a:pt x="0" y="43"/>
                    <a:pt x="22" y="43"/>
                  </a:cubicBezTo>
                  <a:lnTo>
                    <a:pt x="1430" y="43"/>
                  </a:lnTo>
                  <a:cubicBezTo>
                    <a:pt x="1457" y="43"/>
                    <a:pt x="1457" y="1"/>
                    <a:pt x="1430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9">
              <a:extLst>
                <a:ext uri="{FF2B5EF4-FFF2-40B4-BE49-F238E27FC236}">
                  <a16:creationId xmlns:a16="http://schemas.microsoft.com/office/drawing/2014/main" id="{D0FC3152-6976-77C0-8A9E-8CB8E5E1897C}"/>
                </a:ext>
              </a:extLst>
            </p:cNvPr>
            <p:cNvSpPr/>
            <p:nvPr/>
          </p:nvSpPr>
          <p:spPr>
            <a:xfrm>
              <a:off x="4141295" y="3024806"/>
              <a:ext cx="386579" cy="18573"/>
            </a:xfrm>
            <a:custGeom>
              <a:avLst/>
              <a:gdLst/>
              <a:ahLst/>
              <a:cxnLst/>
              <a:rect l="l" t="t" r="r" b="b"/>
              <a:pathLst>
                <a:path w="1457" h="70" extrusionOk="0">
                  <a:moveTo>
                    <a:pt x="22" y="0"/>
                  </a:moveTo>
                  <a:cubicBezTo>
                    <a:pt x="0" y="0"/>
                    <a:pt x="0" y="69"/>
                    <a:pt x="22" y="69"/>
                  </a:cubicBezTo>
                  <a:lnTo>
                    <a:pt x="1430" y="69"/>
                  </a:lnTo>
                  <a:cubicBezTo>
                    <a:pt x="1457" y="69"/>
                    <a:pt x="1457" y="0"/>
                    <a:pt x="1430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9">
              <a:extLst>
                <a:ext uri="{FF2B5EF4-FFF2-40B4-BE49-F238E27FC236}">
                  <a16:creationId xmlns:a16="http://schemas.microsoft.com/office/drawing/2014/main" id="{E7165448-F540-B084-1105-4766D14FD480}"/>
                </a:ext>
              </a:extLst>
            </p:cNvPr>
            <p:cNvSpPr/>
            <p:nvPr/>
          </p:nvSpPr>
          <p:spPr>
            <a:xfrm>
              <a:off x="4012082" y="1524906"/>
              <a:ext cx="726725" cy="718772"/>
            </a:xfrm>
            <a:custGeom>
              <a:avLst/>
              <a:gdLst/>
              <a:ahLst/>
              <a:cxnLst/>
              <a:rect l="l" t="t" r="r" b="b"/>
              <a:pathLst>
                <a:path w="2739" h="2709" extrusionOk="0">
                  <a:moveTo>
                    <a:pt x="1399" y="0"/>
                  </a:moveTo>
                  <a:cubicBezTo>
                    <a:pt x="998" y="0"/>
                    <a:pt x="587" y="169"/>
                    <a:pt x="328" y="489"/>
                  </a:cubicBezTo>
                  <a:cubicBezTo>
                    <a:pt x="154" y="712"/>
                    <a:pt x="42" y="977"/>
                    <a:pt x="21" y="1241"/>
                  </a:cubicBezTo>
                  <a:cubicBezTo>
                    <a:pt x="0" y="1527"/>
                    <a:pt x="64" y="1813"/>
                    <a:pt x="223" y="2057"/>
                  </a:cubicBezTo>
                  <a:cubicBezTo>
                    <a:pt x="286" y="2147"/>
                    <a:pt x="419" y="2301"/>
                    <a:pt x="419" y="2301"/>
                  </a:cubicBezTo>
                  <a:lnTo>
                    <a:pt x="752" y="2301"/>
                  </a:lnTo>
                  <a:cubicBezTo>
                    <a:pt x="752" y="2301"/>
                    <a:pt x="572" y="2168"/>
                    <a:pt x="487" y="2078"/>
                  </a:cubicBezTo>
                  <a:cubicBezTo>
                    <a:pt x="355" y="1903"/>
                    <a:pt x="265" y="1681"/>
                    <a:pt x="244" y="1437"/>
                  </a:cubicBezTo>
                  <a:cubicBezTo>
                    <a:pt x="223" y="1326"/>
                    <a:pt x="244" y="1194"/>
                    <a:pt x="265" y="1088"/>
                  </a:cubicBezTo>
                  <a:cubicBezTo>
                    <a:pt x="286" y="955"/>
                    <a:pt x="328" y="865"/>
                    <a:pt x="397" y="754"/>
                  </a:cubicBezTo>
                  <a:cubicBezTo>
                    <a:pt x="530" y="558"/>
                    <a:pt x="705" y="399"/>
                    <a:pt x="906" y="315"/>
                  </a:cubicBezTo>
                  <a:cubicBezTo>
                    <a:pt x="1055" y="238"/>
                    <a:pt x="1217" y="204"/>
                    <a:pt x="1382" y="204"/>
                  </a:cubicBezTo>
                  <a:cubicBezTo>
                    <a:pt x="1458" y="204"/>
                    <a:pt x="1534" y="211"/>
                    <a:pt x="1610" y="225"/>
                  </a:cubicBezTo>
                  <a:cubicBezTo>
                    <a:pt x="2076" y="315"/>
                    <a:pt x="2426" y="712"/>
                    <a:pt x="2516" y="1173"/>
                  </a:cubicBezTo>
                  <a:cubicBezTo>
                    <a:pt x="2516" y="1220"/>
                    <a:pt x="2537" y="1284"/>
                    <a:pt x="2537" y="1353"/>
                  </a:cubicBezTo>
                  <a:cubicBezTo>
                    <a:pt x="2516" y="1591"/>
                    <a:pt x="2447" y="1813"/>
                    <a:pt x="2315" y="2036"/>
                  </a:cubicBezTo>
                  <a:cubicBezTo>
                    <a:pt x="2251" y="2099"/>
                    <a:pt x="2161" y="2211"/>
                    <a:pt x="2076" y="2253"/>
                  </a:cubicBezTo>
                  <a:cubicBezTo>
                    <a:pt x="2029" y="2301"/>
                    <a:pt x="1986" y="2322"/>
                    <a:pt x="1944" y="2364"/>
                  </a:cubicBezTo>
                  <a:cubicBezTo>
                    <a:pt x="1896" y="2364"/>
                    <a:pt x="1875" y="2385"/>
                    <a:pt x="1854" y="2385"/>
                  </a:cubicBezTo>
                  <a:cubicBezTo>
                    <a:pt x="1833" y="2412"/>
                    <a:pt x="1811" y="2412"/>
                    <a:pt x="1785" y="2433"/>
                  </a:cubicBezTo>
                  <a:cubicBezTo>
                    <a:pt x="1635" y="2481"/>
                    <a:pt x="1464" y="2510"/>
                    <a:pt x="1300" y="2510"/>
                  </a:cubicBezTo>
                  <a:cubicBezTo>
                    <a:pt x="1175" y="2510"/>
                    <a:pt x="1054" y="2493"/>
                    <a:pt x="948" y="2454"/>
                  </a:cubicBezTo>
                  <a:lnTo>
                    <a:pt x="572" y="2454"/>
                  </a:lnTo>
                  <a:cubicBezTo>
                    <a:pt x="805" y="2620"/>
                    <a:pt x="1069" y="2709"/>
                    <a:pt x="1353" y="2709"/>
                  </a:cubicBezTo>
                  <a:cubicBezTo>
                    <a:pt x="1451" y="2709"/>
                    <a:pt x="1551" y="2698"/>
                    <a:pt x="1653" y="2677"/>
                  </a:cubicBezTo>
                  <a:cubicBezTo>
                    <a:pt x="2182" y="2565"/>
                    <a:pt x="2627" y="2121"/>
                    <a:pt x="2712" y="1570"/>
                  </a:cubicBezTo>
                  <a:cubicBezTo>
                    <a:pt x="2738" y="1506"/>
                    <a:pt x="2738" y="1416"/>
                    <a:pt x="2738" y="1353"/>
                  </a:cubicBezTo>
                  <a:cubicBezTo>
                    <a:pt x="2738" y="775"/>
                    <a:pt x="2383" y="267"/>
                    <a:pt x="1833" y="71"/>
                  </a:cubicBezTo>
                  <a:cubicBezTo>
                    <a:pt x="1695" y="24"/>
                    <a:pt x="1547" y="0"/>
                    <a:pt x="13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9" name="Google Shape;679;p29">
            <a:extLst>
              <a:ext uri="{FF2B5EF4-FFF2-40B4-BE49-F238E27FC236}">
                <a16:creationId xmlns:a16="http://schemas.microsoft.com/office/drawing/2014/main" id="{EFE24048-AC1A-E756-07F8-B0319876FAA4}"/>
              </a:ext>
            </a:extLst>
          </p:cNvPr>
          <p:cNvGrpSpPr/>
          <p:nvPr/>
        </p:nvGrpSpPr>
        <p:grpSpPr>
          <a:xfrm flipH="1">
            <a:off x="7498708" y="1303570"/>
            <a:ext cx="3396071" cy="1706196"/>
            <a:chOff x="1997175" y="3512155"/>
            <a:chExt cx="1978025" cy="993765"/>
          </a:xfrm>
        </p:grpSpPr>
        <p:sp>
          <p:nvSpPr>
            <p:cNvPr id="680" name="Google Shape;680;p29">
              <a:extLst>
                <a:ext uri="{FF2B5EF4-FFF2-40B4-BE49-F238E27FC236}">
                  <a16:creationId xmlns:a16="http://schemas.microsoft.com/office/drawing/2014/main" id="{94BC3480-7363-FEBA-9C07-487C5E70F483}"/>
                </a:ext>
              </a:extLst>
            </p:cNvPr>
            <p:cNvSpPr/>
            <p:nvPr/>
          </p:nvSpPr>
          <p:spPr>
            <a:xfrm>
              <a:off x="3152865" y="3512155"/>
              <a:ext cx="822336" cy="478175"/>
            </a:xfrm>
            <a:custGeom>
              <a:avLst/>
              <a:gdLst/>
              <a:ahLst/>
              <a:cxnLst/>
              <a:rect l="l" t="t" r="r" b="b"/>
              <a:pathLst>
                <a:path w="10726" h="6237" extrusionOk="0">
                  <a:moveTo>
                    <a:pt x="6789" y="1"/>
                  </a:moveTo>
                  <a:cubicBezTo>
                    <a:pt x="6694" y="1"/>
                    <a:pt x="6595" y="11"/>
                    <a:pt x="6488" y="33"/>
                  </a:cubicBezTo>
                  <a:cubicBezTo>
                    <a:pt x="5715" y="208"/>
                    <a:pt x="837" y="2724"/>
                    <a:pt x="837" y="2724"/>
                  </a:cubicBezTo>
                  <a:lnTo>
                    <a:pt x="0" y="4906"/>
                  </a:lnTo>
                  <a:lnTo>
                    <a:pt x="726" y="5811"/>
                  </a:lnTo>
                  <a:cubicBezTo>
                    <a:pt x="726" y="5811"/>
                    <a:pt x="1054" y="6237"/>
                    <a:pt x="1205" y="6237"/>
                  </a:cubicBezTo>
                  <a:cubicBezTo>
                    <a:pt x="1216" y="6237"/>
                    <a:pt x="1225" y="6234"/>
                    <a:pt x="1234" y="6230"/>
                  </a:cubicBezTo>
                  <a:cubicBezTo>
                    <a:pt x="1388" y="6187"/>
                    <a:pt x="2998" y="5769"/>
                    <a:pt x="2998" y="5769"/>
                  </a:cubicBezTo>
                  <a:lnTo>
                    <a:pt x="5800" y="5261"/>
                  </a:lnTo>
                  <a:lnTo>
                    <a:pt x="8977" y="5239"/>
                  </a:lnTo>
                  <a:lnTo>
                    <a:pt x="10105" y="5594"/>
                  </a:lnTo>
                  <a:cubicBezTo>
                    <a:pt x="10105" y="5594"/>
                    <a:pt x="10251" y="5663"/>
                    <a:pt x="10382" y="5663"/>
                  </a:cubicBezTo>
                  <a:cubicBezTo>
                    <a:pt x="10447" y="5663"/>
                    <a:pt x="10508" y="5646"/>
                    <a:pt x="10545" y="5594"/>
                  </a:cubicBezTo>
                  <a:cubicBezTo>
                    <a:pt x="10656" y="5435"/>
                    <a:pt x="10725" y="3518"/>
                    <a:pt x="10545" y="3031"/>
                  </a:cubicBezTo>
                  <a:cubicBezTo>
                    <a:pt x="10349" y="2549"/>
                    <a:pt x="9862" y="1532"/>
                    <a:pt x="8760" y="912"/>
                  </a:cubicBezTo>
                  <a:cubicBezTo>
                    <a:pt x="7807" y="402"/>
                    <a:pt x="7380" y="1"/>
                    <a:pt x="6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9">
              <a:extLst>
                <a:ext uri="{FF2B5EF4-FFF2-40B4-BE49-F238E27FC236}">
                  <a16:creationId xmlns:a16="http://schemas.microsoft.com/office/drawing/2014/main" id="{DBC88396-6CC2-F628-F35D-B22172FF89A6}"/>
                </a:ext>
              </a:extLst>
            </p:cNvPr>
            <p:cNvSpPr/>
            <p:nvPr/>
          </p:nvSpPr>
          <p:spPr>
            <a:xfrm>
              <a:off x="3117137" y="3646554"/>
              <a:ext cx="834066" cy="355431"/>
            </a:xfrm>
            <a:custGeom>
              <a:avLst/>
              <a:gdLst/>
              <a:ahLst/>
              <a:cxnLst/>
              <a:rect l="l" t="t" r="r" b="b"/>
              <a:pathLst>
                <a:path w="10879" h="4636" extrusionOk="0">
                  <a:moveTo>
                    <a:pt x="6088" y="0"/>
                  </a:moveTo>
                  <a:cubicBezTo>
                    <a:pt x="6033" y="0"/>
                    <a:pt x="6001" y="2"/>
                    <a:pt x="6001" y="2"/>
                  </a:cubicBezTo>
                  <a:lnTo>
                    <a:pt x="1457" y="2385"/>
                  </a:lnTo>
                  <a:cubicBezTo>
                    <a:pt x="1457" y="2385"/>
                    <a:pt x="1324" y="3418"/>
                    <a:pt x="1457" y="3465"/>
                  </a:cubicBezTo>
                  <a:cubicBezTo>
                    <a:pt x="1589" y="3508"/>
                    <a:pt x="0" y="4636"/>
                    <a:pt x="0" y="4636"/>
                  </a:cubicBezTo>
                  <a:cubicBezTo>
                    <a:pt x="0" y="4636"/>
                    <a:pt x="2849" y="4371"/>
                    <a:pt x="3379" y="4344"/>
                  </a:cubicBezTo>
                  <a:cubicBezTo>
                    <a:pt x="3909" y="4323"/>
                    <a:pt x="5715" y="3682"/>
                    <a:pt x="6160" y="3661"/>
                  </a:cubicBezTo>
                  <a:cubicBezTo>
                    <a:pt x="6317" y="3654"/>
                    <a:pt x="6512" y="3644"/>
                    <a:pt x="6755" y="3644"/>
                  </a:cubicBezTo>
                  <a:cubicBezTo>
                    <a:pt x="7225" y="3644"/>
                    <a:pt x="7873" y="3681"/>
                    <a:pt x="8760" y="3841"/>
                  </a:cubicBezTo>
                  <a:cubicBezTo>
                    <a:pt x="9397" y="3944"/>
                    <a:pt x="9861" y="3989"/>
                    <a:pt x="10186" y="3989"/>
                  </a:cubicBezTo>
                  <a:cubicBezTo>
                    <a:pt x="10547" y="3989"/>
                    <a:pt x="10735" y="3933"/>
                    <a:pt x="10794" y="3841"/>
                  </a:cubicBezTo>
                  <a:cubicBezTo>
                    <a:pt x="10879" y="3661"/>
                    <a:pt x="7749" y="1940"/>
                    <a:pt x="7568" y="1696"/>
                  </a:cubicBezTo>
                  <a:cubicBezTo>
                    <a:pt x="7372" y="1479"/>
                    <a:pt x="7219" y="902"/>
                    <a:pt x="7219" y="441"/>
                  </a:cubicBezTo>
                  <a:cubicBezTo>
                    <a:pt x="7219" y="34"/>
                    <a:pt x="6367" y="0"/>
                    <a:pt x="60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9">
              <a:extLst>
                <a:ext uri="{FF2B5EF4-FFF2-40B4-BE49-F238E27FC236}">
                  <a16:creationId xmlns:a16="http://schemas.microsoft.com/office/drawing/2014/main" id="{D316AC0C-3073-7C5D-F697-0DBBB074CEC8}"/>
                </a:ext>
              </a:extLst>
            </p:cNvPr>
            <p:cNvSpPr/>
            <p:nvPr/>
          </p:nvSpPr>
          <p:spPr>
            <a:xfrm>
              <a:off x="3663702" y="3664571"/>
              <a:ext cx="263276" cy="262126"/>
            </a:xfrm>
            <a:custGeom>
              <a:avLst/>
              <a:gdLst/>
              <a:ahLst/>
              <a:cxnLst/>
              <a:rect l="l" t="t" r="r" b="b"/>
              <a:pathLst>
                <a:path w="3434" h="3419" extrusionOk="0">
                  <a:moveTo>
                    <a:pt x="27" y="1"/>
                  </a:moveTo>
                  <a:cubicBezTo>
                    <a:pt x="0" y="1"/>
                    <a:pt x="3" y="53"/>
                    <a:pt x="21" y="53"/>
                  </a:cubicBezTo>
                  <a:cubicBezTo>
                    <a:pt x="725" y="248"/>
                    <a:pt x="1414" y="450"/>
                    <a:pt x="2076" y="715"/>
                  </a:cubicBezTo>
                  <a:cubicBezTo>
                    <a:pt x="2208" y="778"/>
                    <a:pt x="2383" y="826"/>
                    <a:pt x="2494" y="911"/>
                  </a:cubicBezTo>
                  <a:cubicBezTo>
                    <a:pt x="2579" y="979"/>
                    <a:pt x="2606" y="1091"/>
                    <a:pt x="2648" y="1197"/>
                  </a:cubicBezTo>
                  <a:cubicBezTo>
                    <a:pt x="2802" y="1620"/>
                    <a:pt x="2934" y="2039"/>
                    <a:pt x="3066" y="2457"/>
                  </a:cubicBezTo>
                  <a:cubicBezTo>
                    <a:pt x="3153" y="2697"/>
                    <a:pt x="3227" y="2954"/>
                    <a:pt x="3296" y="3201"/>
                  </a:cubicBezTo>
                  <a:lnTo>
                    <a:pt x="3296" y="3201"/>
                  </a:lnTo>
                  <a:cubicBezTo>
                    <a:pt x="3005" y="2776"/>
                    <a:pt x="2715" y="2356"/>
                    <a:pt x="2404" y="1949"/>
                  </a:cubicBezTo>
                  <a:cubicBezTo>
                    <a:pt x="2272" y="1774"/>
                    <a:pt x="2140" y="1530"/>
                    <a:pt x="1965" y="1377"/>
                  </a:cubicBezTo>
                  <a:cubicBezTo>
                    <a:pt x="1875" y="1308"/>
                    <a:pt x="1742" y="1265"/>
                    <a:pt x="1631" y="1223"/>
                  </a:cubicBezTo>
                  <a:cubicBezTo>
                    <a:pt x="1456" y="1154"/>
                    <a:pt x="1255" y="1112"/>
                    <a:pt x="1080" y="1043"/>
                  </a:cubicBezTo>
                  <a:cubicBezTo>
                    <a:pt x="794" y="979"/>
                    <a:pt x="508" y="889"/>
                    <a:pt x="222" y="826"/>
                  </a:cubicBezTo>
                  <a:cubicBezTo>
                    <a:pt x="175" y="826"/>
                    <a:pt x="153" y="868"/>
                    <a:pt x="196" y="889"/>
                  </a:cubicBezTo>
                  <a:cubicBezTo>
                    <a:pt x="418" y="932"/>
                    <a:pt x="662" y="1001"/>
                    <a:pt x="884" y="1064"/>
                  </a:cubicBezTo>
                  <a:cubicBezTo>
                    <a:pt x="1213" y="1154"/>
                    <a:pt x="1568" y="1223"/>
                    <a:pt x="1875" y="1398"/>
                  </a:cubicBezTo>
                  <a:cubicBezTo>
                    <a:pt x="2050" y="1509"/>
                    <a:pt x="2208" y="1753"/>
                    <a:pt x="2341" y="1927"/>
                  </a:cubicBezTo>
                  <a:cubicBezTo>
                    <a:pt x="2537" y="2235"/>
                    <a:pt x="2759" y="2521"/>
                    <a:pt x="2955" y="2833"/>
                  </a:cubicBezTo>
                  <a:cubicBezTo>
                    <a:pt x="3088" y="3029"/>
                    <a:pt x="3220" y="3209"/>
                    <a:pt x="3352" y="3405"/>
                  </a:cubicBezTo>
                  <a:cubicBezTo>
                    <a:pt x="3361" y="3414"/>
                    <a:pt x="3378" y="3419"/>
                    <a:pt x="3393" y="3419"/>
                  </a:cubicBezTo>
                  <a:cubicBezTo>
                    <a:pt x="3415" y="3419"/>
                    <a:pt x="3434" y="3409"/>
                    <a:pt x="3421" y="3384"/>
                  </a:cubicBezTo>
                  <a:cubicBezTo>
                    <a:pt x="3199" y="2653"/>
                    <a:pt x="2976" y="1927"/>
                    <a:pt x="2712" y="1223"/>
                  </a:cubicBezTo>
                  <a:cubicBezTo>
                    <a:pt x="2669" y="1112"/>
                    <a:pt x="2648" y="979"/>
                    <a:pt x="2579" y="911"/>
                  </a:cubicBezTo>
                  <a:cubicBezTo>
                    <a:pt x="2516" y="826"/>
                    <a:pt x="2383" y="778"/>
                    <a:pt x="2293" y="736"/>
                  </a:cubicBezTo>
                  <a:cubicBezTo>
                    <a:pt x="1875" y="561"/>
                    <a:pt x="1456" y="429"/>
                    <a:pt x="1017" y="296"/>
                  </a:cubicBezTo>
                  <a:cubicBezTo>
                    <a:pt x="704" y="185"/>
                    <a:pt x="376" y="95"/>
                    <a:pt x="42" y="5"/>
                  </a:cubicBezTo>
                  <a:cubicBezTo>
                    <a:pt x="37" y="2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9">
              <a:extLst>
                <a:ext uri="{FF2B5EF4-FFF2-40B4-BE49-F238E27FC236}">
                  <a16:creationId xmlns:a16="http://schemas.microsoft.com/office/drawing/2014/main" id="{F2AD7F61-7C46-D3DB-BD95-44790DF80013}"/>
                </a:ext>
              </a:extLst>
            </p:cNvPr>
            <p:cNvSpPr/>
            <p:nvPr/>
          </p:nvSpPr>
          <p:spPr>
            <a:xfrm>
              <a:off x="3660405" y="3594496"/>
              <a:ext cx="287273" cy="353284"/>
            </a:xfrm>
            <a:custGeom>
              <a:avLst/>
              <a:gdLst/>
              <a:ahLst/>
              <a:cxnLst/>
              <a:rect l="l" t="t" r="r" b="b"/>
              <a:pathLst>
                <a:path w="3747" h="4608" extrusionOk="0">
                  <a:moveTo>
                    <a:pt x="151" y="1"/>
                  </a:moveTo>
                  <a:cubicBezTo>
                    <a:pt x="136" y="1"/>
                    <a:pt x="118" y="7"/>
                    <a:pt x="106" y="18"/>
                  </a:cubicBezTo>
                  <a:cubicBezTo>
                    <a:pt x="0" y="500"/>
                    <a:pt x="0" y="988"/>
                    <a:pt x="106" y="1448"/>
                  </a:cubicBezTo>
                  <a:cubicBezTo>
                    <a:pt x="154" y="1740"/>
                    <a:pt x="218" y="2068"/>
                    <a:pt x="371" y="2312"/>
                  </a:cubicBezTo>
                  <a:cubicBezTo>
                    <a:pt x="504" y="2508"/>
                    <a:pt x="726" y="2640"/>
                    <a:pt x="927" y="2751"/>
                  </a:cubicBezTo>
                  <a:cubicBezTo>
                    <a:pt x="1611" y="3127"/>
                    <a:pt x="2273" y="3567"/>
                    <a:pt x="2913" y="3991"/>
                  </a:cubicBezTo>
                  <a:cubicBezTo>
                    <a:pt x="3088" y="4097"/>
                    <a:pt x="3242" y="4208"/>
                    <a:pt x="3417" y="4319"/>
                  </a:cubicBezTo>
                  <a:cubicBezTo>
                    <a:pt x="3464" y="4361"/>
                    <a:pt x="3528" y="4409"/>
                    <a:pt x="3597" y="4451"/>
                  </a:cubicBezTo>
                  <a:cubicBezTo>
                    <a:pt x="3597" y="4451"/>
                    <a:pt x="3681" y="4541"/>
                    <a:pt x="3660" y="4541"/>
                  </a:cubicBezTo>
                  <a:cubicBezTo>
                    <a:pt x="3654" y="4539"/>
                    <a:pt x="3649" y="4537"/>
                    <a:pt x="3644" y="4537"/>
                  </a:cubicBezTo>
                  <a:cubicBezTo>
                    <a:pt x="3613" y="4537"/>
                    <a:pt x="3603" y="4587"/>
                    <a:pt x="3639" y="4605"/>
                  </a:cubicBezTo>
                  <a:cubicBezTo>
                    <a:pt x="3645" y="4607"/>
                    <a:pt x="3651" y="4608"/>
                    <a:pt x="3657" y="4608"/>
                  </a:cubicBezTo>
                  <a:cubicBezTo>
                    <a:pt x="3715" y="4608"/>
                    <a:pt x="3746" y="4516"/>
                    <a:pt x="3708" y="4473"/>
                  </a:cubicBezTo>
                  <a:cubicBezTo>
                    <a:pt x="3681" y="4409"/>
                    <a:pt x="3575" y="4340"/>
                    <a:pt x="3507" y="4319"/>
                  </a:cubicBezTo>
                  <a:cubicBezTo>
                    <a:pt x="3178" y="4075"/>
                    <a:pt x="2845" y="3858"/>
                    <a:pt x="2516" y="3657"/>
                  </a:cubicBezTo>
                  <a:cubicBezTo>
                    <a:pt x="2161" y="3435"/>
                    <a:pt x="1828" y="3217"/>
                    <a:pt x="1499" y="3016"/>
                  </a:cubicBezTo>
                  <a:cubicBezTo>
                    <a:pt x="1060" y="2730"/>
                    <a:pt x="482" y="2577"/>
                    <a:pt x="329" y="2026"/>
                  </a:cubicBezTo>
                  <a:cubicBezTo>
                    <a:pt x="196" y="1629"/>
                    <a:pt x="64" y="1210"/>
                    <a:pt x="85" y="786"/>
                  </a:cubicBezTo>
                  <a:cubicBezTo>
                    <a:pt x="85" y="548"/>
                    <a:pt x="133" y="283"/>
                    <a:pt x="175" y="40"/>
                  </a:cubicBezTo>
                  <a:cubicBezTo>
                    <a:pt x="187" y="12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9">
              <a:extLst>
                <a:ext uri="{FF2B5EF4-FFF2-40B4-BE49-F238E27FC236}">
                  <a16:creationId xmlns:a16="http://schemas.microsoft.com/office/drawing/2014/main" id="{E8E62226-49CA-A6C2-7935-D54E3C1FD841}"/>
                </a:ext>
              </a:extLst>
            </p:cNvPr>
            <p:cNvSpPr/>
            <p:nvPr/>
          </p:nvSpPr>
          <p:spPr>
            <a:xfrm>
              <a:off x="1997175" y="3720922"/>
              <a:ext cx="1282417" cy="784999"/>
            </a:xfrm>
            <a:custGeom>
              <a:avLst/>
              <a:gdLst/>
              <a:ahLst/>
              <a:cxnLst/>
              <a:rect l="l" t="t" r="r" b="b"/>
              <a:pathLst>
                <a:path w="16727" h="10239" extrusionOk="0">
                  <a:moveTo>
                    <a:pt x="15911" y="1"/>
                  </a:moveTo>
                  <a:lnTo>
                    <a:pt x="727" y="3533"/>
                  </a:lnTo>
                  <a:cubicBezTo>
                    <a:pt x="727" y="3533"/>
                    <a:pt x="1" y="6023"/>
                    <a:pt x="727" y="7876"/>
                  </a:cubicBezTo>
                  <a:cubicBezTo>
                    <a:pt x="1479" y="9730"/>
                    <a:pt x="2713" y="10238"/>
                    <a:pt x="2713" y="10238"/>
                  </a:cubicBezTo>
                  <a:lnTo>
                    <a:pt x="16308" y="3507"/>
                  </a:lnTo>
                  <a:lnTo>
                    <a:pt x="16727" y="1632"/>
                  </a:lnTo>
                  <a:lnTo>
                    <a:pt x="159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5" name="Google Shape;685;p29">
            <a:extLst>
              <a:ext uri="{FF2B5EF4-FFF2-40B4-BE49-F238E27FC236}">
                <a16:creationId xmlns:a16="http://schemas.microsoft.com/office/drawing/2014/main" id="{66CA804D-D429-65C4-3294-A4687DFE7DD5}"/>
              </a:ext>
            </a:extLst>
          </p:cNvPr>
          <p:cNvGrpSpPr/>
          <p:nvPr/>
        </p:nvGrpSpPr>
        <p:grpSpPr>
          <a:xfrm>
            <a:off x="4062219" y="3603847"/>
            <a:ext cx="3284189" cy="1168269"/>
            <a:chOff x="2536050" y="2210275"/>
            <a:chExt cx="5672175" cy="2017737"/>
          </a:xfrm>
        </p:grpSpPr>
        <p:sp>
          <p:nvSpPr>
            <p:cNvPr id="686" name="Google Shape;686;p29">
              <a:extLst>
                <a:ext uri="{FF2B5EF4-FFF2-40B4-BE49-F238E27FC236}">
                  <a16:creationId xmlns:a16="http://schemas.microsoft.com/office/drawing/2014/main" id="{38142989-E4B0-0116-5B77-CA2EB8F31213}"/>
                </a:ext>
              </a:extLst>
            </p:cNvPr>
            <p:cNvSpPr/>
            <p:nvPr/>
          </p:nvSpPr>
          <p:spPr>
            <a:xfrm>
              <a:off x="2536050" y="2210275"/>
              <a:ext cx="5672175" cy="1619642"/>
            </a:xfrm>
            <a:custGeom>
              <a:avLst/>
              <a:gdLst/>
              <a:ahLst/>
              <a:cxnLst/>
              <a:rect l="l" t="t" r="r" b="b"/>
              <a:pathLst>
                <a:path w="73667" h="21035" extrusionOk="0">
                  <a:moveTo>
                    <a:pt x="39484" y="0"/>
                  </a:moveTo>
                  <a:cubicBezTo>
                    <a:pt x="32918" y="0"/>
                    <a:pt x="27391" y="2097"/>
                    <a:pt x="25491" y="3096"/>
                  </a:cubicBezTo>
                  <a:cubicBezTo>
                    <a:pt x="23526" y="4112"/>
                    <a:pt x="16795" y="7465"/>
                    <a:pt x="14454" y="7995"/>
                  </a:cubicBezTo>
                  <a:cubicBezTo>
                    <a:pt x="12118" y="8524"/>
                    <a:pt x="4947" y="9541"/>
                    <a:pt x="2585" y="11241"/>
                  </a:cubicBezTo>
                  <a:cubicBezTo>
                    <a:pt x="577" y="12676"/>
                    <a:pt x="0" y="15854"/>
                    <a:pt x="223" y="18433"/>
                  </a:cubicBezTo>
                  <a:cubicBezTo>
                    <a:pt x="286" y="19164"/>
                    <a:pt x="265" y="20335"/>
                    <a:pt x="948" y="20774"/>
                  </a:cubicBezTo>
                  <a:cubicBezTo>
                    <a:pt x="1282" y="20970"/>
                    <a:pt x="1700" y="20970"/>
                    <a:pt x="2076" y="20970"/>
                  </a:cubicBezTo>
                  <a:cubicBezTo>
                    <a:pt x="4296" y="21016"/>
                    <a:pt x="6520" y="21035"/>
                    <a:pt x="8746" y="21035"/>
                  </a:cubicBezTo>
                  <a:cubicBezTo>
                    <a:pt x="17407" y="21035"/>
                    <a:pt x="26101" y="20752"/>
                    <a:pt x="34738" y="20663"/>
                  </a:cubicBezTo>
                  <a:cubicBezTo>
                    <a:pt x="43297" y="20573"/>
                    <a:pt x="51840" y="20467"/>
                    <a:pt x="60399" y="20308"/>
                  </a:cubicBezTo>
                  <a:cubicBezTo>
                    <a:pt x="63312" y="20266"/>
                    <a:pt x="66204" y="20202"/>
                    <a:pt x="69117" y="20112"/>
                  </a:cubicBezTo>
                  <a:cubicBezTo>
                    <a:pt x="69403" y="20112"/>
                    <a:pt x="69757" y="20134"/>
                    <a:pt x="70133" y="20134"/>
                  </a:cubicBezTo>
                  <a:cubicBezTo>
                    <a:pt x="70460" y="20149"/>
                    <a:pt x="70807" y="20166"/>
                    <a:pt x="71146" y="20166"/>
                  </a:cubicBezTo>
                  <a:cubicBezTo>
                    <a:pt x="71725" y="20166"/>
                    <a:pt x="72280" y="20118"/>
                    <a:pt x="72670" y="19938"/>
                  </a:cubicBezTo>
                  <a:cubicBezTo>
                    <a:pt x="73666" y="19472"/>
                    <a:pt x="71590" y="11109"/>
                    <a:pt x="70970" y="8858"/>
                  </a:cubicBezTo>
                  <a:cubicBezTo>
                    <a:pt x="70329" y="6628"/>
                    <a:pt x="68502" y="6496"/>
                    <a:pt x="66844" y="6363"/>
                  </a:cubicBezTo>
                  <a:cubicBezTo>
                    <a:pt x="65213" y="6231"/>
                    <a:pt x="61172" y="4488"/>
                    <a:pt x="57046" y="2857"/>
                  </a:cubicBezTo>
                  <a:cubicBezTo>
                    <a:pt x="52921" y="1221"/>
                    <a:pt x="47052" y="140"/>
                    <a:pt x="40167" y="8"/>
                  </a:cubicBezTo>
                  <a:cubicBezTo>
                    <a:pt x="39938" y="3"/>
                    <a:pt x="39711" y="0"/>
                    <a:pt x="39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9">
              <a:extLst>
                <a:ext uri="{FF2B5EF4-FFF2-40B4-BE49-F238E27FC236}">
                  <a16:creationId xmlns:a16="http://schemas.microsoft.com/office/drawing/2014/main" id="{0324FBAB-73AE-BC83-1D57-2D0C545057D4}"/>
                </a:ext>
              </a:extLst>
            </p:cNvPr>
            <p:cNvSpPr/>
            <p:nvPr/>
          </p:nvSpPr>
          <p:spPr>
            <a:xfrm>
              <a:off x="2558072" y="3186233"/>
              <a:ext cx="5593868" cy="643699"/>
            </a:xfrm>
            <a:custGeom>
              <a:avLst/>
              <a:gdLst/>
              <a:ahLst/>
              <a:cxnLst/>
              <a:rect l="l" t="t" r="r" b="b"/>
              <a:pathLst>
                <a:path w="72650" h="8360" extrusionOk="0">
                  <a:moveTo>
                    <a:pt x="12345" y="0"/>
                  </a:moveTo>
                  <a:cubicBezTo>
                    <a:pt x="8827" y="0"/>
                    <a:pt x="5890" y="2805"/>
                    <a:pt x="5477" y="6468"/>
                  </a:cubicBezTo>
                  <a:lnTo>
                    <a:pt x="0" y="6489"/>
                  </a:lnTo>
                  <a:cubicBezTo>
                    <a:pt x="48" y="7104"/>
                    <a:pt x="180" y="7792"/>
                    <a:pt x="662" y="8099"/>
                  </a:cubicBezTo>
                  <a:cubicBezTo>
                    <a:pt x="996" y="8295"/>
                    <a:pt x="1414" y="8295"/>
                    <a:pt x="1790" y="8295"/>
                  </a:cubicBezTo>
                  <a:cubicBezTo>
                    <a:pt x="4010" y="8341"/>
                    <a:pt x="6234" y="8360"/>
                    <a:pt x="8460" y="8360"/>
                  </a:cubicBezTo>
                  <a:cubicBezTo>
                    <a:pt x="17121" y="8360"/>
                    <a:pt x="25815" y="8077"/>
                    <a:pt x="34452" y="7988"/>
                  </a:cubicBezTo>
                  <a:cubicBezTo>
                    <a:pt x="43011" y="7898"/>
                    <a:pt x="51554" y="7792"/>
                    <a:pt x="60113" y="7633"/>
                  </a:cubicBezTo>
                  <a:cubicBezTo>
                    <a:pt x="63026" y="7591"/>
                    <a:pt x="65918" y="7527"/>
                    <a:pt x="68831" y="7437"/>
                  </a:cubicBezTo>
                  <a:cubicBezTo>
                    <a:pt x="68868" y="7437"/>
                    <a:pt x="68907" y="7436"/>
                    <a:pt x="68947" y="7436"/>
                  </a:cubicBezTo>
                  <a:cubicBezTo>
                    <a:pt x="69461" y="7436"/>
                    <a:pt x="70161" y="7501"/>
                    <a:pt x="70830" y="7501"/>
                  </a:cubicBezTo>
                  <a:cubicBezTo>
                    <a:pt x="71420" y="7501"/>
                    <a:pt x="71987" y="7451"/>
                    <a:pt x="72384" y="7263"/>
                  </a:cubicBezTo>
                  <a:cubicBezTo>
                    <a:pt x="72586" y="7173"/>
                    <a:pt x="72649" y="6775"/>
                    <a:pt x="72649" y="6225"/>
                  </a:cubicBezTo>
                  <a:lnTo>
                    <a:pt x="72649" y="6225"/>
                  </a:lnTo>
                  <a:lnTo>
                    <a:pt x="64795" y="6246"/>
                  </a:lnTo>
                  <a:cubicBezTo>
                    <a:pt x="63979" y="3222"/>
                    <a:pt x="61395" y="992"/>
                    <a:pt x="58286" y="928"/>
                  </a:cubicBezTo>
                  <a:cubicBezTo>
                    <a:pt x="58239" y="927"/>
                    <a:pt x="58192" y="927"/>
                    <a:pt x="58146" y="927"/>
                  </a:cubicBezTo>
                  <a:cubicBezTo>
                    <a:pt x="55001" y="927"/>
                    <a:pt x="52315" y="3204"/>
                    <a:pt x="51506" y="6288"/>
                  </a:cubicBezTo>
                  <a:lnTo>
                    <a:pt x="19178" y="6421"/>
                  </a:lnTo>
                  <a:cubicBezTo>
                    <a:pt x="18760" y="2846"/>
                    <a:pt x="15958" y="65"/>
                    <a:pt x="12473" y="1"/>
                  </a:cubicBezTo>
                  <a:cubicBezTo>
                    <a:pt x="12430" y="1"/>
                    <a:pt x="12388" y="0"/>
                    <a:pt x="123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9">
              <a:extLst>
                <a:ext uri="{FF2B5EF4-FFF2-40B4-BE49-F238E27FC236}">
                  <a16:creationId xmlns:a16="http://schemas.microsoft.com/office/drawing/2014/main" id="{95F5A02B-395F-1E95-78D9-188DA5107520}"/>
                </a:ext>
              </a:extLst>
            </p:cNvPr>
            <p:cNvSpPr/>
            <p:nvPr/>
          </p:nvSpPr>
          <p:spPr>
            <a:xfrm>
              <a:off x="3059640" y="3267775"/>
              <a:ext cx="897252" cy="888859"/>
            </a:xfrm>
            <a:custGeom>
              <a:avLst/>
              <a:gdLst/>
              <a:ahLst/>
              <a:cxnLst/>
              <a:rect l="l" t="t" r="r" b="b"/>
              <a:pathLst>
                <a:path w="11653" h="11544" extrusionOk="0">
                  <a:moveTo>
                    <a:pt x="5806" y="0"/>
                  </a:moveTo>
                  <a:cubicBezTo>
                    <a:pt x="2685" y="0"/>
                    <a:pt x="132" y="2512"/>
                    <a:pt x="64" y="5648"/>
                  </a:cubicBezTo>
                  <a:cubicBezTo>
                    <a:pt x="1" y="8825"/>
                    <a:pt x="2516" y="11473"/>
                    <a:pt x="5715" y="11542"/>
                  </a:cubicBezTo>
                  <a:cubicBezTo>
                    <a:pt x="5754" y="11543"/>
                    <a:pt x="5793" y="11543"/>
                    <a:pt x="5832" y="11543"/>
                  </a:cubicBezTo>
                  <a:cubicBezTo>
                    <a:pt x="8957" y="11543"/>
                    <a:pt x="11521" y="9030"/>
                    <a:pt x="11584" y="5891"/>
                  </a:cubicBezTo>
                  <a:cubicBezTo>
                    <a:pt x="11652" y="2713"/>
                    <a:pt x="9137" y="65"/>
                    <a:pt x="5932" y="2"/>
                  </a:cubicBezTo>
                  <a:cubicBezTo>
                    <a:pt x="5890" y="1"/>
                    <a:pt x="5848" y="0"/>
                    <a:pt x="5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9" name="Google Shape;689;p29">
              <a:extLst>
                <a:ext uri="{FF2B5EF4-FFF2-40B4-BE49-F238E27FC236}">
                  <a16:creationId xmlns:a16="http://schemas.microsoft.com/office/drawing/2014/main" id="{BBF0D6E3-437D-AA1B-F544-4A3A83D08F24}"/>
                </a:ext>
              </a:extLst>
            </p:cNvPr>
            <p:cNvSpPr/>
            <p:nvPr/>
          </p:nvSpPr>
          <p:spPr>
            <a:xfrm>
              <a:off x="3258219" y="3464737"/>
              <a:ext cx="499637" cy="494940"/>
            </a:xfrm>
            <a:custGeom>
              <a:avLst/>
              <a:gdLst/>
              <a:ahLst/>
              <a:cxnLst/>
              <a:rect l="l" t="t" r="r" b="b"/>
              <a:pathLst>
                <a:path w="6489" h="6428" extrusionOk="0">
                  <a:moveTo>
                    <a:pt x="3234" y="1"/>
                  </a:moveTo>
                  <a:cubicBezTo>
                    <a:pt x="1504" y="1"/>
                    <a:pt x="69" y="1394"/>
                    <a:pt x="22" y="3137"/>
                  </a:cubicBezTo>
                  <a:cubicBezTo>
                    <a:pt x="1" y="4922"/>
                    <a:pt x="1415" y="6378"/>
                    <a:pt x="3179" y="6426"/>
                  </a:cubicBezTo>
                  <a:cubicBezTo>
                    <a:pt x="3204" y="6427"/>
                    <a:pt x="3230" y="6427"/>
                    <a:pt x="3256" y="6427"/>
                  </a:cubicBezTo>
                  <a:cubicBezTo>
                    <a:pt x="4985" y="6427"/>
                    <a:pt x="6426" y="5028"/>
                    <a:pt x="6468" y="3270"/>
                  </a:cubicBezTo>
                  <a:cubicBezTo>
                    <a:pt x="6489" y="1501"/>
                    <a:pt x="5075" y="23"/>
                    <a:pt x="3311" y="2"/>
                  </a:cubicBezTo>
                  <a:cubicBezTo>
                    <a:pt x="3285" y="1"/>
                    <a:pt x="3259" y="1"/>
                    <a:pt x="3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9">
              <a:extLst>
                <a:ext uri="{FF2B5EF4-FFF2-40B4-BE49-F238E27FC236}">
                  <a16:creationId xmlns:a16="http://schemas.microsoft.com/office/drawing/2014/main" id="{8B6AE3A5-2464-ED18-8CD1-B1F87F898771}"/>
                </a:ext>
              </a:extLst>
            </p:cNvPr>
            <p:cNvSpPr/>
            <p:nvPr/>
          </p:nvSpPr>
          <p:spPr>
            <a:xfrm>
              <a:off x="3428309" y="3633287"/>
              <a:ext cx="159539" cy="157845"/>
            </a:xfrm>
            <a:custGeom>
              <a:avLst/>
              <a:gdLst/>
              <a:ahLst/>
              <a:cxnLst/>
              <a:rect l="l" t="t" r="r" b="b"/>
              <a:pathLst>
                <a:path w="2072" h="2050" extrusionOk="0">
                  <a:moveTo>
                    <a:pt x="1060" y="0"/>
                  </a:moveTo>
                  <a:cubicBezTo>
                    <a:pt x="482" y="0"/>
                    <a:pt x="22" y="440"/>
                    <a:pt x="22" y="1012"/>
                  </a:cubicBezTo>
                  <a:cubicBezTo>
                    <a:pt x="0" y="1563"/>
                    <a:pt x="440" y="2029"/>
                    <a:pt x="1012" y="2050"/>
                  </a:cubicBezTo>
                  <a:cubicBezTo>
                    <a:pt x="1589" y="2050"/>
                    <a:pt x="2050" y="1610"/>
                    <a:pt x="2050" y="1033"/>
                  </a:cubicBezTo>
                  <a:cubicBezTo>
                    <a:pt x="2071" y="482"/>
                    <a:pt x="1632" y="21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1" name="Google Shape;691;p29">
              <a:extLst>
                <a:ext uri="{FF2B5EF4-FFF2-40B4-BE49-F238E27FC236}">
                  <a16:creationId xmlns:a16="http://schemas.microsoft.com/office/drawing/2014/main" id="{18A9343C-39A4-E407-A1B5-CF626ECA7241}"/>
                </a:ext>
              </a:extLst>
            </p:cNvPr>
            <p:cNvSpPr/>
            <p:nvPr/>
          </p:nvSpPr>
          <p:spPr>
            <a:xfrm>
              <a:off x="6587173" y="3340769"/>
              <a:ext cx="897252" cy="887242"/>
            </a:xfrm>
            <a:custGeom>
              <a:avLst/>
              <a:gdLst/>
              <a:ahLst/>
              <a:cxnLst/>
              <a:rect l="l" t="t" r="r" b="b"/>
              <a:pathLst>
                <a:path w="11653" h="11523" extrusionOk="0">
                  <a:moveTo>
                    <a:pt x="5805" y="0"/>
                  </a:moveTo>
                  <a:cubicBezTo>
                    <a:pt x="2685" y="0"/>
                    <a:pt x="132" y="2491"/>
                    <a:pt x="64" y="5626"/>
                  </a:cubicBezTo>
                  <a:cubicBezTo>
                    <a:pt x="0" y="8831"/>
                    <a:pt x="2537" y="11452"/>
                    <a:pt x="5715" y="11521"/>
                  </a:cubicBezTo>
                  <a:cubicBezTo>
                    <a:pt x="5754" y="11522"/>
                    <a:pt x="5793" y="11522"/>
                    <a:pt x="5832" y="11522"/>
                  </a:cubicBezTo>
                  <a:cubicBezTo>
                    <a:pt x="8957" y="11522"/>
                    <a:pt x="11521" y="9009"/>
                    <a:pt x="11583" y="5870"/>
                  </a:cubicBezTo>
                  <a:cubicBezTo>
                    <a:pt x="11652" y="2692"/>
                    <a:pt x="9136" y="44"/>
                    <a:pt x="5932" y="2"/>
                  </a:cubicBezTo>
                  <a:cubicBezTo>
                    <a:pt x="5890" y="1"/>
                    <a:pt x="5847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2" name="Google Shape;692;p29">
              <a:extLst>
                <a:ext uri="{FF2B5EF4-FFF2-40B4-BE49-F238E27FC236}">
                  <a16:creationId xmlns:a16="http://schemas.microsoft.com/office/drawing/2014/main" id="{67A4E3FA-DEE2-FCE1-C268-CB777EE5AAD4}"/>
                </a:ext>
              </a:extLst>
            </p:cNvPr>
            <p:cNvSpPr/>
            <p:nvPr/>
          </p:nvSpPr>
          <p:spPr>
            <a:xfrm>
              <a:off x="6785752" y="3536115"/>
              <a:ext cx="499637" cy="494863"/>
            </a:xfrm>
            <a:custGeom>
              <a:avLst/>
              <a:gdLst/>
              <a:ahLst/>
              <a:cxnLst/>
              <a:rect l="l" t="t" r="r" b="b"/>
              <a:pathLst>
                <a:path w="6489" h="6427" extrusionOk="0">
                  <a:moveTo>
                    <a:pt x="3233" y="1"/>
                  </a:moveTo>
                  <a:cubicBezTo>
                    <a:pt x="1504" y="1"/>
                    <a:pt x="69" y="1394"/>
                    <a:pt x="43" y="3158"/>
                  </a:cubicBezTo>
                  <a:cubicBezTo>
                    <a:pt x="1" y="4922"/>
                    <a:pt x="1415" y="6400"/>
                    <a:pt x="3178" y="6426"/>
                  </a:cubicBezTo>
                  <a:cubicBezTo>
                    <a:pt x="3205" y="6427"/>
                    <a:pt x="3231" y="6427"/>
                    <a:pt x="3257" y="6427"/>
                  </a:cubicBezTo>
                  <a:cubicBezTo>
                    <a:pt x="5011" y="6427"/>
                    <a:pt x="6426" y="5028"/>
                    <a:pt x="6467" y="3291"/>
                  </a:cubicBezTo>
                  <a:cubicBezTo>
                    <a:pt x="6489" y="1500"/>
                    <a:pt x="5101" y="44"/>
                    <a:pt x="3311" y="2"/>
                  </a:cubicBezTo>
                  <a:cubicBezTo>
                    <a:pt x="3285" y="1"/>
                    <a:pt x="3259" y="1"/>
                    <a:pt x="32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9">
              <a:extLst>
                <a:ext uri="{FF2B5EF4-FFF2-40B4-BE49-F238E27FC236}">
                  <a16:creationId xmlns:a16="http://schemas.microsoft.com/office/drawing/2014/main" id="{6D415C61-ED8F-027A-A8AB-5204B6BEFE5E}"/>
                </a:ext>
              </a:extLst>
            </p:cNvPr>
            <p:cNvSpPr/>
            <p:nvPr/>
          </p:nvSpPr>
          <p:spPr>
            <a:xfrm>
              <a:off x="6955842" y="3704588"/>
              <a:ext cx="159539" cy="157999"/>
            </a:xfrm>
            <a:custGeom>
              <a:avLst/>
              <a:gdLst/>
              <a:ahLst/>
              <a:cxnLst/>
              <a:rect l="l" t="t" r="r" b="b"/>
              <a:pathLst>
                <a:path w="2072" h="2052" extrusionOk="0">
                  <a:moveTo>
                    <a:pt x="1059" y="1"/>
                  </a:moveTo>
                  <a:cubicBezTo>
                    <a:pt x="482" y="1"/>
                    <a:pt x="21" y="441"/>
                    <a:pt x="21" y="1013"/>
                  </a:cubicBezTo>
                  <a:cubicBezTo>
                    <a:pt x="0" y="1563"/>
                    <a:pt x="461" y="2051"/>
                    <a:pt x="1012" y="2051"/>
                  </a:cubicBezTo>
                  <a:cubicBezTo>
                    <a:pt x="1025" y="2051"/>
                    <a:pt x="1037" y="2051"/>
                    <a:pt x="1050" y="2051"/>
                  </a:cubicBezTo>
                  <a:cubicBezTo>
                    <a:pt x="1609" y="2051"/>
                    <a:pt x="2050" y="1599"/>
                    <a:pt x="2071" y="1060"/>
                  </a:cubicBezTo>
                  <a:cubicBezTo>
                    <a:pt x="2071" y="483"/>
                    <a:pt x="1631" y="22"/>
                    <a:pt x="1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4" name="Google Shape;694;p29">
              <a:extLst>
                <a:ext uri="{FF2B5EF4-FFF2-40B4-BE49-F238E27FC236}">
                  <a16:creationId xmlns:a16="http://schemas.microsoft.com/office/drawing/2014/main" id="{CCC1D73A-46AE-2AED-EDA3-C0937A35C7B7}"/>
                </a:ext>
              </a:extLst>
            </p:cNvPr>
            <p:cNvSpPr/>
            <p:nvPr/>
          </p:nvSpPr>
          <p:spPr>
            <a:xfrm>
              <a:off x="2597726" y="2882396"/>
              <a:ext cx="794460" cy="377057"/>
            </a:xfrm>
            <a:custGeom>
              <a:avLst/>
              <a:gdLst/>
              <a:ahLst/>
              <a:cxnLst/>
              <a:rect l="l" t="t" r="r" b="b"/>
              <a:pathLst>
                <a:path w="10318" h="4897" extrusionOk="0">
                  <a:moveTo>
                    <a:pt x="10152" y="1"/>
                  </a:moveTo>
                  <a:cubicBezTo>
                    <a:pt x="10126" y="1"/>
                    <a:pt x="10099" y="12"/>
                    <a:pt x="10078" y="39"/>
                  </a:cubicBezTo>
                  <a:cubicBezTo>
                    <a:pt x="9638" y="505"/>
                    <a:pt x="9177" y="966"/>
                    <a:pt x="8690" y="1384"/>
                  </a:cubicBezTo>
                  <a:cubicBezTo>
                    <a:pt x="7986" y="2046"/>
                    <a:pt x="7234" y="2708"/>
                    <a:pt x="6370" y="3105"/>
                  </a:cubicBezTo>
                  <a:cubicBezTo>
                    <a:pt x="5645" y="3460"/>
                    <a:pt x="4808" y="3635"/>
                    <a:pt x="4035" y="3815"/>
                  </a:cubicBezTo>
                  <a:cubicBezTo>
                    <a:pt x="2753" y="4143"/>
                    <a:pt x="1450" y="4408"/>
                    <a:pt x="147" y="4652"/>
                  </a:cubicBezTo>
                  <a:cubicBezTo>
                    <a:pt x="1" y="4692"/>
                    <a:pt x="57" y="4897"/>
                    <a:pt x="196" y="4897"/>
                  </a:cubicBezTo>
                  <a:cubicBezTo>
                    <a:pt x="202" y="4897"/>
                    <a:pt x="209" y="4896"/>
                    <a:pt x="216" y="4895"/>
                  </a:cubicBezTo>
                  <a:cubicBezTo>
                    <a:pt x="767" y="4784"/>
                    <a:pt x="1296" y="4673"/>
                    <a:pt x="1847" y="4541"/>
                  </a:cubicBezTo>
                  <a:cubicBezTo>
                    <a:pt x="2774" y="4366"/>
                    <a:pt x="3680" y="4165"/>
                    <a:pt x="4585" y="3926"/>
                  </a:cubicBezTo>
                  <a:cubicBezTo>
                    <a:pt x="5338" y="3725"/>
                    <a:pt x="6132" y="3529"/>
                    <a:pt x="6815" y="3153"/>
                  </a:cubicBezTo>
                  <a:cubicBezTo>
                    <a:pt x="8092" y="2401"/>
                    <a:pt x="9241" y="1299"/>
                    <a:pt x="10237" y="192"/>
                  </a:cubicBezTo>
                  <a:cubicBezTo>
                    <a:pt x="10317" y="112"/>
                    <a:pt x="10236" y="1"/>
                    <a:pt x="10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5" name="Google Shape;695;p29">
              <a:extLst>
                <a:ext uri="{FF2B5EF4-FFF2-40B4-BE49-F238E27FC236}">
                  <a16:creationId xmlns:a16="http://schemas.microsoft.com/office/drawing/2014/main" id="{B5EFBCCB-6509-A011-4341-1C7290B286EB}"/>
                </a:ext>
              </a:extLst>
            </p:cNvPr>
            <p:cNvSpPr/>
            <p:nvPr/>
          </p:nvSpPr>
          <p:spPr>
            <a:xfrm>
              <a:off x="7184990" y="2809017"/>
              <a:ext cx="231300" cy="230992"/>
            </a:xfrm>
            <a:custGeom>
              <a:avLst/>
              <a:gdLst/>
              <a:ahLst/>
              <a:cxnLst/>
              <a:rect l="l" t="t" r="r" b="b"/>
              <a:pathLst>
                <a:path w="3004" h="3000" extrusionOk="0">
                  <a:moveTo>
                    <a:pt x="1481" y="244"/>
                  </a:moveTo>
                  <a:cubicBezTo>
                    <a:pt x="1496" y="244"/>
                    <a:pt x="1511" y="244"/>
                    <a:pt x="1526" y="245"/>
                  </a:cubicBezTo>
                  <a:cubicBezTo>
                    <a:pt x="2230" y="245"/>
                    <a:pt x="2760" y="838"/>
                    <a:pt x="2760" y="1521"/>
                  </a:cubicBezTo>
                  <a:cubicBezTo>
                    <a:pt x="2718" y="2192"/>
                    <a:pt x="2207" y="2761"/>
                    <a:pt x="1516" y="2761"/>
                  </a:cubicBezTo>
                  <a:cubicBezTo>
                    <a:pt x="1504" y="2761"/>
                    <a:pt x="1491" y="2761"/>
                    <a:pt x="1478" y="2761"/>
                  </a:cubicBezTo>
                  <a:cubicBezTo>
                    <a:pt x="795" y="2734"/>
                    <a:pt x="223" y="2162"/>
                    <a:pt x="244" y="1479"/>
                  </a:cubicBezTo>
                  <a:cubicBezTo>
                    <a:pt x="265" y="811"/>
                    <a:pt x="818" y="244"/>
                    <a:pt x="1481" y="244"/>
                  </a:cubicBezTo>
                  <a:close/>
                  <a:moveTo>
                    <a:pt x="1490" y="1"/>
                  </a:moveTo>
                  <a:cubicBezTo>
                    <a:pt x="710" y="1"/>
                    <a:pt x="22" y="676"/>
                    <a:pt x="1" y="1479"/>
                  </a:cubicBezTo>
                  <a:cubicBezTo>
                    <a:pt x="1" y="2273"/>
                    <a:pt x="663" y="2978"/>
                    <a:pt x="1478" y="2999"/>
                  </a:cubicBezTo>
                  <a:cubicBezTo>
                    <a:pt x="2315" y="2999"/>
                    <a:pt x="2953" y="2346"/>
                    <a:pt x="3003" y="1537"/>
                  </a:cubicBezTo>
                  <a:lnTo>
                    <a:pt x="3003" y="1537"/>
                  </a:lnTo>
                  <a:cubicBezTo>
                    <a:pt x="3003" y="1532"/>
                    <a:pt x="3004" y="1527"/>
                    <a:pt x="3004" y="1521"/>
                  </a:cubicBezTo>
                  <a:lnTo>
                    <a:pt x="3004" y="1521"/>
                  </a:lnTo>
                  <a:cubicBezTo>
                    <a:pt x="3004" y="1521"/>
                    <a:pt x="3004" y="1521"/>
                    <a:pt x="3004" y="1521"/>
                  </a:cubicBezTo>
                  <a:cubicBezTo>
                    <a:pt x="3004" y="1518"/>
                    <a:pt x="3004" y="1515"/>
                    <a:pt x="3003" y="1513"/>
                  </a:cubicBezTo>
                  <a:lnTo>
                    <a:pt x="3003" y="1513"/>
                  </a:lnTo>
                  <a:cubicBezTo>
                    <a:pt x="2978" y="701"/>
                    <a:pt x="2360" y="23"/>
                    <a:pt x="1526" y="1"/>
                  </a:cubicBezTo>
                  <a:cubicBezTo>
                    <a:pt x="1514" y="1"/>
                    <a:pt x="1502" y="1"/>
                    <a:pt x="1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6" name="Google Shape;696;p29">
              <a:extLst>
                <a:ext uri="{FF2B5EF4-FFF2-40B4-BE49-F238E27FC236}">
                  <a16:creationId xmlns:a16="http://schemas.microsoft.com/office/drawing/2014/main" id="{E740AA96-13FB-8504-D93E-89E86B9D5E58}"/>
                </a:ext>
              </a:extLst>
            </p:cNvPr>
            <p:cNvSpPr/>
            <p:nvPr/>
          </p:nvSpPr>
          <p:spPr>
            <a:xfrm>
              <a:off x="5159852" y="2907267"/>
              <a:ext cx="298981" cy="70068"/>
            </a:xfrm>
            <a:custGeom>
              <a:avLst/>
              <a:gdLst/>
              <a:ahLst/>
              <a:cxnLst/>
              <a:rect l="l" t="t" r="r" b="b"/>
              <a:pathLst>
                <a:path w="3883" h="910" extrusionOk="0">
                  <a:moveTo>
                    <a:pt x="1771" y="0"/>
                  </a:moveTo>
                  <a:cubicBezTo>
                    <a:pt x="788" y="0"/>
                    <a:pt x="0" y="175"/>
                    <a:pt x="0" y="425"/>
                  </a:cubicBezTo>
                  <a:cubicBezTo>
                    <a:pt x="0" y="664"/>
                    <a:pt x="858" y="886"/>
                    <a:pt x="1918" y="907"/>
                  </a:cubicBezTo>
                  <a:cubicBezTo>
                    <a:pt x="1977" y="909"/>
                    <a:pt x="2036" y="909"/>
                    <a:pt x="2093" y="909"/>
                  </a:cubicBezTo>
                  <a:cubicBezTo>
                    <a:pt x="3090" y="909"/>
                    <a:pt x="3863" y="739"/>
                    <a:pt x="3883" y="489"/>
                  </a:cubicBezTo>
                  <a:cubicBezTo>
                    <a:pt x="3883" y="245"/>
                    <a:pt x="3019" y="28"/>
                    <a:pt x="1939" y="2"/>
                  </a:cubicBezTo>
                  <a:cubicBezTo>
                    <a:pt x="1882" y="1"/>
                    <a:pt x="1826" y="0"/>
                    <a:pt x="17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7" name="Google Shape;697;p29">
              <a:extLst>
                <a:ext uri="{FF2B5EF4-FFF2-40B4-BE49-F238E27FC236}">
                  <a16:creationId xmlns:a16="http://schemas.microsoft.com/office/drawing/2014/main" id="{7D42BA71-3B7B-7FFE-A35A-F74A51AAF910}"/>
                </a:ext>
              </a:extLst>
            </p:cNvPr>
            <p:cNvSpPr/>
            <p:nvPr/>
          </p:nvSpPr>
          <p:spPr>
            <a:xfrm>
              <a:off x="6485227" y="2914197"/>
              <a:ext cx="298981" cy="71685"/>
            </a:xfrm>
            <a:custGeom>
              <a:avLst/>
              <a:gdLst/>
              <a:ahLst/>
              <a:cxnLst/>
              <a:rect l="l" t="t" r="r" b="b"/>
              <a:pathLst>
                <a:path w="3883" h="931" extrusionOk="0">
                  <a:moveTo>
                    <a:pt x="1782" y="0"/>
                  </a:moveTo>
                  <a:cubicBezTo>
                    <a:pt x="794" y="0"/>
                    <a:pt x="0" y="189"/>
                    <a:pt x="0" y="420"/>
                  </a:cubicBezTo>
                  <a:cubicBezTo>
                    <a:pt x="0" y="685"/>
                    <a:pt x="858" y="907"/>
                    <a:pt x="1918" y="929"/>
                  </a:cubicBezTo>
                  <a:cubicBezTo>
                    <a:pt x="1971" y="930"/>
                    <a:pt x="2025" y="930"/>
                    <a:pt x="2077" y="930"/>
                  </a:cubicBezTo>
                  <a:cubicBezTo>
                    <a:pt x="3082" y="930"/>
                    <a:pt x="3861" y="742"/>
                    <a:pt x="3861" y="510"/>
                  </a:cubicBezTo>
                  <a:cubicBezTo>
                    <a:pt x="3882" y="245"/>
                    <a:pt x="2998" y="23"/>
                    <a:pt x="1939" y="2"/>
                  </a:cubicBezTo>
                  <a:cubicBezTo>
                    <a:pt x="1886" y="1"/>
                    <a:pt x="1834" y="0"/>
                    <a:pt x="1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8" name="Google Shape;698;p29">
              <a:extLst>
                <a:ext uri="{FF2B5EF4-FFF2-40B4-BE49-F238E27FC236}">
                  <a16:creationId xmlns:a16="http://schemas.microsoft.com/office/drawing/2014/main" id="{BC209115-E9EF-6659-1583-E8380606C808}"/>
                </a:ext>
              </a:extLst>
            </p:cNvPr>
            <p:cNvSpPr/>
            <p:nvPr/>
          </p:nvSpPr>
          <p:spPr>
            <a:xfrm>
              <a:off x="4087339" y="2845668"/>
              <a:ext cx="94014" cy="967628"/>
            </a:xfrm>
            <a:custGeom>
              <a:avLst/>
              <a:gdLst/>
              <a:ahLst/>
              <a:cxnLst/>
              <a:rect l="l" t="t" r="r" b="b"/>
              <a:pathLst>
                <a:path w="1221" h="12567" extrusionOk="0">
                  <a:moveTo>
                    <a:pt x="354" y="1"/>
                  </a:moveTo>
                  <a:cubicBezTo>
                    <a:pt x="295" y="1"/>
                    <a:pt x="233" y="34"/>
                    <a:pt x="223" y="97"/>
                  </a:cubicBezTo>
                  <a:cubicBezTo>
                    <a:pt x="180" y="696"/>
                    <a:pt x="133" y="1289"/>
                    <a:pt x="111" y="1861"/>
                  </a:cubicBezTo>
                  <a:cubicBezTo>
                    <a:pt x="0" y="4006"/>
                    <a:pt x="0" y="6098"/>
                    <a:pt x="265" y="8217"/>
                  </a:cubicBezTo>
                  <a:cubicBezTo>
                    <a:pt x="445" y="9652"/>
                    <a:pt x="689" y="11066"/>
                    <a:pt x="975" y="12480"/>
                  </a:cubicBezTo>
                  <a:cubicBezTo>
                    <a:pt x="983" y="12540"/>
                    <a:pt x="1026" y="12566"/>
                    <a:pt x="1072" y="12566"/>
                  </a:cubicBezTo>
                  <a:cubicBezTo>
                    <a:pt x="1142" y="12566"/>
                    <a:pt x="1221" y="12504"/>
                    <a:pt x="1192" y="12411"/>
                  </a:cubicBezTo>
                  <a:cubicBezTo>
                    <a:pt x="1086" y="11903"/>
                    <a:pt x="996" y="11373"/>
                    <a:pt x="906" y="10844"/>
                  </a:cubicBezTo>
                  <a:cubicBezTo>
                    <a:pt x="530" y="8746"/>
                    <a:pt x="265" y="6654"/>
                    <a:pt x="265" y="4536"/>
                  </a:cubicBezTo>
                  <a:cubicBezTo>
                    <a:pt x="265" y="3053"/>
                    <a:pt x="334" y="1575"/>
                    <a:pt x="466" y="119"/>
                  </a:cubicBezTo>
                  <a:cubicBezTo>
                    <a:pt x="477" y="39"/>
                    <a:pt x="417" y="1"/>
                    <a:pt x="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9" name="Google Shape;699;p29">
              <a:extLst>
                <a:ext uri="{FF2B5EF4-FFF2-40B4-BE49-F238E27FC236}">
                  <a16:creationId xmlns:a16="http://schemas.microsoft.com/office/drawing/2014/main" id="{CD4CA9C2-C523-DCF3-682B-4158F124158A}"/>
                </a:ext>
              </a:extLst>
            </p:cNvPr>
            <p:cNvSpPr/>
            <p:nvPr/>
          </p:nvSpPr>
          <p:spPr>
            <a:xfrm>
              <a:off x="5589657" y="2792462"/>
              <a:ext cx="28104" cy="1005895"/>
            </a:xfrm>
            <a:custGeom>
              <a:avLst/>
              <a:gdLst/>
              <a:ahLst/>
              <a:cxnLst/>
              <a:rect l="l" t="t" r="r" b="b"/>
              <a:pathLst>
                <a:path w="365" h="13064" extrusionOk="0">
                  <a:moveTo>
                    <a:pt x="240" y="0"/>
                  </a:moveTo>
                  <a:cubicBezTo>
                    <a:pt x="186" y="0"/>
                    <a:pt x="133" y="34"/>
                    <a:pt x="133" y="105"/>
                  </a:cubicBezTo>
                  <a:cubicBezTo>
                    <a:pt x="133" y="635"/>
                    <a:pt x="112" y="1164"/>
                    <a:pt x="112" y="1694"/>
                  </a:cubicBezTo>
                  <a:cubicBezTo>
                    <a:pt x="64" y="5444"/>
                    <a:pt x="43" y="9199"/>
                    <a:pt x="1" y="12949"/>
                  </a:cubicBezTo>
                  <a:cubicBezTo>
                    <a:pt x="1" y="13025"/>
                    <a:pt x="62" y="13064"/>
                    <a:pt x="123" y="13064"/>
                  </a:cubicBezTo>
                  <a:cubicBezTo>
                    <a:pt x="183" y="13064"/>
                    <a:pt x="244" y="13025"/>
                    <a:pt x="244" y="12949"/>
                  </a:cubicBezTo>
                  <a:lnTo>
                    <a:pt x="244" y="11381"/>
                  </a:lnTo>
                  <a:cubicBezTo>
                    <a:pt x="287" y="7631"/>
                    <a:pt x="329" y="3876"/>
                    <a:pt x="350" y="126"/>
                  </a:cubicBezTo>
                  <a:cubicBezTo>
                    <a:pt x="364" y="44"/>
                    <a:pt x="301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0" name="Google Shape;700;p29">
              <a:extLst>
                <a:ext uri="{FF2B5EF4-FFF2-40B4-BE49-F238E27FC236}">
                  <a16:creationId xmlns:a16="http://schemas.microsoft.com/office/drawing/2014/main" id="{772F474E-D749-DB65-8BE8-291D93DAACCA}"/>
                </a:ext>
              </a:extLst>
            </p:cNvPr>
            <p:cNvSpPr/>
            <p:nvPr/>
          </p:nvSpPr>
          <p:spPr>
            <a:xfrm>
              <a:off x="6435871" y="2630611"/>
              <a:ext cx="572630" cy="1150035"/>
            </a:xfrm>
            <a:custGeom>
              <a:avLst/>
              <a:gdLst/>
              <a:ahLst/>
              <a:cxnLst/>
              <a:rect l="l" t="t" r="r" b="b"/>
              <a:pathLst>
                <a:path w="7437" h="14936" extrusionOk="0">
                  <a:moveTo>
                    <a:pt x="7092" y="0"/>
                  </a:moveTo>
                  <a:cubicBezTo>
                    <a:pt x="7019" y="0"/>
                    <a:pt x="6936" y="60"/>
                    <a:pt x="6949" y="152"/>
                  </a:cubicBezTo>
                  <a:cubicBezTo>
                    <a:pt x="7082" y="994"/>
                    <a:pt x="7082" y="1874"/>
                    <a:pt x="7039" y="2737"/>
                  </a:cubicBezTo>
                  <a:cubicBezTo>
                    <a:pt x="6949" y="4018"/>
                    <a:pt x="6684" y="5385"/>
                    <a:pt x="5805" y="6354"/>
                  </a:cubicBezTo>
                  <a:cubicBezTo>
                    <a:pt x="4900" y="7329"/>
                    <a:pt x="3660" y="7879"/>
                    <a:pt x="2580" y="8626"/>
                  </a:cubicBezTo>
                  <a:cubicBezTo>
                    <a:pt x="2098" y="8981"/>
                    <a:pt x="1632" y="9357"/>
                    <a:pt x="1277" y="9844"/>
                  </a:cubicBezTo>
                  <a:cubicBezTo>
                    <a:pt x="858" y="10438"/>
                    <a:pt x="615" y="11190"/>
                    <a:pt x="440" y="11894"/>
                  </a:cubicBezTo>
                  <a:cubicBezTo>
                    <a:pt x="196" y="12821"/>
                    <a:pt x="0" y="13838"/>
                    <a:pt x="43" y="14828"/>
                  </a:cubicBezTo>
                  <a:cubicBezTo>
                    <a:pt x="54" y="14897"/>
                    <a:pt x="119" y="14936"/>
                    <a:pt x="179" y="14936"/>
                  </a:cubicBezTo>
                  <a:cubicBezTo>
                    <a:pt x="235" y="14936"/>
                    <a:pt x="286" y="14902"/>
                    <a:pt x="286" y="14828"/>
                  </a:cubicBezTo>
                  <a:cubicBezTo>
                    <a:pt x="218" y="13552"/>
                    <a:pt x="530" y="12201"/>
                    <a:pt x="970" y="10988"/>
                  </a:cubicBezTo>
                  <a:cubicBezTo>
                    <a:pt x="1478" y="9601"/>
                    <a:pt x="2601" y="8849"/>
                    <a:pt x="3840" y="8123"/>
                  </a:cubicBezTo>
                  <a:cubicBezTo>
                    <a:pt x="4878" y="7482"/>
                    <a:pt x="6001" y="6773"/>
                    <a:pt x="6573" y="5650"/>
                  </a:cubicBezTo>
                  <a:cubicBezTo>
                    <a:pt x="7436" y="4018"/>
                    <a:pt x="7436" y="1874"/>
                    <a:pt x="7193" y="89"/>
                  </a:cubicBezTo>
                  <a:cubicBezTo>
                    <a:pt x="7184" y="27"/>
                    <a:pt x="7140" y="0"/>
                    <a:pt x="7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1" name="Google Shape;701;p29">
              <a:extLst>
                <a:ext uri="{FF2B5EF4-FFF2-40B4-BE49-F238E27FC236}">
                  <a16:creationId xmlns:a16="http://schemas.microsoft.com/office/drawing/2014/main" id="{0B689E9F-DF07-C0E5-C8A5-918A9E0E9B48}"/>
                </a:ext>
              </a:extLst>
            </p:cNvPr>
            <p:cNvSpPr/>
            <p:nvPr/>
          </p:nvSpPr>
          <p:spPr>
            <a:xfrm>
              <a:off x="4094269" y="2288044"/>
              <a:ext cx="2893797" cy="573631"/>
            </a:xfrm>
            <a:custGeom>
              <a:avLst/>
              <a:gdLst/>
              <a:ahLst/>
              <a:cxnLst/>
              <a:rect l="l" t="t" r="r" b="b"/>
              <a:pathLst>
                <a:path w="37583" h="7450" extrusionOk="0">
                  <a:moveTo>
                    <a:pt x="21368" y="0"/>
                  </a:moveTo>
                  <a:cubicBezTo>
                    <a:pt x="20545" y="0"/>
                    <a:pt x="19726" y="21"/>
                    <a:pt x="18913" y="57"/>
                  </a:cubicBezTo>
                  <a:cubicBezTo>
                    <a:pt x="15116" y="232"/>
                    <a:pt x="11276" y="920"/>
                    <a:pt x="7791" y="2483"/>
                  </a:cubicBezTo>
                  <a:cubicBezTo>
                    <a:pt x="5561" y="3500"/>
                    <a:pt x="3379" y="4670"/>
                    <a:pt x="1303" y="5952"/>
                  </a:cubicBezTo>
                  <a:cubicBezTo>
                    <a:pt x="1303" y="5952"/>
                    <a:pt x="0" y="6852"/>
                    <a:pt x="265" y="7361"/>
                  </a:cubicBezTo>
                  <a:cubicBezTo>
                    <a:pt x="296" y="7422"/>
                    <a:pt x="753" y="7449"/>
                    <a:pt x="1537" y="7449"/>
                  </a:cubicBezTo>
                  <a:cubicBezTo>
                    <a:pt x="6973" y="7449"/>
                    <a:pt x="28110" y="6152"/>
                    <a:pt x="31757" y="6037"/>
                  </a:cubicBezTo>
                  <a:cubicBezTo>
                    <a:pt x="35925" y="5904"/>
                    <a:pt x="37583" y="5179"/>
                    <a:pt x="37493" y="4204"/>
                  </a:cubicBezTo>
                  <a:cubicBezTo>
                    <a:pt x="37408" y="3304"/>
                    <a:pt x="35554" y="2859"/>
                    <a:pt x="34913" y="2642"/>
                  </a:cubicBezTo>
                  <a:cubicBezTo>
                    <a:pt x="33478" y="2154"/>
                    <a:pt x="32133" y="1514"/>
                    <a:pt x="30676" y="1116"/>
                  </a:cubicBezTo>
                  <a:cubicBezTo>
                    <a:pt x="27669" y="294"/>
                    <a:pt x="24496" y="0"/>
                    <a:pt x="2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2" name="Google Shape;702;p29">
              <a:extLst>
                <a:ext uri="{FF2B5EF4-FFF2-40B4-BE49-F238E27FC236}">
                  <a16:creationId xmlns:a16="http://schemas.microsoft.com/office/drawing/2014/main" id="{FB2482CC-7412-88E6-006B-7609E02807BE}"/>
                </a:ext>
              </a:extLst>
            </p:cNvPr>
            <p:cNvSpPr/>
            <p:nvPr/>
          </p:nvSpPr>
          <p:spPr>
            <a:xfrm>
              <a:off x="2547831" y="3403677"/>
              <a:ext cx="221137" cy="239847"/>
            </a:xfrm>
            <a:custGeom>
              <a:avLst/>
              <a:gdLst/>
              <a:ahLst/>
              <a:cxnLst/>
              <a:rect l="l" t="t" r="r" b="b"/>
              <a:pathLst>
                <a:path w="2872" h="3115" extrusionOk="0">
                  <a:moveTo>
                    <a:pt x="181" y="0"/>
                  </a:moveTo>
                  <a:cubicBezTo>
                    <a:pt x="27" y="970"/>
                    <a:pt x="1" y="1986"/>
                    <a:pt x="70" y="2934"/>
                  </a:cubicBezTo>
                  <a:cubicBezTo>
                    <a:pt x="91" y="3003"/>
                    <a:pt x="91" y="3046"/>
                    <a:pt x="91" y="3115"/>
                  </a:cubicBezTo>
                  <a:cubicBezTo>
                    <a:pt x="642" y="3088"/>
                    <a:pt x="1282" y="3046"/>
                    <a:pt x="1770" y="2956"/>
                  </a:cubicBezTo>
                  <a:cubicBezTo>
                    <a:pt x="2871" y="2760"/>
                    <a:pt x="2808" y="1743"/>
                    <a:pt x="2739" y="906"/>
                  </a:cubicBezTo>
                  <a:cubicBezTo>
                    <a:pt x="2675" y="265"/>
                    <a:pt x="975" y="69"/>
                    <a:pt x="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3" name="Google Shape;703;p29">
              <a:extLst>
                <a:ext uri="{FF2B5EF4-FFF2-40B4-BE49-F238E27FC236}">
                  <a16:creationId xmlns:a16="http://schemas.microsoft.com/office/drawing/2014/main" id="{B3E779BA-BDDB-FBFF-1005-FDD271EAF0B0}"/>
                </a:ext>
              </a:extLst>
            </p:cNvPr>
            <p:cNvSpPr/>
            <p:nvPr/>
          </p:nvSpPr>
          <p:spPr>
            <a:xfrm>
              <a:off x="7999018" y="2890635"/>
              <a:ext cx="1694" cy="1694"/>
            </a:xfrm>
            <a:custGeom>
              <a:avLst/>
              <a:gdLst/>
              <a:ahLst/>
              <a:cxnLst/>
              <a:rect l="l" t="t" r="r" b="b"/>
              <a:pathLst>
                <a:path w="22" h="22" extrusionOk="0">
                  <a:moveTo>
                    <a:pt x="21" y="22"/>
                  </a:moveTo>
                  <a:lnTo>
                    <a:pt x="21" y="22"/>
                  </a:lnTo>
                  <a:lnTo>
                    <a:pt x="21" y="22"/>
                  </a:lnTo>
                  <a:close/>
                  <a:moveTo>
                    <a:pt x="21" y="1"/>
                  </a:moveTo>
                  <a:lnTo>
                    <a:pt x="21" y="1"/>
                  </a:lnTo>
                  <a:lnTo>
                    <a:pt x="21" y="1"/>
                  </a:lnTo>
                  <a:close/>
                  <a:moveTo>
                    <a:pt x="0" y="1"/>
                  </a:moveTo>
                  <a:lnTo>
                    <a:pt x="21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9">
              <a:extLst>
                <a:ext uri="{FF2B5EF4-FFF2-40B4-BE49-F238E27FC236}">
                  <a16:creationId xmlns:a16="http://schemas.microsoft.com/office/drawing/2014/main" id="{4EFA80BF-0067-B46D-8E07-578A6CD73315}"/>
                </a:ext>
              </a:extLst>
            </p:cNvPr>
            <p:cNvSpPr/>
            <p:nvPr/>
          </p:nvSpPr>
          <p:spPr>
            <a:xfrm>
              <a:off x="7805290" y="2824185"/>
              <a:ext cx="288818" cy="458828"/>
            </a:xfrm>
            <a:custGeom>
              <a:avLst/>
              <a:gdLst/>
              <a:ahLst/>
              <a:cxnLst/>
              <a:rect l="l" t="t" r="r" b="b"/>
              <a:pathLst>
                <a:path w="3751" h="5959" extrusionOk="0">
                  <a:moveTo>
                    <a:pt x="2161" y="0"/>
                  </a:moveTo>
                  <a:cubicBezTo>
                    <a:pt x="1367" y="265"/>
                    <a:pt x="0" y="906"/>
                    <a:pt x="43" y="2140"/>
                  </a:cubicBezTo>
                  <a:cubicBezTo>
                    <a:pt x="133" y="3888"/>
                    <a:pt x="662" y="4968"/>
                    <a:pt x="1875" y="5540"/>
                  </a:cubicBezTo>
                  <a:cubicBezTo>
                    <a:pt x="2516" y="5826"/>
                    <a:pt x="3220" y="5916"/>
                    <a:pt x="3750" y="5959"/>
                  </a:cubicBezTo>
                  <a:cubicBezTo>
                    <a:pt x="3332" y="3861"/>
                    <a:pt x="2802" y="1833"/>
                    <a:pt x="2537" y="885"/>
                  </a:cubicBezTo>
                  <a:lnTo>
                    <a:pt x="2537" y="864"/>
                  </a:lnTo>
                  <a:lnTo>
                    <a:pt x="2516" y="864"/>
                  </a:lnTo>
                  <a:cubicBezTo>
                    <a:pt x="2426" y="530"/>
                    <a:pt x="2320" y="244"/>
                    <a:pt x="2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9">
              <a:extLst>
                <a:ext uri="{FF2B5EF4-FFF2-40B4-BE49-F238E27FC236}">
                  <a16:creationId xmlns:a16="http://schemas.microsoft.com/office/drawing/2014/main" id="{B508FD79-2D58-34EB-28D6-62DF36E5C19C}"/>
                </a:ext>
              </a:extLst>
            </p:cNvPr>
            <p:cNvSpPr/>
            <p:nvPr/>
          </p:nvSpPr>
          <p:spPr>
            <a:xfrm>
              <a:off x="2733397" y="3074123"/>
              <a:ext cx="3311" cy="3388"/>
            </a:xfrm>
            <a:custGeom>
              <a:avLst/>
              <a:gdLst/>
              <a:ahLst/>
              <a:cxnLst/>
              <a:rect l="l" t="t" r="r" b="b"/>
              <a:pathLst>
                <a:path w="43" h="44" extrusionOk="0">
                  <a:moveTo>
                    <a:pt x="1" y="43"/>
                  </a:moveTo>
                  <a:lnTo>
                    <a:pt x="1" y="43"/>
                  </a:lnTo>
                  <a:lnTo>
                    <a:pt x="1" y="43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1" y="22"/>
                  </a:ln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22" y="22"/>
                  </a:moveTo>
                  <a:lnTo>
                    <a:pt x="22" y="22"/>
                  </a:lnTo>
                  <a:lnTo>
                    <a:pt x="22" y="22"/>
                  </a:lnTo>
                  <a:close/>
                  <a:moveTo>
                    <a:pt x="43" y="1"/>
                  </a:moveTo>
                  <a:cubicBezTo>
                    <a:pt x="43" y="1"/>
                    <a:pt x="43" y="22"/>
                    <a:pt x="22" y="22"/>
                  </a:cubicBezTo>
                  <a:cubicBezTo>
                    <a:pt x="43" y="22"/>
                    <a:pt x="43" y="1"/>
                    <a:pt x="43" y="1"/>
                  </a:cubicBez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lnTo>
                    <a:pt x="43" y="1"/>
                  </a:lnTo>
                  <a:close/>
                  <a:moveTo>
                    <a:pt x="43" y="1"/>
                  </a:moveTo>
                  <a:lnTo>
                    <a:pt x="4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9">
              <a:extLst>
                <a:ext uri="{FF2B5EF4-FFF2-40B4-BE49-F238E27FC236}">
                  <a16:creationId xmlns:a16="http://schemas.microsoft.com/office/drawing/2014/main" id="{B44A071D-132C-DA39-FB6E-8E261336E83A}"/>
                </a:ext>
              </a:extLst>
            </p:cNvPr>
            <p:cNvSpPr/>
            <p:nvPr/>
          </p:nvSpPr>
          <p:spPr>
            <a:xfrm>
              <a:off x="2692588" y="2931444"/>
              <a:ext cx="438501" cy="181945"/>
            </a:xfrm>
            <a:custGeom>
              <a:avLst/>
              <a:gdLst/>
              <a:ahLst/>
              <a:cxnLst/>
              <a:rect l="l" t="t" r="r" b="b"/>
              <a:pathLst>
                <a:path w="5695" h="2363" extrusionOk="0">
                  <a:moveTo>
                    <a:pt x="5694" y="0"/>
                  </a:moveTo>
                  <a:lnTo>
                    <a:pt x="5694" y="0"/>
                  </a:lnTo>
                  <a:cubicBezTo>
                    <a:pt x="3618" y="509"/>
                    <a:pt x="1632" y="1102"/>
                    <a:pt x="573" y="1854"/>
                  </a:cubicBezTo>
                  <a:cubicBezTo>
                    <a:pt x="573" y="1854"/>
                    <a:pt x="573" y="1875"/>
                    <a:pt x="552" y="1875"/>
                  </a:cubicBezTo>
                  <a:lnTo>
                    <a:pt x="531" y="1875"/>
                  </a:lnTo>
                  <a:lnTo>
                    <a:pt x="531" y="1896"/>
                  </a:lnTo>
                  <a:cubicBezTo>
                    <a:pt x="329" y="2029"/>
                    <a:pt x="155" y="2182"/>
                    <a:pt x="1" y="2362"/>
                  </a:cubicBezTo>
                  <a:lnTo>
                    <a:pt x="504" y="2362"/>
                  </a:lnTo>
                  <a:cubicBezTo>
                    <a:pt x="504" y="2362"/>
                    <a:pt x="2405" y="2272"/>
                    <a:pt x="3793" y="1700"/>
                  </a:cubicBezTo>
                  <a:cubicBezTo>
                    <a:pt x="4678" y="1346"/>
                    <a:pt x="5318" y="551"/>
                    <a:pt x="56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7" name="Google Shape;707;p29">
            <a:extLst>
              <a:ext uri="{FF2B5EF4-FFF2-40B4-BE49-F238E27FC236}">
                <a16:creationId xmlns:a16="http://schemas.microsoft.com/office/drawing/2014/main" id="{B0EC4CF5-E404-30F5-4067-5680143881AB}"/>
              </a:ext>
            </a:extLst>
          </p:cNvPr>
          <p:cNvSpPr/>
          <p:nvPr/>
        </p:nvSpPr>
        <p:spPr>
          <a:xfrm>
            <a:off x="5036100" y="3060140"/>
            <a:ext cx="177302" cy="175063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29">
            <a:extLst>
              <a:ext uri="{FF2B5EF4-FFF2-40B4-BE49-F238E27FC236}">
                <a16:creationId xmlns:a16="http://schemas.microsoft.com/office/drawing/2014/main" id="{A668AF76-EAFC-F897-CD39-E43E6737B17C}"/>
              </a:ext>
            </a:extLst>
          </p:cNvPr>
          <p:cNvSpPr/>
          <p:nvPr/>
        </p:nvSpPr>
        <p:spPr>
          <a:xfrm>
            <a:off x="5330000" y="2812655"/>
            <a:ext cx="250671" cy="247486"/>
          </a:xfrm>
          <a:custGeom>
            <a:avLst/>
            <a:gdLst/>
            <a:ahLst/>
            <a:cxnLst/>
            <a:rect l="l" t="t" r="r" b="b"/>
            <a:pathLst>
              <a:path w="18469" h="18231" extrusionOk="0">
                <a:moveTo>
                  <a:pt x="9221" y="1"/>
                </a:moveTo>
                <a:cubicBezTo>
                  <a:pt x="9221" y="1"/>
                  <a:pt x="9221" y="9116"/>
                  <a:pt x="0" y="9116"/>
                </a:cubicBezTo>
                <a:cubicBezTo>
                  <a:pt x="9221" y="9116"/>
                  <a:pt x="9221" y="18231"/>
                  <a:pt x="9221" y="18231"/>
                </a:cubicBezTo>
                <a:cubicBezTo>
                  <a:pt x="9221" y="18231"/>
                  <a:pt x="9221" y="9116"/>
                  <a:pt x="18468" y="9116"/>
                </a:cubicBezTo>
                <a:cubicBezTo>
                  <a:pt x="9221" y="9116"/>
                  <a:pt x="9221" y="1"/>
                  <a:pt x="92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3629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38"/>
          <p:cNvSpPr txBox="1">
            <a:spLocks noGrp="1"/>
          </p:cNvSpPr>
          <p:nvPr>
            <p:ph type="title"/>
          </p:nvPr>
        </p:nvSpPr>
        <p:spPr>
          <a:xfrm>
            <a:off x="1284000" y="1643525"/>
            <a:ext cx="6576000" cy="141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4800" b="1" dirty="0">
                <a:latin typeface="Montserrat" panose="00000500000000000000" pitchFamily="2" charset="0"/>
              </a:rPr>
              <a:t>Webuy Used Cars</a:t>
            </a:r>
            <a:br>
              <a:rPr lang="en" sz="4800" b="1" dirty="0">
                <a:latin typeface="Montserrat" panose="00000500000000000000" pitchFamily="2" charset="0"/>
              </a:rPr>
            </a:br>
            <a:r>
              <a:rPr lang="en-US" sz="1600" dirty="0">
                <a:solidFill>
                  <a:srgbClr val="FC5C30"/>
                </a:solidFill>
                <a:latin typeface="Montserrat" panose="00000500000000000000" pitchFamily="2" charset="0"/>
              </a:rPr>
              <a:t>www.webuyusedcars.co.uk</a:t>
            </a:r>
            <a:endParaRPr sz="4800" dirty="0">
              <a:solidFill>
                <a:srgbClr val="FC5C30"/>
              </a:solidFill>
              <a:latin typeface="Montserrat" panose="00000500000000000000" pitchFamily="2" charset="0"/>
            </a:endParaRPr>
          </a:p>
        </p:txBody>
      </p:sp>
      <p:sp>
        <p:nvSpPr>
          <p:cNvPr id="1216" name="Google Shape;1216;p38"/>
          <p:cNvSpPr txBox="1">
            <a:spLocks noGrp="1"/>
          </p:cNvSpPr>
          <p:nvPr>
            <p:ph type="subTitle" idx="1"/>
          </p:nvPr>
        </p:nvSpPr>
        <p:spPr>
          <a:xfrm>
            <a:off x="1284000" y="3245724"/>
            <a:ext cx="6576000" cy="1416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Perusahaan yang </a:t>
            </a:r>
            <a:r>
              <a:rPr lang="en-ID" sz="1200" dirty="0" err="1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bergerak</a:t>
            </a:r>
            <a:r>
              <a:rPr lang="en-ID" sz="1200" dirty="0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 di </a:t>
            </a:r>
            <a:r>
              <a:rPr lang="en-ID" sz="1200" dirty="0" err="1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bidang</a:t>
            </a:r>
            <a:r>
              <a:rPr lang="en-ID" sz="1200" dirty="0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200" dirty="0" err="1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jual-beli</a:t>
            </a:r>
            <a:r>
              <a:rPr lang="en-ID" sz="1200" dirty="0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200" dirty="0" err="1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mobil</a:t>
            </a:r>
            <a:r>
              <a:rPr lang="en-ID" sz="1200" dirty="0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200" dirty="0" err="1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bekas</a:t>
            </a:r>
            <a:r>
              <a:rPr lang="en-ID" sz="1200" dirty="0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200" dirty="0" err="1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sebagai</a:t>
            </a:r>
            <a:r>
              <a:rPr lang="en-ID" sz="1200" dirty="0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200" dirty="0" err="1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perantara</a:t>
            </a:r>
            <a:r>
              <a:rPr lang="en-ID" sz="1200" dirty="0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, </a:t>
            </a:r>
            <a:r>
              <a:rPr lang="en-ID" sz="1200" dirty="0" err="1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dengan</a:t>
            </a:r>
            <a:r>
              <a:rPr lang="en-ID" sz="1200" dirty="0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200" dirty="0" err="1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cara</a:t>
            </a:r>
            <a:r>
              <a:rPr lang="en-ID" sz="1200" dirty="0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200" dirty="0" err="1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memfasilitasi</a:t>
            </a:r>
            <a:r>
              <a:rPr lang="en-ID" sz="1200" dirty="0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200" dirty="0" err="1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transaksi</a:t>
            </a:r>
            <a:r>
              <a:rPr lang="en-ID" sz="1200" dirty="0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200" dirty="0" err="1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antara</a:t>
            </a:r>
            <a:r>
              <a:rPr lang="en-ID" sz="1200" dirty="0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200" dirty="0" err="1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penjual</a:t>
            </a:r>
            <a:r>
              <a:rPr lang="en-ID" sz="1200" dirty="0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 dan </a:t>
            </a:r>
            <a:r>
              <a:rPr lang="en-ID" sz="1200" dirty="0" err="1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pembeli</a:t>
            </a:r>
            <a:r>
              <a:rPr lang="en-ID" sz="1200" dirty="0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200" dirty="0" err="1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melalui</a:t>
            </a:r>
            <a:r>
              <a:rPr lang="en-ID" sz="1200" dirty="0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 platform </a:t>
            </a:r>
            <a:r>
              <a:rPr lang="en-ID" sz="1200" dirty="0" err="1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khusus</a:t>
            </a:r>
            <a:r>
              <a:rPr lang="en-ID" sz="1200" dirty="0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.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D" sz="1200" dirty="0">
              <a:solidFill>
                <a:schemeClr val="tx1">
                  <a:lumMod val="50000"/>
                </a:schemeClr>
              </a:solidFill>
              <a:latin typeface="Montserrat" panose="00000500000000000000" pitchFamily="2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 dirty="0" err="1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Setelah</a:t>
            </a:r>
            <a:r>
              <a:rPr lang="en-ID" sz="1200" dirty="0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200" dirty="0" err="1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beroperasi</a:t>
            </a:r>
            <a:r>
              <a:rPr lang="en-ID" sz="1200" dirty="0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 di </a:t>
            </a:r>
            <a:r>
              <a:rPr lang="en-ID" sz="1200" dirty="0" err="1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beberapa</a:t>
            </a:r>
            <a:r>
              <a:rPr lang="en-ID" sz="1200" dirty="0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 negara, </a:t>
            </a:r>
            <a:r>
              <a:rPr lang="en-ID" sz="1200" dirty="0" err="1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perusahaan</a:t>
            </a:r>
            <a:r>
              <a:rPr lang="en-ID" sz="1200" dirty="0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200" dirty="0" err="1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memutuskan</a:t>
            </a:r>
            <a:r>
              <a:rPr lang="en-ID" sz="1200" dirty="0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200" dirty="0" err="1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untuk</a:t>
            </a:r>
            <a:r>
              <a:rPr lang="en-ID" sz="1200" dirty="0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200" dirty="0" err="1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melakukan</a:t>
            </a:r>
            <a:r>
              <a:rPr lang="en-ID" sz="1200" dirty="0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200" dirty="0" err="1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ekspansi</a:t>
            </a:r>
            <a:r>
              <a:rPr lang="en-ID" sz="1200" dirty="0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200" dirty="0" err="1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ke</a:t>
            </a:r>
            <a:r>
              <a:rPr lang="en-ID" sz="1200" dirty="0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 </a:t>
            </a:r>
            <a:r>
              <a:rPr lang="en-ID" sz="1200" dirty="0" err="1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Inggris</a:t>
            </a:r>
            <a:r>
              <a:rPr lang="en-ID" sz="1200" dirty="0">
                <a:solidFill>
                  <a:schemeClr val="tx1">
                    <a:lumMod val="50000"/>
                  </a:schemeClr>
                </a:solidFill>
                <a:effectLst/>
                <a:latin typeface="Montserrat" panose="00000500000000000000" pitchFamily="2" charset="0"/>
              </a:rPr>
              <a:t> Raya. </a:t>
            </a:r>
            <a:endParaRPr sz="1200" dirty="0">
              <a:solidFill>
                <a:schemeClr val="tx1">
                  <a:lumMod val="50000"/>
                </a:schemeClr>
              </a:solidFill>
              <a:latin typeface="Montserrat" panose="00000500000000000000" pitchFamily="2" charset="0"/>
            </a:endParaRPr>
          </a:p>
        </p:txBody>
      </p:sp>
      <p:grpSp>
        <p:nvGrpSpPr>
          <p:cNvPr id="1217" name="Google Shape;1217;p38"/>
          <p:cNvGrpSpPr/>
          <p:nvPr/>
        </p:nvGrpSpPr>
        <p:grpSpPr>
          <a:xfrm rot="-359200">
            <a:off x="2683319" y="735649"/>
            <a:ext cx="345538" cy="1040563"/>
            <a:chOff x="3871459" y="1524906"/>
            <a:chExt cx="919351" cy="3204630"/>
          </a:xfrm>
        </p:grpSpPr>
        <p:sp>
          <p:nvSpPr>
            <p:cNvPr id="1218" name="Google Shape;1218;p38"/>
            <p:cNvSpPr/>
            <p:nvPr/>
          </p:nvSpPr>
          <p:spPr>
            <a:xfrm>
              <a:off x="4246630" y="3135713"/>
              <a:ext cx="175910" cy="1593822"/>
            </a:xfrm>
            <a:custGeom>
              <a:avLst/>
              <a:gdLst/>
              <a:ahLst/>
              <a:cxnLst/>
              <a:rect l="l" t="t" r="r" b="b"/>
              <a:pathLst>
                <a:path w="663" h="6007" extrusionOk="0">
                  <a:moveTo>
                    <a:pt x="1" y="1"/>
                  </a:moveTo>
                  <a:lnTo>
                    <a:pt x="1" y="6007"/>
                  </a:lnTo>
                  <a:lnTo>
                    <a:pt x="504" y="5784"/>
                  </a:lnTo>
                  <a:lnTo>
                    <a:pt x="663" y="5387"/>
                  </a:lnTo>
                  <a:lnTo>
                    <a:pt x="504" y="5297"/>
                  </a:lnTo>
                  <a:lnTo>
                    <a:pt x="504" y="5101"/>
                  </a:lnTo>
                  <a:lnTo>
                    <a:pt x="663" y="4968"/>
                  </a:lnTo>
                  <a:lnTo>
                    <a:pt x="663" y="4746"/>
                  </a:lnTo>
                  <a:lnTo>
                    <a:pt x="440" y="4682"/>
                  </a:lnTo>
                  <a:lnTo>
                    <a:pt x="440" y="4481"/>
                  </a:lnTo>
                  <a:lnTo>
                    <a:pt x="663" y="4481"/>
                  </a:lnTo>
                  <a:lnTo>
                    <a:pt x="663" y="4174"/>
                  </a:lnTo>
                  <a:lnTo>
                    <a:pt x="398" y="4153"/>
                  </a:lnTo>
                  <a:lnTo>
                    <a:pt x="663" y="1"/>
                  </a:lnTo>
                  <a:close/>
                </a:path>
              </a:pathLst>
            </a:custGeom>
            <a:solidFill>
              <a:srgbClr val="2A2E3F">
                <a:alpha val="43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4298633" y="3135713"/>
              <a:ext cx="11409" cy="1574188"/>
            </a:xfrm>
            <a:custGeom>
              <a:avLst/>
              <a:gdLst/>
              <a:ahLst/>
              <a:cxnLst/>
              <a:rect l="l" t="t" r="r" b="b"/>
              <a:pathLst>
                <a:path w="43" h="5933" extrusionOk="0">
                  <a:moveTo>
                    <a:pt x="1" y="1"/>
                  </a:moveTo>
                  <a:lnTo>
                    <a:pt x="1" y="599"/>
                  </a:lnTo>
                  <a:lnTo>
                    <a:pt x="1" y="2008"/>
                  </a:lnTo>
                  <a:lnTo>
                    <a:pt x="1" y="3708"/>
                  </a:lnTo>
                  <a:lnTo>
                    <a:pt x="1" y="5186"/>
                  </a:lnTo>
                  <a:lnTo>
                    <a:pt x="1" y="5673"/>
                  </a:lnTo>
                  <a:lnTo>
                    <a:pt x="1" y="5895"/>
                  </a:lnTo>
                  <a:lnTo>
                    <a:pt x="1" y="5917"/>
                  </a:lnTo>
                  <a:cubicBezTo>
                    <a:pt x="1" y="5927"/>
                    <a:pt x="6" y="5932"/>
                    <a:pt x="11" y="5932"/>
                  </a:cubicBezTo>
                  <a:cubicBezTo>
                    <a:pt x="16" y="5932"/>
                    <a:pt x="22" y="5927"/>
                    <a:pt x="22" y="5917"/>
                  </a:cubicBezTo>
                  <a:lnTo>
                    <a:pt x="22" y="5318"/>
                  </a:lnTo>
                  <a:lnTo>
                    <a:pt x="22" y="3909"/>
                  </a:lnTo>
                  <a:lnTo>
                    <a:pt x="22" y="2209"/>
                  </a:lnTo>
                  <a:lnTo>
                    <a:pt x="22" y="731"/>
                  </a:lnTo>
                  <a:lnTo>
                    <a:pt x="22" y="244"/>
                  </a:lnTo>
                  <a:cubicBezTo>
                    <a:pt x="22" y="181"/>
                    <a:pt x="43" y="91"/>
                    <a:pt x="22" y="22"/>
                  </a:cubicBezTo>
                  <a:lnTo>
                    <a:pt x="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3871459" y="2135161"/>
              <a:ext cx="919351" cy="1527756"/>
            </a:xfrm>
            <a:custGeom>
              <a:avLst/>
              <a:gdLst/>
              <a:ahLst/>
              <a:cxnLst/>
              <a:rect l="l" t="t" r="r" b="b"/>
              <a:pathLst>
                <a:path w="3465" h="5758" extrusionOk="0">
                  <a:moveTo>
                    <a:pt x="2363" y="154"/>
                  </a:moveTo>
                  <a:cubicBezTo>
                    <a:pt x="2426" y="154"/>
                    <a:pt x="2474" y="197"/>
                    <a:pt x="2474" y="244"/>
                  </a:cubicBezTo>
                  <a:lnTo>
                    <a:pt x="2474" y="398"/>
                  </a:lnTo>
                  <a:cubicBezTo>
                    <a:pt x="2474" y="440"/>
                    <a:pt x="2426" y="509"/>
                    <a:pt x="2363" y="509"/>
                  </a:cubicBezTo>
                  <a:lnTo>
                    <a:pt x="1123" y="509"/>
                  </a:lnTo>
                  <a:cubicBezTo>
                    <a:pt x="1060" y="509"/>
                    <a:pt x="1017" y="440"/>
                    <a:pt x="1017" y="398"/>
                  </a:cubicBezTo>
                  <a:lnTo>
                    <a:pt x="1017" y="244"/>
                  </a:lnTo>
                  <a:cubicBezTo>
                    <a:pt x="1017" y="197"/>
                    <a:pt x="1060" y="154"/>
                    <a:pt x="1123" y="154"/>
                  </a:cubicBezTo>
                  <a:close/>
                  <a:moveTo>
                    <a:pt x="837" y="1"/>
                  </a:moveTo>
                  <a:cubicBezTo>
                    <a:pt x="377" y="1"/>
                    <a:pt x="0" y="377"/>
                    <a:pt x="0" y="837"/>
                  </a:cubicBezTo>
                  <a:lnTo>
                    <a:pt x="0" y="4015"/>
                  </a:lnTo>
                  <a:cubicBezTo>
                    <a:pt x="0" y="4481"/>
                    <a:pt x="196" y="4921"/>
                    <a:pt x="509" y="5249"/>
                  </a:cubicBezTo>
                  <a:cubicBezTo>
                    <a:pt x="837" y="5583"/>
                    <a:pt x="1282" y="5758"/>
                    <a:pt x="1743" y="5758"/>
                  </a:cubicBezTo>
                  <a:cubicBezTo>
                    <a:pt x="2209" y="5758"/>
                    <a:pt x="2649" y="5583"/>
                    <a:pt x="2956" y="5249"/>
                  </a:cubicBezTo>
                  <a:cubicBezTo>
                    <a:pt x="3289" y="4921"/>
                    <a:pt x="3464" y="4481"/>
                    <a:pt x="3464" y="4015"/>
                  </a:cubicBezTo>
                  <a:lnTo>
                    <a:pt x="3464" y="837"/>
                  </a:lnTo>
                  <a:cubicBezTo>
                    <a:pt x="3464" y="377"/>
                    <a:pt x="3109" y="1"/>
                    <a:pt x="26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8"/>
            <p:cNvSpPr/>
            <p:nvPr/>
          </p:nvSpPr>
          <p:spPr>
            <a:xfrm>
              <a:off x="3970190" y="2277085"/>
              <a:ext cx="762013" cy="1248101"/>
            </a:xfrm>
            <a:custGeom>
              <a:avLst/>
              <a:gdLst/>
              <a:ahLst/>
              <a:cxnLst/>
              <a:rect l="l" t="t" r="r" b="b"/>
              <a:pathLst>
                <a:path w="2872" h="4704" extrusionOk="0">
                  <a:moveTo>
                    <a:pt x="2122" y="43"/>
                  </a:moveTo>
                  <a:cubicBezTo>
                    <a:pt x="2188" y="43"/>
                    <a:pt x="2254" y="48"/>
                    <a:pt x="2320" y="69"/>
                  </a:cubicBezTo>
                  <a:cubicBezTo>
                    <a:pt x="2606" y="138"/>
                    <a:pt x="2802" y="403"/>
                    <a:pt x="2829" y="710"/>
                  </a:cubicBezTo>
                  <a:lnTo>
                    <a:pt x="2829" y="954"/>
                  </a:lnTo>
                  <a:lnTo>
                    <a:pt x="2829" y="2167"/>
                  </a:lnTo>
                  <a:lnTo>
                    <a:pt x="2829" y="3205"/>
                  </a:lnTo>
                  <a:cubicBezTo>
                    <a:pt x="2829" y="3401"/>
                    <a:pt x="2802" y="3602"/>
                    <a:pt x="2718" y="3777"/>
                  </a:cubicBezTo>
                  <a:cubicBezTo>
                    <a:pt x="2585" y="4131"/>
                    <a:pt x="2299" y="4417"/>
                    <a:pt x="1966" y="4550"/>
                  </a:cubicBezTo>
                  <a:cubicBezTo>
                    <a:pt x="1791" y="4619"/>
                    <a:pt x="1611" y="4661"/>
                    <a:pt x="1436" y="4661"/>
                  </a:cubicBezTo>
                  <a:cubicBezTo>
                    <a:pt x="1060" y="4661"/>
                    <a:pt x="684" y="4508"/>
                    <a:pt x="446" y="4243"/>
                  </a:cubicBezTo>
                  <a:cubicBezTo>
                    <a:pt x="181" y="3978"/>
                    <a:pt x="48" y="3623"/>
                    <a:pt x="48" y="3268"/>
                  </a:cubicBezTo>
                  <a:lnTo>
                    <a:pt x="48" y="2500"/>
                  </a:lnTo>
                  <a:lnTo>
                    <a:pt x="48" y="1197"/>
                  </a:lnTo>
                  <a:lnTo>
                    <a:pt x="48" y="779"/>
                  </a:lnTo>
                  <a:lnTo>
                    <a:pt x="48" y="710"/>
                  </a:lnTo>
                  <a:cubicBezTo>
                    <a:pt x="48" y="557"/>
                    <a:pt x="91" y="424"/>
                    <a:pt x="181" y="313"/>
                  </a:cubicBezTo>
                  <a:cubicBezTo>
                    <a:pt x="265" y="180"/>
                    <a:pt x="419" y="90"/>
                    <a:pt x="551" y="69"/>
                  </a:cubicBezTo>
                  <a:cubicBezTo>
                    <a:pt x="620" y="48"/>
                    <a:pt x="684" y="48"/>
                    <a:pt x="753" y="48"/>
                  </a:cubicBezTo>
                  <a:lnTo>
                    <a:pt x="1923" y="48"/>
                  </a:lnTo>
                  <a:cubicBezTo>
                    <a:pt x="1989" y="48"/>
                    <a:pt x="2056" y="43"/>
                    <a:pt x="2122" y="43"/>
                  </a:cubicBezTo>
                  <a:close/>
                  <a:moveTo>
                    <a:pt x="718" y="0"/>
                  </a:moveTo>
                  <a:cubicBezTo>
                    <a:pt x="647" y="0"/>
                    <a:pt x="575" y="6"/>
                    <a:pt x="509" y="27"/>
                  </a:cubicBezTo>
                  <a:cubicBezTo>
                    <a:pt x="202" y="117"/>
                    <a:pt x="1" y="382"/>
                    <a:pt x="1" y="689"/>
                  </a:cubicBezTo>
                  <a:lnTo>
                    <a:pt x="1" y="933"/>
                  </a:lnTo>
                  <a:lnTo>
                    <a:pt x="1" y="2188"/>
                  </a:lnTo>
                  <a:lnTo>
                    <a:pt x="1" y="3226"/>
                  </a:lnTo>
                  <a:cubicBezTo>
                    <a:pt x="1" y="3448"/>
                    <a:pt x="22" y="3665"/>
                    <a:pt x="133" y="3867"/>
                  </a:cubicBezTo>
                  <a:cubicBezTo>
                    <a:pt x="265" y="4195"/>
                    <a:pt x="551" y="4486"/>
                    <a:pt x="906" y="4619"/>
                  </a:cubicBezTo>
                  <a:cubicBezTo>
                    <a:pt x="1060" y="4682"/>
                    <a:pt x="1261" y="4703"/>
                    <a:pt x="1436" y="4703"/>
                  </a:cubicBezTo>
                  <a:cubicBezTo>
                    <a:pt x="1812" y="4703"/>
                    <a:pt x="2167" y="4571"/>
                    <a:pt x="2432" y="4306"/>
                  </a:cubicBezTo>
                  <a:cubicBezTo>
                    <a:pt x="2696" y="4041"/>
                    <a:pt x="2871" y="3692"/>
                    <a:pt x="2871" y="3316"/>
                  </a:cubicBezTo>
                  <a:lnTo>
                    <a:pt x="2871" y="2521"/>
                  </a:lnTo>
                  <a:lnTo>
                    <a:pt x="2871" y="1176"/>
                  </a:lnTo>
                  <a:lnTo>
                    <a:pt x="2871" y="752"/>
                  </a:lnTo>
                  <a:lnTo>
                    <a:pt x="2871" y="689"/>
                  </a:lnTo>
                  <a:cubicBezTo>
                    <a:pt x="2871" y="535"/>
                    <a:pt x="2802" y="382"/>
                    <a:pt x="2718" y="271"/>
                  </a:cubicBezTo>
                  <a:cubicBezTo>
                    <a:pt x="2628" y="138"/>
                    <a:pt x="2495" y="69"/>
                    <a:pt x="2342" y="27"/>
                  </a:cubicBezTo>
                  <a:cubicBezTo>
                    <a:pt x="2273" y="6"/>
                    <a:pt x="2209" y="6"/>
                    <a:pt x="2119" y="6"/>
                  </a:cubicBezTo>
                  <a:lnTo>
                    <a:pt x="928" y="6"/>
                  </a:lnTo>
                  <a:cubicBezTo>
                    <a:pt x="861" y="6"/>
                    <a:pt x="790" y="0"/>
                    <a:pt x="718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8"/>
            <p:cNvSpPr/>
            <p:nvPr/>
          </p:nvSpPr>
          <p:spPr>
            <a:xfrm>
              <a:off x="4141295" y="2462576"/>
              <a:ext cx="386579" cy="878499"/>
            </a:xfrm>
            <a:custGeom>
              <a:avLst/>
              <a:gdLst/>
              <a:ahLst/>
              <a:cxnLst/>
              <a:rect l="l" t="t" r="r" b="b"/>
              <a:pathLst>
                <a:path w="1457" h="3311" extrusionOk="0">
                  <a:moveTo>
                    <a:pt x="583" y="40"/>
                  </a:moveTo>
                  <a:cubicBezTo>
                    <a:pt x="640" y="40"/>
                    <a:pt x="697" y="43"/>
                    <a:pt x="747" y="43"/>
                  </a:cubicBezTo>
                  <a:cubicBezTo>
                    <a:pt x="796" y="43"/>
                    <a:pt x="846" y="41"/>
                    <a:pt x="895" y="41"/>
                  </a:cubicBezTo>
                  <a:cubicBezTo>
                    <a:pt x="1000" y="41"/>
                    <a:pt x="1102" y="51"/>
                    <a:pt x="1192" y="112"/>
                  </a:cubicBezTo>
                  <a:cubicBezTo>
                    <a:pt x="1324" y="202"/>
                    <a:pt x="1388" y="356"/>
                    <a:pt x="1388" y="509"/>
                  </a:cubicBezTo>
                  <a:lnTo>
                    <a:pt x="1388" y="732"/>
                  </a:lnTo>
                  <a:lnTo>
                    <a:pt x="1388" y="1611"/>
                  </a:lnTo>
                  <a:lnTo>
                    <a:pt x="1388" y="2516"/>
                  </a:lnTo>
                  <a:lnTo>
                    <a:pt x="1388" y="2781"/>
                  </a:lnTo>
                  <a:cubicBezTo>
                    <a:pt x="1388" y="2914"/>
                    <a:pt x="1367" y="3025"/>
                    <a:pt x="1277" y="3115"/>
                  </a:cubicBezTo>
                  <a:cubicBezTo>
                    <a:pt x="1192" y="3200"/>
                    <a:pt x="1081" y="3247"/>
                    <a:pt x="970" y="3247"/>
                  </a:cubicBezTo>
                  <a:lnTo>
                    <a:pt x="419" y="3247"/>
                  </a:lnTo>
                  <a:cubicBezTo>
                    <a:pt x="308" y="3221"/>
                    <a:pt x="196" y="3157"/>
                    <a:pt x="133" y="3067"/>
                  </a:cubicBezTo>
                  <a:cubicBezTo>
                    <a:pt x="64" y="2982"/>
                    <a:pt x="43" y="2871"/>
                    <a:pt x="43" y="2760"/>
                  </a:cubicBezTo>
                  <a:lnTo>
                    <a:pt x="43" y="2495"/>
                  </a:lnTo>
                  <a:lnTo>
                    <a:pt x="43" y="1568"/>
                  </a:lnTo>
                  <a:lnTo>
                    <a:pt x="43" y="684"/>
                  </a:lnTo>
                  <a:lnTo>
                    <a:pt x="43" y="509"/>
                  </a:lnTo>
                  <a:cubicBezTo>
                    <a:pt x="43" y="308"/>
                    <a:pt x="154" y="154"/>
                    <a:pt x="329" y="91"/>
                  </a:cubicBezTo>
                  <a:cubicBezTo>
                    <a:pt x="398" y="48"/>
                    <a:pt x="491" y="40"/>
                    <a:pt x="583" y="40"/>
                  </a:cubicBezTo>
                  <a:close/>
                  <a:moveTo>
                    <a:pt x="530" y="1"/>
                  </a:moveTo>
                  <a:cubicBezTo>
                    <a:pt x="461" y="1"/>
                    <a:pt x="371" y="1"/>
                    <a:pt x="308" y="22"/>
                  </a:cubicBezTo>
                  <a:cubicBezTo>
                    <a:pt x="218" y="70"/>
                    <a:pt x="133" y="154"/>
                    <a:pt x="64" y="244"/>
                  </a:cubicBezTo>
                  <a:cubicBezTo>
                    <a:pt x="0" y="334"/>
                    <a:pt x="0" y="440"/>
                    <a:pt x="0" y="552"/>
                  </a:cubicBezTo>
                  <a:lnTo>
                    <a:pt x="0" y="1304"/>
                  </a:lnTo>
                  <a:lnTo>
                    <a:pt x="0" y="2320"/>
                  </a:lnTo>
                  <a:lnTo>
                    <a:pt x="0" y="2824"/>
                  </a:lnTo>
                  <a:cubicBezTo>
                    <a:pt x="0" y="3046"/>
                    <a:pt x="175" y="3247"/>
                    <a:pt x="398" y="3290"/>
                  </a:cubicBezTo>
                  <a:cubicBezTo>
                    <a:pt x="461" y="3311"/>
                    <a:pt x="530" y="3311"/>
                    <a:pt x="572" y="3311"/>
                  </a:cubicBezTo>
                  <a:lnTo>
                    <a:pt x="970" y="3311"/>
                  </a:lnTo>
                  <a:cubicBezTo>
                    <a:pt x="970" y="3311"/>
                    <a:pt x="971" y="3311"/>
                    <a:pt x="972" y="3311"/>
                  </a:cubicBezTo>
                  <a:lnTo>
                    <a:pt x="972" y="3311"/>
                  </a:lnTo>
                  <a:cubicBezTo>
                    <a:pt x="1193" y="3289"/>
                    <a:pt x="1409" y="3135"/>
                    <a:pt x="1430" y="2892"/>
                  </a:cubicBezTo>
                  <a:cubicBezTo>
                    <a:pt x="1457" y="2824"/>
                    <a:pt x="1457" y="2760"/>
                    <a:pt x="1457" y="2691"/>
                  </a:cubicBezTo>
                  <a:lnTo>
                    <a:pt x="1457" y="1876"/>
                  </a:lnTo>
                  <a:lnTo>
                    <a:pt x="1457" y="885"/>
                  </a:lnTo>
                  <a:lnTo>
                    <a:pt x="1457" y="573"/>
                  </a:lnTo>
                  <a:cubicBezTo>
                    <a:pt x="1457" y="488"/>
                    <a:pt x="1457" y="398"/>
                    <a:pt x="1409" y="308"/>
                  </a:cubicBezTo>
                  <a:cubicBezTo>
                    <a:pt x="1346" y="112"/>
                    <a:pt x="1166" y="1"/>
                    <a:pt x="948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8"/>
            <p:cNvSpPr/>
            <p:nvPr/>
          </p:nvSpPr>
          <p:spPr>
            <a:xfrm>
              <a:off x="4141295" y="2732414"/>
              <a:ext cx="386579" cy="11409"/>
            </a:xfrm>
            <a:custGeom>
              <a:avLst/>
              <a:gdLst/>
              <a:ahLst/>
              <a:cxnLst/>
              <a:rect l="l" t="t" r="r" b="b"/>
              <a:pathLst>
                <a:path w="1457" h="43" extrusionOk="0">
                  <a:moveTo>
                    <a:pt x="22" y="1"/>
                  </a:moveTo>
                  <a:cubicBezTo>
                    <a:pt x="0" y="1"/>
                    <a:pt x="0" y="43"/>
                    <a:pt x="22" y="43"/>
                  </a:cubicBezTo>
                  <a:lnTo>
                    <a:pt x="1430" y="43"/>
                  </a:lnTo>
                  <a:cubicBezTo>
                    <a:pt x="1457" y="43"/>
                    <a:pt x="1457" y="1"/>
                    <a:pt x="1430" y="1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8"/>
            <p:cNvSpPr/>
            <p:nvPr/>
          </p:nvSpPr>
          <p:spPr>
            <a:xfrm>
              <a:off x="4141295" y="3024806"/>
              <a:ext cx="386579" cy="18573"/>
            </a:xfrm>
            <a:custGeom>
              <a:avLst/>
              <a:gdLst/>
              <a:ahLst/>
              <a:cxnLst/>
              <a:rect l="l" t="t" r="r" b="b"/>
              <a:pathLst>
                <a:path w="1457" h="70" extrusionOk="0">
                  <a:moveTo>
                    <a:pt x="22" y="0"/>
                  </a:moveTo>
                  <a:cubicBezTo>
                    <a:pt x="0" y="0"/>
                    <a:pt x="0" y="69"/>
                    <a:pt x="22" y="69"/>
                  </a:cubicBezTo>
                  <a:lnTo>
                    <a:pt x="1430" y="69"/>
                  </a:lnTo>
                  <a:cubicBezTo>
                    <a:pt x="1457" y="69"/>
                    <a:pt x="1457" y="0"/>
                    <a:pt x="1430" y="0"/>
                  </a:cubicBezTo>
                  <a:close/>
                </a:path>
              </a:pathLst>
            </a:custGeom>
            <a:solidFill>
              <a:srgbClr val="FFFFFF">
                <a:alpha val="610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8"/>
            <p:cNvSpPr/>
            <p:nvPr/>
          </p:nvSpPr>
          <p:spPr>
            <a:xfrm>
              <a:off x="4012082" y="1524906"/>
              <a:ext cx="726725" cy="718772"/>
            </a:xfrm>
            <a:custGeom>
              <a:avLst/>
              <a:gdLst/>
              <a:ahLst/>
              <a:cxnLst/>
              <a:rect l="l" t="t" r="r" b="b"/>
              <a:pathLst>
                <a:path w="2739" h="2709" extrusionOk="0">
                  <a:moveTo>
                    <a:pt x="1399" y="0"/>
                  </a:moveTo>
                  <a:cubicBezTo>
                    <a:pt x="998" y="0"/>
                    <a:pt x="587" y="169"/>
                    <a:pt x="328" y="489"/>
                  </a:cubicBezTo>
                  <a:cubicBezTo>
                    <a:pt x="154" y="712"/>
                    <a:pt x="42" y="977"/>
                    <a:pt x="21" y="1241"/>
                  </a:cubicBezTo>
                  <a:cubicBezTo>
                    <a:pt x="0" y="1527"/>
                    <a:pt x="64" y="1813"/>
                    <a:pt x="223" y="2057"/>
                  </a:cubicBezTo>
                  <a:cubicBezTo>
                    <a:pt x="286" y="2147"/>
                    <a:pt x="419" y="2301"/>
                    <a:pt x="419" y="2301"/>
                  </a:cubicBezTo>
                  <a:lnTo>
                    <a:pt x="752" y="2301"/>
                  </a:lnTo>
                  <a:cubicBezTo>
                    <a:pt x="752" y="2301"/>
                    <a:pt x="572" y="2168"/>
                    <a:pt x="487" y="2078"/>
                  </a:cubicBezTo>
                  <a:cubicBezTo>
                    <a:pt x="355" y="1903"/>
                    <a:pt x="265" y="1681"/>
                    <a:pt x="244" y="1437"/>
                  </a:cubicBezTo>
                  <a:cubicBezTo>
                    <a:pt x="223" y="1326"/>
                    <a:pt x="244" y="1194"/>
                    <a:pt x="265" y="1088"/>
                  </a:cubicBezTo>
                  <a:cubicBezTo>
                    <a:pt x="286" y="955"/>
                    <a:pt x="328" y="865"/>
                    <a:pt x="397" y="754"/>
                  </a:cubicBezTo>
                  <a:cubicBezTo>
                    <a:pt x="530" y="558"/>
                    <a:pt x="705" y="399"/>
                    <a:pt x="906" y="315"/>
                  </a:cubicBezTo>
                  <a:cubicBezTo>
                    <a:pt x="1055" y="238"/>
                    <a:pt x="1217" y="204"/>
                    <a:pt x="1382" y="204"/>
                  </a:cubicBezTo>
                  <a:cubicBezTo>
                    <a:pt x="1458" y="204"/>
                    <a:pt x="1534" y="211"/>
                    <a:pt x="1610" y="225"/>
                  </a:cubicBezTo>
                  <a:cubicBezTo>
                    <a:pt x="2076" y="315"/>
                    <a:pt x="2426" y="712"/>
                    <a:pt x="2516" y="1173"/>
                  </a:cubicBezTo>
                  <a:cubicBezTo>
                    <a:pt x="2516" y="1220"/>
                    <a:pt x="2537" y="1284"/>
                    <a:pt x="2537" y="1353"/>
                  </a:cubicBezTo>
                  <a:cubicBezTo>
                    <a:pt x="2516" y="1591"/>
                    <a:pt x="2447" y="1813"/>
                    <a:pt x="2315" y="2036"/>
                  </a:cubicBezTo>
                  <a:cubicBezTo>
                    <a:pt x="2251" y="2099"/>
                    <a:pt x="2161" y="2211"/>
                    <a:pt x="2076" y="2253"/>
                  </a:cubicBezTo>
                  <a:cubicBezTo>
                    <a:pt x="2029" y="2301"/>
                    <a:pt x="1986" y="2322"/>
                    <a:pt x="1944" y="2364"/>
                  </a:cubicBezTo>
                  <a:cubicBezTo>
                    <a:pt x="1896" y="2364"/>
                    <a:pt x="1875" y="2385"/>
                    <a:pt x="1854" y="2385"/>
                  </a:cubicBezTo>
                  <a:cubicBezTo>
                    <a:pt x="1833" y="2412"/>
                    <a:pt x="1811" y="2412"/>
                    <a:pt x="1785" y="2433"/>
                  </a:cubicBezTo>
                  <a:cubicBezTo>
                    <a:pt x="1635" y="2481"/>
                    <a:pt x="1464" y="2510"/>
                    <a:pt x="1300" y="2510"/>
                  </a:cubicBezTo>
                  <a:cubicBezTo>
                    <a:pt x="1175" y="2510"/>
                    <a:pt x="1054" y="2493"/>
                    <a:pt x="948" y="2454"/>
                  </a:cubicBezTo>
                  <a:lnTo>
                    <a:pt x="572" y="2454"/>
                  </a:lnTo>
                  <a:cubicBezTo>
                    <a:pt x="805" y="2620"/>
                    <a:pt x="1069" y="2709"/>
                    <a:pt x="1353" y="2709"/>
                  </a:cubicBezTo>
                  <a:cubicBezTo>
                    <a:pt x="1451" y="2709"/>
                    <a:pt x="1551" y="2698"/>
                    <a:pt x="1653" y="2677"/>
                  </a:cubicBezTo>
                  <a:cubicBezTo>
                    <a:pt x="2182" y="2565"/>
                    <a:pt x="2627" y="2121"/>
                    <a:pt x="2712" y="1570"/>
                  </a:cubicBezTo>
                  <a:cubicBezTo>
                    <a:pt x="2738" y="1506"/>
                    <a:pt x="2738" y="1416"/>
                    <a:pt x="2738" y="1353"/>
                  </a:cubicBezTo>
                  <a:cubicBezTo>
                    <a:pt x="2738" y="775"/>
                    <a:pt x="2383" y="267"/>
                    <a:pt x="1833" y="71"/>
                  </a:cubicBezTo>
                  <a:cubicBezTo>
                    <a:pt x="1695" y="24"/>
                    <a:pt x="1547" y="0"/>
                    <a:pt x="13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6" name="Google Shape;1226;p38"/>
          <p:cNvGrpSpPr/>
          <p:nvPr/>
        </p:nvGrpSpPr>
        <p:grpSpPr>
          <a:xfrm>
            <a:off x="-652512" y="0"/>
            <a:ext cx="3522863" cy="1770095"/>
            <a:chOff x="1997175" y="3512155"/>
            <a:chExt cx="1978025" cy="993765"/>
          </a:xfrm>
        </p:grpSpPr>
        <p:sp>
          <p:nvSpPr>
            <p:cNvPr id="1227" name="Google Shape;1227;p38"/>
            <p:cNvSpPr/>
            <p:nvPr/>
          </p:nvSpPr>
          <p:spPr>
            <a:xfrm>
              <a:off x="3152865" y="3512155"/>
              <a:ext cx="822336" cy="478175"/>
            </a:xfrm>
            <a:custGeom>
              <a:avLst/>
              <a:gdLst/>
              <a:ahLst/>
              <a:cxnLst/>
              <a:rect l="l" t="t" r="r" b="b"/>
              <a:pathLst>
                <a:path w="10726" h="6237" extrusionOk="0">
                  <a:moveTo>
                    <a:pt x="6789" y="1"/>
                  </a:moveTo>
                  <a:cubicBezTo>
                    <a:pt x="6694" y="1"/>
                    <a:pt x="6595" y="11"/>
                    <a:pt x="6488" y="33"/>
                  </a:cubicBezTo>
                  <a:cubicBezTo>
                    <a:pt x="5715" y="208"/>
                    <a:pt x="837" y="2724"/>
                    <a:pt x="837" y="2724"/>
                  </a:cubicBezTo>
                  <a:lnTo>
                    <a:pt x="0" y="4906"/>
                  </a:lnTo>
                  <a:lnTo>
                    <a:pt x="726" y="5811"/>
                  </a:lnTo>
                  <a:cubicBezTo>
                    <a:pt x="726" y="5811"/>
                    <a:pt x="1054" y="6237"/>
                    <a:pt x="1205" y="6237"/>
                  </a:cubicBezTo>
                  <a:cubicBezTo>
                    <a:pt x="1216" y="6237"/>
                    <a:pt x="1225" y="6234"/>
                    <a:pt x="1234" y="6230"/>
                  </a:cubicBezTo>
                  <a:cubicBezTo>
                    <a:pt x="1388" y="6187"/>
                    <a:pt x="2998" y="5769"/>
                    <a:pt x="2998" y="5769"/>
                  </a:cubicBezTo>
                  <a:lnTo>
                    <a:pt x="5800" y="5261"/>
                  </a:lnTo>
                  <a:lnTo>
                    <a:pt x="8977" y="5239"/>
                  </a:lnTo>
                  <a:lnTo>
                    <a:pt x="10105" y="5594"/>
                  </a:lnTo>
                  <a:cubicBezTo>
                    <a:pt x="10105" y="5594"/>
                    <a:pt x="10251" y="5663"/>
                    <a:pt x="10382" y="5663"/>
                  </a:cubicBezTo>
                  <a:cubicBezTo>
                    <a:pt x="10447" y="5663"/>
                    <a:pt x="10508" y="5646"/>
                    <a:pt x="10545" y="5594"/>
                  </a:cubicBezTo>
                  <a:cubicBezTo>
                    <a:pt x="10656" y="5435"/>
                    <a:pt x="10725" y="3518"/>
                    <a:pt x="10545" y="3031"/>
                  </a:cubicBezTo>
                  <a:cubicBezTo>
                    <a:pt x="10349" y="2549"/>
                    <a:pt x="9862" y="1532"/>
                    <a:pt x="8760" y="912"/>
                  </a:cubicBezTo>
                  <a:cubicBezTo>
                    <a:pt x="7807" y="402"/>
                    <a:pt x="7380" y="1"/>
                    <a:pt x="67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8"/>
            <p:cNvSpPr/>
            <p:nvPr/>
          </p:nvSpPr>
          <p:spPr>
            <a:xfrm>
              <a:off x="3117137" y="3646554"/>
              <a:ext cx="834066" cy="355431"/>
            </a:xfrm>
            <a:custGeom>
              <a:avLst/>
              <a:gdLst/>
              <a:ahLst/>
              <a:cxnLst/>
              <a:rect l="l" t="t" r="r" b="b"/>
              <a:pathLst>
                <a:path w="10879" h="4636" extrusionOk="0">
                  <a:moveTo>
                    <a:pt x="6088" y="0"/>
                  </a:moveTo>
                  <a:cubicBezTo>
                    <a:pt x="6033" y="0"/>
                    <a:pt x="6001" y="2"/>
                    <a:pt x="6001" y="2"/>
                  </a:cubicBezTo>
                  <a:lnTo>
                    <a:pt x="1457" y="2385"/>
                  </a:lnTo>
                  <a:cubicBezTo>
                    <a:pt x="1457" y="2385"/>
                    <a:pt x="1324" y="3418"/>
                    <a:pt x="1457" y="3465"/>
                  </a:cubicBezTo>
                  <a:cubicBezTo>
                    <a:pt x="1589" y="3508"/>
                    <a:pt x="0" y="4636"/>
                    <a:pt x="0" y="4636"/>
                  </a:cubicBezTo>
                  <a:cubicBezTo>
                    <a:pt x="0" y="4636"/>
                    <a:pt x="2849" y="4371"/>
                    <a:pt x="3379" y="4344"/>
                  </a:cubicBezTo>
                  <a:cubicBezTo>
                    <a:pt x="3909" y="4323"/>
                    <a:pt x="5715" y="3682"/>
                    <a:pt x="6160" y="3661"/>
                  </a:cubicBezTo>
                  <a:cubicBezTo>
                    <a:pt x="6317" y="3654"/>
                    <a:pt x="6512" y="3644"/>
                    <a:pt x="6755" y="3644"/>
                  </a:cubicBezTo>
                  <a:cubicBezTo>
                    <a:pt x="7225" y="3644"/>
                    <a:pt x="7873" y="3681"/>
                    <a:pt x="8760" y="3841"/>
                  </a:cubicBezTo>
                  <a:cubicBezTo>
                    <a:pt x="9397" y="3944"/>
                    <a:pt x="9861" y="3989"/>
                    <a:pt x="10186" y="3989"/>
                  </a:cubicBezTo>
                  <a:cubicBezTo>
                    <a:pt x="10547" y="3989"/>
                    <a:pt x="10735" y="3933"/>
                    <a:pt x="10794" y="3841"/>
                  </a:cubicBezTo>
                  <a:cubicBezTo>
                    <a:pt x="10879" y="3661"/>
                    <a:pt x="7749" y="1940"/>
                    <a:pt x="7568" y="1696"/>
                  </a:cubicBezTo>
                  <a:cubicBezTo>
                    <a:pt x="7372" y="1479"/>
                    <a:pt x="7219" y="902"/>
                    <a:pt x="7219" y="441"/>
                  </a:cubicBezTo>
                  <a:cubicBezTo>
                    <a:pt x="7219" y="34"/>
                    <a:pt x="6367" y="0"/>
                    <a:pt x="60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8"/>
            <p:cNvSpPr/>
            <p:nvPr/>
          </p:nvSpPr>
          <p:spPr>
            <a:xfrm>
              <a:off x="3663702" y="3664571"/>
              <a:ext cx="263276" cy="262126"/>
            </a:xfrm>
            <a:custGeom>
              <a:avLst/>
              <a:gdLst/>
              <a:ahLst/>
              <a:cxnLst/>
              <a:rect l="l" t="t" r="r" b="b"/>
              <a:pathLst>
                <a:path w="3434" h="3419" extrusionOk="0">
                  <a:moveTo>
                    <a:pt x="27" y="1"/>
                  </a:moveTo>
                  <a:cubicBezTo>
                    <a:pt x="0" y="1"/>
                    <a:pt x="3" y="53"/>
                    <a:pt x="21" y="53"/>
                  </a:cubicBezTo>
                  <a:cubicBezTo>
                    <a:pt x="725" y="248"/>
                    <a:pt x="1414" y="450"/>
                    <a:pt x="2076" y="715"/>
                  </a:cubicBezTo>
                  <a:cubicBezTo>
                    <a:pt x="2208" y="778"/>
                    <a:pt x="2383" y="826"/>
                    <a:pt x="2494" y="911"/>
                  </a:cubicBezTo>
                  <a:cubicBezTo>
                    <a:pt x="2579" y="979"/>
                    <a:pt x="2606" y="1091"/>
                    <a:pt x="2648" y="1197"/>
                  </a:cubicBezTo>
                  <a:cubicBezTo>
                    <a:pt x="2802" y="1620"/>
                    <a:pt x="2934" y="2039"/>
                    <a:pt x="3066" y="2457"/>
                  </a:cubicBezTo>
                  <a:cubicBezTo>
                    <a:pt x="3153" y="2697"/>
                    <a:pt x="3227" y="2954"/>
                    <a:pt x="3296" y="3201"/>
                  </a:cubicBezTo>
                  <a:lnTo>
                    <a:pt x="3296" y="3201"/>
                  </a:lnTo>
                  <a:cubicBezTo>
                    <a:pt x="3005" y="2776"/>
                    <a:pt x="2715" y="2356"/>
                    <a:pt x="2404" y="1949"/>
                  </a:cubicBezTo>
                  <a:cubicBezTo>
                    <a:pt x="2272" y="1774"/>
                    <a:pt x="2140" y="1530"/>
                    <a:pt x="1965" y="1377"/>
                  </a:cubicBezTo>
                  <a:cubicBezTo>
                    <a:pt x="1875" y="1308"/>
                    <a:pt x="1742" y="1265"/>
                    <a:pt x="1631" y="1223"/>
                  </a:cubicBezTo>
                  <a:cubicBezTo>
                    <a:pt x="1456" y="1154"/>
                    <a:pt x="1255" y="1112"/>
                    <a:pt x="1080" y="1043"/>
                  </a:cubicBezTo>
                  <a:cubicBezTo>
                    <a:pt x="794" y="979"/>
                    <a:pt x="508" y="889"/>
                    <a:pt x="222" y="826"/>
                  </a:cubicBezTo>
                  <a:cubicBezTo>
                    <a:pt x="175" y="826"/>
                    <a:pt x="153" y="868"/>
                    <a:pt x="196" y="889"/>
                  </a:cubicBezTo>
                  <a:cubicBezTo>
                    <a:pt x="418" y="932"/>
                    <a:pt x="662" y="1001"/>
                    <a:pt x="884" y="1064"/>
                  </a:cubicBezTo>
                  <a:cubicBezTo>
                    <a:pt x="1213" y="1154"/>
                    <a:pt x="1568" y="1223"/>
                    <a:pt x="1875" y="1398"/>
                  </a:cubicBezTo>
                  <a:cubicBezTo>
                    <a:pt x="2050" y="1509"/>
                    <a:pt x="2208" y="1753"/>
                    <a:pt x="2341" y="1927"/>
                  </a:cubicBezTo>
                  <a:cubicBezTo>
                    <a:pt x="2537" y="2235"/>
                    <a:pt x="2759" y="2521"/>
                    <a:pt x="2955" y="2833"/>
                  </a:cubicBezTo>
                  <a:cubicBezTo>
                    <a:pt x="3088" y="3029"/>
                    <a:pt x="3220" y="3209"/>
                    <a:pt x="3352" y="3405"/>
                  </a:cubicBezTo>
                  <a:cubicBezTo>
                    <a:pt x="3361" y="3414"/>
                    <a:pt x="3378" y="3419"/>
                    <a:pt x="3393" y="3419"/>
                  </a:cubicBezTo>
                  <a:cubicBezTo>
                    <a:pt x="3415" y="3419"/>
                    <a:pt x="3434" y="3409"/>
                    <a:pt x="3421" y="3384"/>
                  </a:cubicBezTo>
                  <a:cubicBezTo>
                    <a:pt x="3199" y="2653"/>
                    <a:pt x="2976" y="1927"/>
                    <a:pt x="2712" y="1223"/>
                  </a:cubicBezTo>
                  <a:cubicBezTo>
                    <a:pt x="2669" y="1112"/>
                    <a:pt x="2648" y="979"/>
                    <a:pt x="2579" y="911"/>
                  </a:cubicBezTo>
                  <a:cubicBezTo>
                    <a:pt x="2516" y="826"/>
                    <a:pt x="2383" y="778"/>
                    <a:pt x="2293" y="736"/>
                  </a:cubicBezTo>
                  <a:cubicBezTo>
                    <a:pt x="1875" y="561"/>
                    <a:pt x="1456" y="429"/>
                    <a:pt x="1017" y="296"/>
                  </a:cubicBezTo>
                  <a:cubicBezTo>
                    <a:pt x="704" y="185"/>
                    <a:pt x="376" y="95"/>
                    <a:pt x="42" y="5"/>
                  </a:cubicBezTo>
                  <a:cubicBezTo>
                    <a:pt x="37" y="2"/>
                    <a:pt x="32" y="1"/>
                    <a:pt x="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8"/>
            <p:cNvSpPr/>
            <p:nvPr/>
          </p:nvSpPr>
          <p:spPr>
            <a:xfrm>
              <a:off x="3660405" y="3594496"/>
              <a:ext cx="287273" cy="353284"/>
            </a:xfrm>
            <a:custGeom>
              <a:avLst/>
              <a:gdLst/>
              <a:ahLst/>
              <a:cxnLst/>
              <a:rect l="l" t="t" r="r" b="b"/>
              <a:pathLst>
                <a:path w="3747" h="4608" extrusionOk="0">
                  <a:moveTo>
                    <a:pt x="151" y="1"/>
                  </a:moveTo>
                  <a:cubicBezTo>
                    <a:pt x="136" y="1"/>
                    <a:pt x="118" y="7"/>
                    <a:pt x="106" y="18"/>
                  </a:cubicBezTo>
                  <a:cubicBezTo>
                    <a:pt x="0" y="500"/>
                    <a:pt x="0" y="988"/>
                    <a:pt x="106" y="1448"/>
                  </a:cubicBezTo>
                  <a:cubicBezTo>
                    <a:pt x="154" y="1740"/>
                    <a:pt x="218" y="2068"/>
                    <a:pt x="371" y="2312"/>
                  </a:cubicBezTo>
                  <a:cubicBezTo>
                    <a:pt x="504" y="2508"/>
                    <a:pt x="726" y="2640"/>
                    <a:pt x="927" y="2751"/>
                  </a:cubicBezTo>
                  <a:cubicBezTo>
                    <a:pt x="1611" y="3127"/>
                    <a:pt x="2273" y="3567"/>
                    <a:pt x="2913" y="3991"/>
                  </a:cubicBezTo>
                  <a:cubicBezTo>
                    <a:pt x="3088" y="4097"/>
                    <a:pt x="3242" y="4208"/>
                    <a:pt x="3417" y="4319"/>
                  </a:cubicBezTo>
                  <a:cubicBezTo>
                    <a:pt x="3464" y="4361"/>
                    <a:pt x="3528" y="4409"/>
                    <a:pt x="3597" y="4451"/>
                  </a:cubicBezTo>
                  <a:cubicBezTo>
                    <a:pt x="3597" y="4451"/>
                    <a:pt x="3681" y="4541"/>
                    <a:pt x="3660" y="4541"/>
                  </a:cubicBezTo>
                  <a:cubicBezTo>
                    <a:pt x="3654" y="4539"/>
                    <a:pt x="3649" y="4537"/>
                    <a:pt x="3644" y="4537"/>
                  </a:cubicBezTo>
                  <a:cubicBezTo>
                    <a:pt x="3613" y="4537"/>
                    <a:pt x="3603" y="4587"/>
                    <a:pt x="3639" y="4605"/>
                  </a:cubicBezTo>
                  <a:cubicBezTo>
                    <a:pt x="3645" y="4607"/>
                    <a:pt x="3651" y="4608"/>
                    <a:pt x="3657" y="4608"/>
                  </a:cubicBezTo>
                  <a:cubicBezTo>
                    <a:pt x="3715" y="4608"/>
                    <a:pt x="3746" y="4516"/>
                    <a:pt x="3708" y="4473"/>
                  </a:cubicBezTo>
                  <a:cubicBezTo>
                    <a:pt x="3681" y="4409"/>
                    <a:pt x="3575" y="4340"/>
                    <a:pt x="3507" y="4319"/>
                  </a:cubicBezTo>
                  <a:cubicBezTo>
                    <a:pt x="3178" y="4075"/>
                    <a:pt x="2845" y="3858"/>
                    <a:pt x="2516" y="3657"/>
                  </a:cubicBezTo>
                  <a:cubicBezTo>
                    <a:pt x="2161" y="3435"/>
                    <a:pt x="1828" y="3217"/>
                    <a:pt x="1499" y="3016"/>
                  </a:cubicBezTo>
                  <a:cubicBezTo>
                    <a:pt x="1060" y="2730"/>
                    <a:pt x="482" y="2577"/>
                    <a:pt x="329" y="2026"/>
                  </a:cubicBezTo>
                  <a:cubicBezTo>
                    <a:pt x="196" y="1629"/>
                    <a:pt x="64" y="1210"/>
                    <a:pt x="85" y="786"/>
                  </a:cubicBezTo>
                  <a:cubicBezTo>
                    <a:pt x="85" y="548"/>
                    <a:pt x="133" y="283"/>
                    <a:pt x="175" y="40"/>
                  </a:cubicBezTo>
                  <a:cubicBezTo>
                    <a:pt x="187" y="12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8"/>
            <p:cNvSpPr/>
            <p:nvPr/>
          </p:nvSpPr>
          <p:spPr>
            <a:xfrm>
              <a:off x="1997175" y="3720922"/>
              <a:ext cx="1282417" cy="784999"/>
            </a:xfrm>
            <a:custGeom>
              <a:avLst/>
              <a:gdLst/>
              <a:ahLst/>
              <a:cxnLst/>
              <a:rect l="l" t="t" r="r" b="b"/>
              <a:pathLst>
                <a:path w="16727" h="10239" extrusionOk="0">
                  <a:moveTo>
                    <a:pt x="15911" y="1"/>
                  </a:moveTo>
                  <a:lnTo>
                    <a:pt x="727" y="3533"/>
                  </a:lnTo>
                  <a:cubicBezTo>
                    <a:pt x="727" y="3533"/>
                    <a:pt x="1" y="6023"/>
                    <a:pt x="727" y="7876"/>
                  </a:cubicBezTo>
                  <a:cubicBezTo>
                    <a:pt x="1479" y="9730"/>
                    <a:pt x="2713" y="10238"/>
                    <a:pt x="2713" y="10238"/>
                  </a:cubicBezTo>
                  <a:lnTo>
                    <a:pt x="16308" y="3507"/>
                  </a:lnTo>
                  <a:lnTo>
                    <a:pt x="16727" y="1632"/>
                  </a:lnTo>
                  <a:lnTo>
                    <a:pt x="159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5">
          <a:extLst>
            <a:ext uri="{FF2B5EF4-FFF2-40B4-BE49-F238E27FC236}">
              <a16:creationId xmlns:a16="http://schemas.microsoft.com/office/drawing/2014/main" id="{41DF61A8-7A28-12AA-AEF7-FC87B10D9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B418ECE-AF1E-A9AF-7D45-724812DC1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458012"/>
              </p:ext>
            </p:extLst>
          </p:nvPr>
        </p:nvGraphicFramePr>
        <p:xfrm>
          <a:off x="378036" y="1374364"/>
          <a:ext cx="8387928" cy="253193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78243">
                  <a:extLst>
                    <a:ext uri="{9D8B030D-6E8A-4147-A177-3AD203B41FA5}">
                      <a16:colId xmlns:a16="http://schemas.microsoft.com/office/drawing/2014/main" val="521905178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261471112"/>
                    </a:ext>
                  </a:extLst>
                </a:gridCol>
                <a:gridCol w="1643800">
                  <a:extLst>
                    <a:ext uri="{9D8B030D-6E8A-4147-A177-3AD203B41FA5}">
                      <a16:colId xmlns:a16="http://schemas.microsoft.com/office/drawing/2014/main" val="3461157052"/>
                    </a:ext>
                  </a:extLst>
                </a:gridCol>
                <a:gridCol w="2202156">
                  <a:extLst>
                    <a:ext uri="{9D8B030D-6E8A-4147-A177-3AD203B41FA5}">
                      <a16:colId xmlns:a16="http://schemas.microsoft.com/office/drawing/2014/main" val="1345721717"/>
                    </a:ext>
                  </a:extLst>
                </a:gridCol>
                <a:gridCol w="2342649">
                  <a:extLst>
                    <a:ext uri="{9D8B030D-6E8A-4147-A177-3AD203B41FA5}">
                      <a16:colId xmlns:a16="http://schemas.microsoft.com/office/drawing/2014/main" val="1099040258"/>
                    </a:ext>
                  </a:extLst>
                </a:gridCol>
              </a:tblGrid>
              <a:tr h="291651"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Montserrat" panose="00000500000000000000" pitchFamily="2" charset="0"/>
                        </a:rPr>
                        <a:t>Stackholder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Montserrat" panose="00000500000000000000" pitchFamily="2" charset="0"/>
                        </a:rPr>
                        <a:t>Problem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Montserrat" panose="00000500000000000000" pitchFamily="2" charset="0"/>
                        </a:rPr>
                        <a:t>What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Montserrat" panose="00000500000000000000" pitchFamily="2" charset="0"/>
                        </a:rPr>
                        <a:t>Why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Montserrat" panose="00000500000000000000" pitchFamily="2" charset="0"/>
                        </a:rPr>
                        <a:t>How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554529"/>
                  </a:ext>
                </a:extLst>
              </a:tr>
              <a:tr h="8166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900" b="1" dirty="0">
                          <a:latin typeface="Montserrat" panose="00000500000000000000" pitchFamily="2" charset="0"/>
                        </a:rPr>
                        <a:t>Tim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900" b="1" dirty="0" err="1">
                          <a:latin typeface="Montserrat" panose="00000500000000000000" pitchFamily="2" charset="0"/>
                        </a:rPr>
                        <a:t>Riset</a:t>
                      </a:r>
                      <a:r>
                        <a:rPr lang="en-ID" sz="900" b="1" dirty="0">
                          <a:latin typeface="Montserrat" panose="00000500000000000000" pitchFamily="2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900" b="1" dirty="0" err="1">
                          <a:latin typeface="Montserrat" panose="00000500000000000000" pitchFamily="2" charset="0"/>
                        </a:rPr>
                        <a:t>Pengembangan</a:t>
                      </a:r>
                      <a:endParaRPr lang="en-ID" sz="900" b="1" dirty="0">
                        <a:latin typeface="Montserrat" panose="00000500000000000000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ID" sz="900" b="1" dirty="0">
                        <a:latin typeface="Montserrat" panose="00000500000000000000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900" b="1" dirty="0" err="1">
                          <a:latin typeface="Montserrat" panose="00000500000000000000" pitchFamily="2" charset="0"/>
                        </a:rPr>
                        <a:t>Webuy</a:t>
                      </a:r>
                      <a:r>
                        <a:rPr lang="en-ID" sz="900" b="1" dirty="0">
                          <a:latin typeface="Montserrat" panose="00000500000000000000" pitchFamily="2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900" b="1" dirty="0">
                          <a:latin typeface="Montserrat" panose="00000500000000000000" pitchFamily="2" charset="0"/>
                        </a:rPr>
                        <a:t>Used Cars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Montserrat" panose="00000500000000000000" pitchFamily="2" charset="0"/>
                        </a:rPr>
                        <a:t>Karakteristik</a:t>
                      </a:r>
                      <a:r>
                        <a:rPr lang="en-US" sz="900" b="1" dirty="0">
                          <a:latin typeface="Montserrat" panose="00000500000000000000" pitchFamily="2" charset="0"/>
                        </a:rPr>
                        <a:t> </a:t>
                      </a:r>
                    </a:p>
                    <a:p>
                      <a:r>
                        <a:rPr lang="en-US" sz="900" b="1" dirty="0">
                          <a:latin typeface="Montserrat" panose="00000500000000000000" pitchFamily="2" charset="0"/>
                        </a:rPr>
                        <a:t>Mobil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900" b="1" dirty="0" err="1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Apa</a:t>
                      </a:r>
                      <a:r>
                        <a:rPr lang="en-ID" sz="900" b="1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900" b="1" dirty="0" err="1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saja</a:t>
                      </a:r>
                      <a:r>
                        <a:rPr lang="en-ID" sz="900" b="1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900" b="1" dirty="0" err="1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karakteristik</a:t>
                      </a:r>
                      <a:r>
                        <a:rPr lang="en-ID" sz="900" b="1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900" b="1" dirty="0" err="1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mobil</a:t>
                      </a:r>
                      <a:r>
                        <a:rPr lang="en-ID" sz="900" b="1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900" b="1" dirty="0" err="1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bekas</a:t>
                      </a:r>
                      <a:r>
                        <a:rPr lang="en-ID" sz="900" b="1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 di </a:t>
                      </a:r>
                      <a:r>
                        <a:rPr lang="en-ID" sz="900" b="1" dirty="0" err="1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Inggris</a:t>
                      </a:r>
                      <a:r>
                        <a:rPr lang="en-ID" sz="900" b="1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 Raya </a:t>
                      </a:r>
                      <a:r>
                        <a:rPr lang="en-ID" sz="900" b="1" dirty="0" err="1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berdasarkan</a:t>
                      </a:r>
                      <a:r>
                        <a:rPr lang="en-ID" sz="900" b="1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900" b="1" dirty="0" err="1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rentang</a:t>
                      </a:r>
                      <a:r>
                        <a:rPr lang="en-ID" sz="900" b="1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900" b="1" dirty="0" err="1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harganya</a:t>
                      </a:r>
                      <a:r>
                        <a:rPr lang="en-ID" sz="900" b="1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900" dirty="0" err="1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untuk</a:t>
                      </a:r>
                      <a:r>
                        <a:rPr lang="en-ID" sz="9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900" dirty="0" err="1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dapat</a:t>
                      </a:r>
                      <a:r>
                        <a:rPr lang="en-ID" sz="9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900" dirty="0" err="1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memahami</a:t>
                      </a:r>
                      <a:r>
                        <a:rPr lang="en-ID" sz="9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900" dirty="0" err="1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gambaran</a:t>
                      </a:r>
                      <a:r>
                        <a:rPr lang="en-ID" sz="9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 listing </a:t>
                      </a:r>
                      <a:r>
                        <a:rPr lang="en-ID" sz="900" dirty="0" err="1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mobil</a:t>
                      </a:r>
                      <a:r>
                        <a:rPr lang="en-ID" sz="9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900" dirty="0" err="1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bekas</a:t>
                      </a:r>
                      <a:r>
                        <a:rPr lang="en-ID" sz="9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 di sana?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err="1">
                          <a:latin typeface="Montserrat" panose="00000500000000000000" pitchFamily="2" charset="0"/>
                        </a:rPr>
                        <a:t>Tidak</a:t>
                      </a:r>
                      <a:r>
                        <a:rPr lang="en-US" sz="9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900" dirty="0" err="1">
                          <a:latin typeface="Montserrat" panose="00000500000000000000" pitchFamily="2" charset="0"/>
                        </a:rPr>
                        <a:t>memahami</a:t>
                      </a:r>
                      <a:r>
                        <a:rPr lang="en-US" sz="9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900" dirty="0" err="1">
                          <a:latin typeface="Montserrat" panose="00000500000000000000" pitchFamily="2" charset="0"/>
                        </a:rPr>
                        <a:t>karakteristik</a:t>
                      </a:r>
                      <a:r>
                        <a:rPr lang="en-US" sz="9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900" dirty="0" err="1">
                          <a:latin typeface="Montserrat" panose="00000500000000000000" pitchFamily="2" charset="0"/>
                        </a:rPr>
                        <a:t>mobil</a:t>
                      </a:r>
                      <a:r>
                        <a:rPr lang="en-US" sz="9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900" dirty="0" err="1">
                          <a:latin typeface="Montserrat" panose="00000500000000000000" pitchFamily="2" charset="0"/>
                        </a:rPr>
                        <a:t>bekas</a:t>
                      </a:r>
                      <a:r>
                        <a:rPr lang="en-US" sz="900" dirty="0">
                          <a:latin typeface="Montserrat" panose="00000500000000000000" pitchFamily="2" charset="0"/>
                        </a:rPr>
                        <a:t> di </a:t>
                      </a:r>
                      <a:r>
                        <a:rPr lang="en-US" sz="900" dirty="0" err="1">
                          <a:latin typeface="Montserrat" panose="00000500000000000000" pitchFamily="2" charset="0"/>
                        </a:rPr>
                        <a:t>Inggris</a:t>
                      </a:r>
                      <a:r>
                        <a:rPr lang="en-US" sz="900" dirty="0">
                          <a:latin typeface="Montserrat" panose="00000500000000000000" pitchFamily="2" charset="0"/>
                        </a:rPr>
                        <a:t> Raya </a:t>
                      </a:r>
                      <a:r>
                        <a:rPr lang="en-US" sz="900" dirty="0" err="1">
                          <a:latin typeface="Montserrat" panose="00000500000000000000" pitchFamily="2" charset="0"/>
                        </a:rPr>
                        <a:t>akan</a:t>
                      </a:r>
                      <a:r>
                        <a:rPr lang="en-US" sz="9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900" b="1" dirty="0" err="1">
                          <a:latin typeface="Montserrat" panose="00000500000000000000" pitchFamily="2" charset="0"/>
                        </a:rPr>
                        <a:t>menimbulkan</a:t>
                      </a:r>
                      <a:r>
                        <a:rPr lang="en-US" sz="900" b="1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900" b="1" dirty="0" err="1">
                          <a:latin typeface="Montserrat" panose="00000500000000000000" pitchFamily="2" charset="0"/>
                        </a:rPr>
                        <a:t>tantangan</a:t>
                      </a:r>
                      <a:r>
                        <a:rPr lang="en-US" sz="900" b="1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900" b="1" dirty="0" err="1">
                          <a:latin typeface="Montserrat" panose="00000500000000000000" pitchFamily="2" charset="0"/>
                        </a:rPr>
                        <a:t>bagi</a:t>
                      </a:r>
                      <a:r>
                        <a:rPr lang="en-US" sz="900" b="1" dirty="0">
                          <a:latin typeface="Montserrat" panose="00000500000000000000" pitchFamily="2" charset="0"/>
                        </a:rPr>
                        <a:t> Perusahaan </a:t>
                      </a:r>
                      <a:r>
                        <a:rPr lang="en-US" sz="900" b="1" dirty="0" err="1">
                          <a:latin typeface="Montserrat" panose="00000500000000000000" pitchFamily="2" charset="0"/>
                        </a:rPr>
                        <a:t>dalam</a:t>
                      </a:r>
                      <a:r>
                        <a:rPr lang="en-US" sz="900" b="1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900" b="1" dirty="0" err="1">
                          <a:latin typeface="Montserrat" panose="00000500000000000000" pitchFamily="2" charset="0"/>
                        </a:rPr>
                        <a:t>memahami</a:t>
                      </a:r>
                      <a:r>
                        <a:rPr lang="en-US" sz="900" b="1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900" b="1" dirty="0" err="1">
                          <a:latin typeface="Montserrat" panose="00000500000000000000" pitchFamily="2" charset="0"/>
                        </a:rPr>
                        <a:t>tempat</a:t>
                      </a:r>
                      <a:r>
                        <a:rPr lang="en-US" sz="900" b="1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900" b="1" dirty="0" err="1">
                          <a:latin typeface="Montserrat" panose="00000500000000000000" pitchFamily="2" charset="0"/>
                        </a:rPr>
                        <a:t>ekspansi</a:t>
                      </a:r>
                      <a:r>
                        <a:rPr lang="en-US" sz="900" b="1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900" b="1" dirty="0" err="1">
                          <a:latin typeface="Montserrat" panose="00000500000000000000" pitchFamily="2" charset="0"/>
                        </a:rPr>
                        <a:t>itu</a:t>
                      </a:r>
                      <a:r>
                        <a:rPr lang="en-US" sz="900" b="1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900" b="1" dirty="0" err="1">
                          <a:latin typeface="Montserrat" panose="00000500000000000000" pitchFamily="2" charset="0"/>
                        </a:rPr>
                        <a:t>sendiri</a:t>
                      </a:r>
                      <a:r>
                        <a:rPr lang="en-US" sz="900" b="1" dirty="0">
                          <a:latin typeface="Montserrat" panose="00000500000000000000" pitchFamily="2" charset="0"/>
                        </a:rPr>
                        <a:t>.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900" dirty="0">
                          <a:latin typeface="Montserrat" panose="00000500000000000000" pitchFamily="2" charset="0"/>
                        </a:rPr>
                        <a:t>Melakukan </a:t>
                      </a:r>
                      <a:r>
                        <a:rPr lang="en-US" sz="900" b="1" dirty="0">
                          <a:latin typeface="Montserrat" panose="00000500000000000000" pitchFamily="2" charset="0"/>
                        </a:rPr>
                        <a:t>e</a:t>
                      </a:r>
                      <a:r>
                        <a:rPr lang="id-ID" sz="900" b="1" dirty="0">
                          <a:latin typeface="Montserrat" panose="00000500000000000000" pitchFamily="2" charset="0"/>
                        </a:rPr>
                        <a:t>ksplorasi </a:t>
                      </a:r>
                      <a:r>
                        <a:rPr lang="en-US" sz="900" b="1" dirty="0">
                          <a:latin typeface="Montserrat" panose="00000500000000000000" pitchFamily="2" charset="0"/>
                        </a:rPr>
                        <a:t>d</a:t>
                      </a:r>
                      <a:r>
                        <a:rPr lang="id-ID" sz="900" b="1" dirty="0">
                          <a:latin typeface="Montserrat" panose="00000500000000000000" pitchFamily="2" charset="0"/>
                        </a:rPr>
                        <a:t>ata</a:t>
                      </a:r>
                      <a:r>
                        <a:rPr lang="en-US" sz="900" b="1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900" b="1" dirty="0" err="1">
                          <a:latin typeface="Montserrat" panose="00000500000000000000" pitchFamily="2" charset="0"/>
                        </a:rPr>
                        <a:t>analisis</a:t>
                      </a:r>
                      <a:r>
                        <a:rPr lang="id-ID" sz="900" dirty="0">
                          <a:latin typeface="Montserrat" panose="00000500000000000000" pitchFamily="2" charset="0"/>
                        </a:rPr>
                        <a:t> mendalam </a:t>
                      </a:r>
                      <a:r>
                        <a:rPr lang="en-US" sz="900" dirty="0" err="1">
                          <a:latin typeface="Montserrat" panose="00000500000000000000" pitchFamily="2" charset="0"/>
                        </a:rPr>
                        <a:t>berdasarkan</a:t>
                      </a:r>
                      <a:r>
                        <a:rPr lang="id-ID" sz="900" dirty="0">
                          <a:latin typeface="Montserrat" panose="00000500000000000000" pitchFamily="2" charset="0"/>
                        </a:rPr>
                        <a:t> kategori harga mobil untuk memberikan wawasan kepada</a:t>
                      </a:r>
                      <a:r>
                        <a:rPr lang="en-US" sz="9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id-ID" sz="900" dirty="0">
                          <a:latin typeface="Montserrat" panose="00000500000000000000" pitchFamily="2" charset="0"/>
                        </a:rPr>
                        <a:t>stakeholder.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363390"/>
                  </a:ext>
                </a:extLst>
              </a:tr>
              <a:tr h="816623"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Montserrat" panose="00000500000000000000" pitchFamily="2" charset="0"/>
                        </a:rPr>
                        <a:t>Penjual</a:t>
                      </a:r>
                      <a:r>
                        <a:rPr lang="en-US" sz="900" b="1" dirty="0">
                          <a:latin typeface="Montserrat" panose="00000500000000000000" pitchFamily="2" charset="0"/>
                        </a:rPr>
                        <a:t> </a:t>
                      </a:r>
                    </a:p>
                    <a:p>
                      <a:r>
                        <a:rPr lang="en-US" sz="900" b="1" dirty="0">
                          <a:latin typeface="Montserrat" panose="00000500000000000000" pitchFamily="2" charset="0"/>
                        </a:rPr>
                        <a:t>Mobil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Montserrat" panose="00000500000000000000" pitchFamily="2" charset="0"/>
                        </a:rPr>
                        <a:t>Prediksi</a:t>
                      </a:r>
                      <a:r>
                        <a:rPr lang="en-US" sz="900" b="1" dirty="0">
                          <a:latin typeface="Montserrat" panose="00000500000000000000" pitchFamily="2" charset="0"/>
                        </a:rPr>
                        <a:t> </a:t>
                      </a:r>
                    </a:p>
                    <a:p>
                      <a:r>
                        <a:rPr lang="en-US" sz="900" b="1" dirty="0">
                          <a:latin typeface="Montserrat" panose="00000500000000000000" pitchFamily="2" charset="0"/>
                        </a:rPr>
                        <a:t>Harga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D" sz="900" dirty="0" err="1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Bagaimana</a:t>
                      </a:r>
                      <a:r>
                        <a:rPr lang="en-ID" sz="9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900" dirty="0" err="1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kita</a:t>
                      </a:r>
                      <a:r>
                        <a:rPr lang="en-ID" sz="9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900" dirty="0" err="1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dapat</a:t>
                      </a:r>
                      <a:r>
                        <a:rPr lang="en-ID" sz="9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900" b="1" dirty="0" err="1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memprediksi</a:t>
                      </a:r>
                      <a:r>
                        <a:rPr lang="en-ID" sz="900" b="1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900" b="1" dirty="0" err="1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rentang</a:t>
                      </a:r>
                      <a:r>
                        <a:rPr lang="en-ID" sz="900" b="1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900" b="1" dirty="0" err="1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harga</a:t>
                      </a:r>
                      <a:r>
                        <a:rPr lang="en-ID" sz="900" b="1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900" b="1" dirty="0" err="1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jual</a:t>
                      </a:r>
                      <a:r>
                        <a:rPr lang="en-ID" sz="900" b="1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900" b="1" dirty="0" err="1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terbaik</a:t>
                      </a:r>
                      <a:r>
                        <a:rPr lang="en-ID" sz="900" b="1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900" b="1" dirty="0" err="1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untuk</a:t>
                      </a:r>
                      <a:r>
                        <a:rPr lang="en-ID" sz="900" b="1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900" b="1" dirty="0" err="1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penjual</a:t>
                      </a:r>
                      <a:r>
                        <a:rPr lang="en-ID" sz="9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900" b="1" dirty="0" err="1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secara</a:t>
                      </a:r>
                      <a:r>
                        <a:rPr lang="en-ID" sz="900" b="1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900" b="1" dirty="0" err="1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lebih</a:t>
                      </a:r>
                      <a:r>
                        <a:rPr lang="en-ID" sz="900" b="1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900" b="1" dirty="0" err="1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efisien</a:t>
                      </a:r>
                      <a:r>
                        <a:rPr lang="en-ID" sz="9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900" dirty="0" err="1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dengan</a:t>
                      </a:r>
                      <a:r>
                        <a:rPr lang="en-ID" sz="9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900" dirty="0" err="1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memanfaatkan</a:t>
                      </a:r>
                      <a:r>
                        <a:rPr lang="en-ID" sz="9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 data listing </a:t>
                      </a:r>
                      <a:r>
                        <a:rPr lang="en-ID" sz="900" dirty="0" err="1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mobil</a:t>
                      </a:r>
                      <a:r>
                        <a:rPr lang="en-ID" sz="9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900" dirty="0" err="1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bekas</a:t>
                      </a:r>
                      <a:r>
                        <a:rPr lang="en-ID" sz="9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 di </a:t>
                      </a:r>
                      <a:r>
                        <a:rPr lang="en-ID" sz="900" dirty="0" err="1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Inggris</a:t>
                      </a:r>
                      <a:r>
                        <a:rPr lang="en-ID" sz="9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 Raya?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Untuk</a:t>
                      </a: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9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memperoleh</a:t>
                      </a: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9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estimasi</a:t>
                      </a: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9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harga</a:t>
                      </a: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, </a:t>
                      </a:r>
                      <a:r>
                        <a:rPr lang="en-US" sz="9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penjual</a:t>
                      </a: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9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harus</a:t>
                      </a: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9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menunggu</a:t>
                      </a: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9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tim</a:t>
                      </a: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9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Webuy</a:t>
                      </a: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 Used Cars </a:t>
                      </a:r>
                      <a:r>
                        <a:rPr lang="en-US" sz="9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memeriksa</a:t>
                      </a: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9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informasi</a:t>
                      </a: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 yang </a:t>
                      </a:r>
                      <a:r>
                        <a:rPr lang="en-US" sz="9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telah</a:t>
                      </a: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9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diisi</a:t>
                      </a: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9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mengenai</a:t>
                      </a: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9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mobil</a:t>
                      </a: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 yang </a:t>
                      </a:r>
                      <a:r>
                        <a:rPr lang="en-US" sz="9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hendak</a:t>
                      </a: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9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dijual</a:t>
                      </a:r>
                      <a:r>
                        <a:rPr lang="en-US" sz="9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. </a:t>
                      </a:r>
                      <a:r>
                        <a:rPr lang="en-US" sz="9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Proses </a:t>
                      </a:r>
                      <a:r>
                        <a:rPr lang="en-US" sz="900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ini</a:t>
                      </a:r>
                      <a:r>
                        <a:rPr lang="en-US" sz="9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900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memakan</a:t>
                      </a:r>
                      <a:r>
                        <a:rPr lang="en-US" sz="9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900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waktu</a:t>
                      </a:r>
                      <a:r>
                        <a:rPr lang="en-US" sz="9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 dan </a:t>
                      </a:r>
                      <a:r>
                        <a:rPr lang="en-US" sz="900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menambah</a:t>
                      </a:r>
                      <a:r>
                        <a:rPr lang="en-US" sz="9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900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beban</a:t>
                      </a:r>
                      <a:r>
                        <a:rPr lang="en-US" sz="9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900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kerja</a:t>
                      </a:r>
                      <a:r>
                        <a:rPr lang="en-US" sz="9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, </a:t>
                      </a:r>
                      <a:r>
                        <a:rPr lang="en-US" sz="900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sehingga</a:t>
                      </a:r>
                      <a:r>
                        <a:rPr lang="en-US" sz="9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900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kurang</a:t>
                      </a:r>
                      <a:r>
                        <a:rPr lang="en-US" sz="9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900" b="1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efisien</a:t>
                      </a:r>
                      <a:r>
                        <a:rPr lang="en-US" sz="90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 err="1">
                          <a:latin typeface="Montserrat" panose="00000500000000000000" pitchFamily="2" charset="0"/>
                        </a:rPr>
                        <a:t>Membuat</a:t>
                      </a:r>
                      <a:r>
                        <a:rPr lang="en-US" sz="9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900" b="1" dirty="0">
                          <a:latin typeface="Montserrat" panose="00000500000000000000" pitchFamily="2" charset="0"/>
                        </a:rPr>
                        <a:t>model </a:t>
                      </a:r>
                      <a:r>
                        <a:rPr lang="en-US" sz="900" b="1" dirty="0" err="1">
                          <a:latin typeface="Montserrat" panose="00000500000000000000" pitchFamily="2" charset="0"/>
                        </a:rPr>
                        <a:t>prediktif</a:t>
                      </a:r>
                      <a:r>
                        <a:rPr lang="en-US" sz="900" b="1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900" dirty="0" err="1">
                          <a:latin typeface="Montserrat" panose="00000500000000000000" pitchFamily="2" charset="0"/>
                        </a:rPr>
                        <a:t>menggunakan</a:t>
                      </a:r>
                      <a:r>
                        <a:rPr lang="en-US" sz="9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900" dirty="0" err="1">
                          <a:latin typeface="Montserrat" panose="00000500000000000000" pitchFamily="2" charset="0"/>
                        </a:rPr>
                        <a:t>teknik</a:t>
                      </a:r>
                      <a:r>
                        <a:rPr lang="en-US" sz="9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900" b="1" dirty="0" err="1">
                          <a:latin typeface="Montserrat" panose="00000500000000000000" pitchFamily="2" charset="0"/>
                        </a:rPr>
                        <a:t>regresi</a:t>
                      </a:r>
                      <a:r>
                        <a:rPr lang="en-US" sz="9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900" dirty="0" err="1">
                          <a:latin typeface="Montserrat" panose="00000500000000000000" pitchFamily="2" charset="0"/>
                        </a:rPr>
                        <a:t>dengan</a:t>
                      </a:r>
                      <a:r>
                        <a:rPr lang="en-US" sz="9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900" dirty="0" err="1">
                          <a:latin typeface="Montserrat" panose="00000500000000000000" pitchFamily="2" charset="0"/>
                        </a:rPr>
                        <a:t>evaluasi</a:t>
                      </a:r>
                      <a:r>
                        <a:rPr lang="en-US" sz="9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900" dirty="0" err="1">
                          <a:latin typeface="Montserrat" panose="00000500000000000000" pitchFamily="2" charset="0"/>
                        </a:rPr>
                        <a:t>metrik</a:t>
                      </a:r>
                      <a:r>
                        <a:rPr lang="en-US" sz="900" dirty="0">
                          <a:latin typeface="Montserrat" panose="00000500000000000000" pitchFamily="2" charset="0"/>
                        </a:rPr>
                        <a:t> MAPE </a:t>
                      </a:r>
                      <a:r>
                        <a:rPr lang="en-US" sz="9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Montserrat" panose="00000500000000000000" pitchFamily="2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di </a:t>
                      </a:r>
                      <a:r>
                        <a:rPr lang="en-US" sz="900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Montserrat" panose="00000500000000000000" pitchFamily="2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bawah</a:t>
                      </a:r>
                      <a:r>
                        <a:rPr lang="en-US" sz="9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Montserrat" panose="00000500000000000000" pitchFamily="2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12%.</a:t>
                      </a:r>
                      <a:endParaRPr lang="en-US" sz="9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765459"/>
                  </a:ext>
                </a:extLst>
              </a:tr>
            </a:tbl>
          </a:graphicData>
        </a:graphic>
      </p:graphicFrame>
      <p:sp>
        <p:nvSpPr>
          <p:cNvPr id="5" name="Google Shape;804;p34">
            <a:extLst>
              <a:ext uri="{FF2B5EF4-FFF2-40B4-BE49-F238E27FC236}">
                <a16:creationId xmlns:a16="http://schemas.microsoft.com/office/drawing/2014/main" id="{A529FBF3-9556-CFEF-6B77-65E5B70FED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444500"/>
            <a:ext cx="770255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 panose="00000500000000000000" pitchFamily="2" charset="0"/>
              </a:rPr>
              <a:t>The Problems</a:t>
            </a:r>
            <a:endParaRPr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619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>
          <a:extLst>
            <a:ext uri="{FF2B5EF4-FFF2-40B4-BE49-F238E27FC236}">
              <a16:creationId xmlns:a16="http://schemas.microsoft.com/office/drawing/2014/main" id="{B0C783DA-8E92-CBF5-337F-76D39304E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0">
            <a:extLst>
              <a:ext uri="{FF2B5EF4-FFF2-40B4-BE49-F238E27FC236}">
                <a16:creationId xmlns:a16="http://schemas.microsoft.com/office/drawing/2014/main" id="{C7A4FF24-50D4-982F-B05F-548FB6E58B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1119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 panose="00000500000000000000" pitchFamily="2" charset="0"/>
              </a:rPr>
              <a:t>Data Understanding</a:t>
            </a:r>
            <a:endParaRPr b="1" dirty="0">
              <a:latin typeface="Montserrat" panose="00000500000000000000" pitchFamily="2" charset="0"/>
            </a:endParaRPr>
          </a:p>
        </p:txBody>
      </p:sp>
      <p:sp>
        <p:nvSpPr>
          <p:cNvPr id="714" name="Google Shape;714;p30">
            <a:extLst>
              <a:ext uri="{FF2B5EF4-FFF2-40B4-BE49-F238E27FC236}">
                <a16:creationId xmlns:a16="http://schemas.microsoft.com/office/drawing/2014/main" id="{9C9D12CF-D847-29FB-19DC-FE388CBF6A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21656" y="1017724"/>
            <a:ext cx="3782979" cy="34471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l">
              <a:spcAft>
                <a:spcPts val="1000"/>
              </a:spcAft>
            </a:pPr>
            <a:r>
              <a:rPr lang="en-ID" dirty="0">
                <a:latin typeface="Montserrat" panose="00000500000000000000" pitchFamily="2" charset="0"/>
              </a:rPr>
              <a:t>Data </a:t>
            </a:r>
            <a:r>
              <a:rPr lang="en-ID" dirty="0" err="1">
                <a:latin typeface="Montserrat" panose="00000500000000000000" pitchFamily="2" charset="0"/>
              </a:rPr>
              <a:t>berisi</a:t>
            </a:r>
            <a:r>
              <a:rPr lang="en-ID" dirty="0">
                <a:latin typeface="Montserrat" panose="00000500000000000000" pitchFamily="2" charset="0"/>
              </a:rPr>
              <a:t> daftar </a:t>
            </a:r>
            <a:r>
              <a:rPr lang="en-ID" dirty="0" err="1">
                <a:latin typeface="Montserrat" panose="00000500000000000000" pitchFamily="2" charset="0"/>
              </a:rPr>
              <a:t>mobil</a:t>
            </a:r>
            <a:r>
              <a:rPr lang="en-ID" dirty="0">
                <a:latin typeface="Montserrat" panose="00000500000000000000" pitchFamily="2" charset="0"/>
              </a:rPr>
              <a:t> </a:t>
            </a:r>
            <a:r>
              <a:rPr lang="en-ID" dirty="0" err="1">
                <a:latin typeface="Montserrat" panose="00000500000000000000" pitchFamily="2" charset="0"/>
              </a:rPr>
              <a:t>bekas</a:t>
            </a:r>
            <a:r>
              <a:rPr lang="en-ID" dirty="0">
                <a:latin typeface="Montserrat" panose="00000500000000000000" pitchFamily="2" charset="0"/>
              </a:rPr>
              <a:t> yang </a:t>
            </a:r>
            <a:r>
              <a:rPr lang="en-ID" dirty="0" err="1">
                <a:latin typeface="Montserrat" panose="00000500000000000000" pitchFamily="2" charset="0"/>
              </a:rPr>
              <a:t>dijual</a:t>
            </a:r>
            <a:r>
              <a:rPr lang="en-ID" dirty="0">
                <a:latin typeface="Montserrat" panose="00000500000000000000" pitchFamily="2" charset="0"/>
              </a:rPr>
              <a:t> di  </a:t>
            </a:r>
            <a:r>
              <a:rPr lang="en-ID" dirty="0" err="1">
                <a:latin typeface="Montserrat" panose="00000500000000000000" pitchFamily="2" charset="0"/>
              </a:rPr>
              <a:t>Inggris</a:t>
            </a:r>
            <a:r>
              <a:rPr lang="en-ID" dirty="0">
                <a:latin typeface="Montserrat" panose="00000500000000000000" pitchFamily="2" charset="0"/>
              </a:rPr>
              <a:t> Raya. </a:t>
            </a:r>
          </a:p>
          <a:p>
            <a:pPr marL="171450" indent="-171450" algn="l">
              <a:spcAft>
                <a:spcPts val="1000"/>
              </a:spcAft>
            </a:pPr>
            <a:r>
              <a:rPr lang="en-ID" dirty="0">
                <a:latin typeface="Montserrat" panose="00000500000000000000" pitchFamily="2" charset="0"/>
              </a:rPr>
              <a:t>Data </a:t>
            </a:r>
            <a:r>
              <a:rPr lang="en-ID" dirty="0" err="1">
                <a:latin typeface="Montserrat" panose="00000500000000000000" pitchFamily="2" charset="0"/>
              </a:rPr>
              <a:t>diperoleh</a:t>
            </a:r>
            <a:r>
              <a:rPr lang="en-ID" dirty="0">
                <a:latin typeface="Montserrat" panose="00000500000000000000" pitchFamily="2" charset="0"/>
              </a:rPr>
              <a:t> </a:t>
            </a:r>
            <a:r>
              <a:rPr lang="en-ID" dirty="0" err="1">
                <a:latin typeface="Montserrat" panose="00000500000000000000" pitchFamily="2" charset="0"/>
              </a:rPr>
              <a:t>dengan</a:t>
            </a:r>
            <a:r>
              <a:rPr lang="en-ID" dirty="0">
                <a:latin typeface="Montserrat" panose="00000500000000000000" pitchFamily="2" charset="0"/>
              </a:rPr>
              <a:t> </a:t>
            </a:r>
            <a:r>
              <a:rPr lang="en-ID" dirty="0" err="1">
                <a:latin typeface="Montserrat" panose="00000500000000000000" pitchFamily="2" charset="0"/>
              </a:rPr>
              <a:t>cara</a:t>
            </a:r>
            <a:r>
              <a:rPr lang="en-ID" dirty="0">
                <a:latin typeface="Montserrat" panose="00000500000000000000" pitchFamily="2" charset="0"/>
              </a:rPr>
              <a:t> </a:t>
            </a:r>
            <a:r>
              <a:rPr lang="en-ID" b="1" i="1" dirty="0">
                <a:latin typeface="Montserrat" panose="00000500000000000000" pitchFamily="2" charset="0"/>
              </a:rPr>
              <a:t>web-scraping</a:t>
            </a:r>
            <a:r>
              <a:rPr lang="en-ID" dirty="0">
                <a:latin typeface="Montserrat" panose="00000500000000000000" pitchFamily="2" charset="0"/>
              </a:rPr>
              <a:t>.</a:t>
            </a:r>
          </a:p>
          <a:p>
            <a:pPr marL="171450" indent="-171450" algn="l">
              <a:spcAft>
                <a:spcPts val="1000"/>
              </a:spcAft>
            </a:pPr>
            <a:r>
              <a:rPr lang="en-ID" dirty="0">
                <a:latin typeface="Montserrat" panose="00000500000000000000" pitchFamily="2" charset="0"/>
              </a:rPr>
              <a:t>Data </a:t>
            </a:r>
            <a:r>
              <a:rPr lang="en-ID" dirty="0" err="1">
                <a:latin typeface="Montserrat" panose="00000500000000000000" pitchFamily="2" charset="0"/>
              </a:rPr>
              <a:t>dipublikasi</a:t>
            </a:r>
            <a:r>
              <a:rPr lang="en-ID" dirty="0">
                <a:latin typeface="Montserrat" panose="00000500000000000000" pitchFamily="2" charset="0"/>
              </a:rPr>
              <a:t> pada </a:t>
            </a:r>
            <a:r>
              <a:rPr lang="en-ID" dirty="0" err="1">
                <a:latin typeface="Montserrat" panose="00000500000000000000" pitchFamily="2" charset="0"/>
              </a:rPr>
              <a:t>tahun</a:t>
            </a:r>
            <a:r>
              <a:rPr lang="en-ID" dirty="0">
                <a:latin typeface="Montserrat" panose="00000500000000000000" pitchFamily="2" charset="0"/>
              </a:rPr>
              <a:t> </a:t>
            </a:r>
            <a:r>
              <a:rPr lang="en-ID" b="1" dirty="0">
                <a:latin typeface="Montserrat" panose="00000500000000000000" pitchFamily="2" charset="0"/>
              </a:rPr>
              <a:t>2020</a:t>
            </a:r>
            <a:r>
              <a:rPr lang="en-ID" dirty="0">
                <a:latin typeface="Montserrat" panose="00000500000000000000" pitchFamily="2" charset="0"/>
              </a:rPr>
              <a:t>.</a:t>
            </a:r>
          </a:p>
          <a:p>
            <a:pPr marL="171450" indent="-171450" algn="l">
              <a:spcAft>
                <a:spcPts val="1000"/>
              </a:spcAft>
            </a:pPr>
            <a:r>
              <a:rPr lang="en-ID" dirty="0" err="1">
                <a:latin typeface="Montserrat" panose="00000500000000000000" pitchFamily="2" charset="0"/>
              </a:rPr>
              <a:t>Terdapat</a:t>
            </a:r>
            <a:r>
              <a:rPr lang="en-ID" dirty="0">
                <a:latin typeface="Montserrat" panose="00000500000000000000" pitchFamily="2" charset="0"/>
              </a:rPr>
              <a:t> </a:t>
            </a:r>
            <a:r>
              <a:rPr lang="en-ID" dirty="0" err="1">
                <a:latin typeface="Montserrat" panose="00000500000000000000" pitchFamily="2" charset="0"/>
              </a:rPr>
              <a:t>sebanyak</a:t>
            </a:r>
            <a:r>
              <a:rPr lang="en-ID" dirty="0">
                <a:latin typeface="Montserrat" panose="00000500000000000000" pitchFamily="2" charset="0"/>
              </a:rPr>
              <a:t> </a:t>
            </a:r>
            <a:r>
              <a:rPr lang="en-ID" b="1" dirty="0">
                <a:latin typeface="Montserrat" panose="00000500000000000000" pitchFamily="2" charset="0"/>
              </a:rPr>
              <a:t>99.187 data </a:t>
            </a:r>
            <a:r>
              <a:rPr lang="en-ID" b="1" dirty="0" err="1">
                <a:latin typeface="Montserrat" panose="00000500000000000000" pitchFamily="2" charset="0"/>
              </a:rPr>
              <a:t>mobil</a:t>
            </a:r>
            <a:r>
              <a:rPr lang="en-ID" dirty="0">
                <a:latin typeface="Montserrat" panose="00000500000000000000" pitchFamily="2" charset="0"/>
              </a:rPr>
              <a:t>.</a:t>
            </a:r>
          </a:p>
          <a:p>
            <a:pPr marL="171450" indent="-171450" algn="l">
              <a:spcAft>
                <a:spcPts val="1000"/>
              </a:spcAft>
            </a:pPr>
            <a:r>
              <a:rPr lang="en-ID" dirty="0">
                <a:latin typeface="Montserrat" panose="00000500000000000000" pitchFamily="2" charset="0"/>
              </a:rPr>
              <a:t>Link Dataset: </a:t>
            </a:r>
            <a:r>
              <a:rPr lang="en-ID" dirty="0">
                <a:solidFill>
                  <a:schemeClr val="tx1">
                    <a:lumMod val="60000"/>
                    <a:lumOff val="40000"/>
                  </a:schemeClr>
                </a:solidFill>
                <a:latin typeface="Montserrat" panose="000005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https://www.kaggle.com/datasets/adityadesai13/used-car-dataset-ford-and-mercedes/data</a:t>
            </a:r>
            <a:endParaRPr lang="en-ID" dirty="0">
              <a:solidFill>
                <a:schemeClr val="tx1">
                  <a:lumMod val="60000"/>
                  <a:lumOff val="40000"/>
                </a:schemeClr>
              </a:solidFill>
              <a:latin typeface="Montserrat" panose="00000500000000000000" pitchFamily="2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F6429AD-62ED-8A8C-604A-17EBC9980B13}"/>
              </a:ext>
            </a:extLst>
          </p:cNvPr>
          <p:cNvGraphicFramePr>
            <a:graphicFrameLocks noGrp="1"/>
          </p:cNvGraphicFramePr>
          <p:nvPr/>
        </p:nvGraphicFramePr>
        <p:xfrm>
          <a:off x="720000" y="974258"/>
          <a:ext cx="4094555" cy="295946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03643">
                  <a:extLst>
                    <a:ext uri="{9D8B030D-6E8A-4147-A177-3AD203B41FA5}">
                      <a16:colId xmlns:a16="http://schemas.microsoft.com/office/drawing/2014/main" val="261471112"/>
                    </a:ext>
                  </a:extLst>
                </a:gridCol>
                <a:gridCol w="2890912">
                  <a:extLst>
                    <a:ext uri="{9D8B030D-6E8A-4147-A177-3AD203B41FA5}">
                      <a16:colId xmlns:a16="http://schemas.microsoft.com/office/drawing/2014/main" val="3461157052"/>
                    </a:ext>
                  </a:extLst>
                </a:gridCol>
              </a:tblGrid>
              <a:tr h="195329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Column Name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Description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554529"/>
                  </a:ext>
                </a:extLst>
              </a:tr>
              <a:tr h="21686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Brand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Montserrat" panose="00000500000000000000" pitchFamily="2" charset="0"/>
                        </a:rPr>
                        <a:t>Merek</a:t>
                      </a:r>
                      <a:r>
                        <a:rPr lang="en-US" sz="10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000" dirty="0" err="1">
                          <a:latin typeface="Montserrat" panose="00000500000000000000" pitchFamily="2" charset="0"/>
                        </a:rPr>
                        <a:t>mobil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363390"/>
                  </a:ext>
                </a:extLst>
              </a:tr>
              <a:tr h="21686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Model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Nama model </a:t>
                      </a:r>
                      <a:r>
                        <a:rPr lang="en-US" sz="1000" dirty="0" err="1">
                          <a:latin typeface="Montserrat" panose="00000500000000000000" pitchFamily="2" charset="0"/>
                        </a:rPr>
                        <a:t>mobil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765459"/>
                  </a:ext>
                </a:extLst>
              </a:tr>
              <a:tr h="21686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Year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Montserrat" panose="00000500000000000000" pitchFamily="2" charset="0"/>
                        </a:rPr>
                        <a:t>Tahun</a:t>
                      </a:r>
                      <a:r>
                        <a:rPr lang="en-US" sz="10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000" dirty="0" err="1">
                          <a:latin typeface="Montserrat" panose="00000500000000000000" pitchFamily="2" charset="0"/>
                        </a:rPr>
                        <a:t>produksi</a:t>
                      </a:r>
                      <a:r>
                        <a:rPr lang="en-US" sz="10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000" dirty="0" err="1">
                          <a:latin typeface="Montserrat" panose="00000500000000000000" pitchFamily="2" charset="0"/>
                        </a:rPr>
                        <a:t>mobil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705859"/>
                  </a:ext>
                </a:extLst>
              </a:tr>
              <a:tr h="21686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Price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Harga </a:t>
                      </a:r>
                      <a:r>
                        <a:rPr lang="en-US" sz="1000" dirty="0" err="1">
                          <a:latin typeface="Montserrat" panose="00000500000000000000" pitchFamily="2" charset="0"/>
                        </a:rPr>
                        <a:t>mobil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317198"/>
                  </a:ext>
                </a:extLst>
              </a:tr>
              <a:tr h="21686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Transmission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Montserrat" panose="00000500000000000000" pitchFamily="2" charset="0"/>
                        </a:rPr>
                        <a:t>Transmisi</a:t>
                      </a:r>
                      <a:r>
                        <a:rPr lang="en-US" sz="10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000" dirty="0" err="1">
                          <a:latin typeface="Montserrat" panose="00000500000000000000" pitchFamily="2" charset="0"/>
                        </a:rPr>
                        <a:t>mobil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8483"/>
                  </a:ext>
                </a:extLst>
              </a:tr>
              <a:tr h="368662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Mileage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Jarak </a:t>
                      </a:r>
                      <a:r>
                        <a:rPr lang="en-US" sz="1000" dirty="0" err="1">
                          <a:latin typeface="Montserrat" panose="00000500000000000000" pitchFamily="2" charset="0"/>
                        </a:rPr>
                        <a:t>tempuh</a:t>
                      </a:r>
                      <a:r>
                        <a:rPr lang="en-US" sz="1000" dirty="0">
                          <a:latin typeface="Montserrat" panose="00000500000000000000" pitchFamily="2" charset="0"/>
                        </a:rPr>
                        <a:t> yang </a:t>
                      </a:r>
                      <a:r>
                        <a:rPr lang="en-US" sz="1000" dirty="0" err="1">
                          <a:latin typeface="Montserrat" panose="00000500000000000000" pitchFamily="2" charset="0"/>
                        </a:rPr>
                        <a:t>sudah</a:t>
                      </a:r>
                      <a:r>
                        <a:rPr lang="en-US" sz="10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000" dirty="0" err="1">
                          <a:latin typeface="Montserrat" panose="00000500000000000000" pitchFamily="2" charset="0"/>
                        </a:rPr>
                        <a:t>tercapi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992565"/>
                  </a:ext>
                </a:extLst>
              </a:tr>
              <a:tr h="21686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Fuel Type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Montserrat" panose="00000500000000000000" pitchFamily="2" charset="0"/>
                        </a:rPr>
                        <a:t>Jenis</a:t>
                      </a:r>
                      <a:r>
                        <a:rPr lang="en-US" sz="10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000" dirty="0" err="1">
                          <a:latin typeface="Montserrat" panose="00000500000000000000" pitchFamily="2" charset="0"/>
                        </a:rPr>
                        <a:t>bahan</a:t>
                      </a:r>
                      <a:r>
                        <a:rPr lang="en-US" sz="10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000" dirty="0" err="1">
                          <a:latin typeface="Montserrat" panose="00000500000000000000" pitchFamily="2" charset="0"/>
                        </a:rPr>
                        <a:t>bakar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428607"/>
                  </a:ext>
                </a:extLst>
              </a:tr>
              <a:tr h="21686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Tax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Harga </a:t>
                      </a:r>
                      <a:r>
                        <a:rPr lang="en-US" sz="1000" dirty="0" err="1">
                          <a:latin typeface="Montserrat" panose="00000500000000000000" pitchFamily="2" charset="0"/>
                        </a:rPr>
                        <a:t>pajak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469760"/>
                  </a:ext>
                </a:extLst>
              </a:tr>
              <a:tr h="368662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Mpg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1000" dirty="0">
                          <a:latin typeface="Montserrat" panose="00000500000000000000" pitchFamily="2" charset="0"/>
                        </a:rPr>
                        <a:t>Rata-rata jarak tempuh per unit energi yang dikonsumsi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697909"/>
                  </a:ext>
                </a:extLst>
              </a:tr>
              <a:tr h="216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Engine Size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Montserrat" panose="00000500000000000000" pitchFamily="2" charset="0"/>
                        </a:rPr>
                        <a:t>Ukuran</a:t>
                      </a:r>
                      <a:r>
                        <a:rPr lang="en-US" sz="10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000" dirty="0" err="1">
                          <a:latin typeface="Montserrat" panose="00000500000000000000" pitchFamily="2" charset="0"/>
                        </a:rPr>
                        <a:t>mesin</a:t>
                      </a:r>
                      <a:r>
                        <a:rPr lang="en-US" sz="100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000" dirty="0" err="1">
                          <a:latin typeface="Montserrat" panose="00000500000000000000" pitchFamily="2" charset="0"/>
                        </a:rPr>
                        <a:t>dalam</a:t>
                      </a:r>
                      <a:r>
                        <a:rPr lang="en-US" sz="1000" dirty="0">
                          <a:latin typeface="Montserrat" panose="00000500000000000000" pitchFamily="2" charset="0"/>
                        </a:rPr>
                        <a:t> CC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751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8144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>
          <a:extLst>
            <a:ext uri="{FF2B5EF4-FFF2-40B4-BE49-F238E27FC236}">
              <a16:creationId xmlns:a16="http://schemas.microsoft.com/office/drawing/2014/main" id="{7AF530EC-7DB8-8341-4BAB-7DFBCE332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0">
            <a:extLst>
              <a:ext uri="{FF2B5EF4-FFF2-40B4-BE49-F238E27FC236}">
                <a16:creationId xmlns:a16="http://schemas.microsoft.com/office/drawing/2014/main" id="{568B96E9-D95D-7102-98A4-6479C588CC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1119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Montserrat" panose="00000500000000000000" pitchFamily="2" charset="0"/>
            </a:endParaRPr>
          </a:p>
        </p:txBody>
      </p:sp>
      <p:sp>
        <p:nvSpPr>
          <p:cNvPr id="714" name="Google Shape;714;p30">
            <a:extLst>
              <a:ext uri="{FF2B5EF4-FFF2-40B4-BE49-F238E27FC236}">
                <a16:creationId xmlns:a16="http://schemas.microsoft.com/office/drawing/2014/main" id="{56E40227-7A77-3E6A-F15C-A4ACDD1498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21656" y="1017724"/>
            <a:ext cx="3782979" cy="34471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l">
              <a:spcAft>
                <a:spcPts val="1000"/>
              </a:spcAft>
            </a:pPr>
            <a:r>
              <a:rPr lang="en-ID" sz="1100" dirty="0" err="1">
                <a:latin typeface="Montserrat" panose="00000500000000000000" pitchFamily="2" charset="0"/>
              </a:rPr>
              <a:t>Terdapat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dirty="0" err="1">
                <a:latin typeface="Montserrat" panose="00000500000000000000" pitchFamily="2" charset="0"/>
              </a:rPr>
              <a:t>sekitar</a:t>
            </a:r>
            <a:r>
              <a:rPr lang="en-ID" sz="1100" dirty="0">
                <a:latin typeface="Montserrat" panose="00000500000000000000" pitchFamily="2" charset="0"/>
              </a:rPr>
              <a:t> 1.5% data </a:t>
            </a:r>
            <a:r>
              <a:rPr lang="en-ID" sz="1100" dirty="0" err="1">
                <a:latin typeface="Montserrat" panose="00000500000000000000" pitchFamily="2" charset="0"/>
              </a:rPr>
              <a:t>duplikat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dirty="0" err="1">
                <a:latin typeface="Montserrat" panose="00000500000000000000" pitchFamily="2" charset="0"/>
              </a:rPr>
              <a:t>dari</a:t>
            </a:r>
            <a:r>
              <a:rPr lang="en-ID" sz="1100" dirty="0">
                <a:latin typeface="Montserrat" panose="00000500000000000000" pitchFamily="2" charset="0"/>
              </a:rPr>
              <a:t> total baris. </a:t>
            </a:r>
            <a:r>
              <a:rPr lang="en-ID" sz="1100" b="1" dirty="0">
                <a:latin typeface="Montserrat" panose="00000500000000000000" pitchFamily="2" charset="0"/>
              </a:rPr>
              <a:t>Data </a:t>
            </a:r>
            <a:r>
              <a:rPr lang="en-ID" sz="1100" b="1" dirty="0" err="1">
                <a:latin typeface="Montserrat" panose="00000500000000000000" pitchFamily="2" charset="0"/>
              </a:rPr>
              <a:t>duplikat</a:t>
            </a:r>
            <a:r>
              <a:rPr lang="en-ID" sz="1100" b="1" dirty="0">
                <a:latin typeface="Montserrat" panose="00000500000000000000" pitchFamily="2" charset="0"/>
              </a:rPr>
              <a:t> </a:t>
            </a:r>
            <a:r>
              <a:rPr lang="en-ID" sz="1100" b="1" dirty="0" err="1">
                <a:latin typeface="Montserrat" panose="00000500000000000000" pitchFamily="2" charset="0"/>
              </a:rPr>
              <a:t>akan</a:t>
            </a:r>
            <a:r>
              <a:rPr lang="en-ID" sz="1100" b="1" dirty="0">
                <a:latin typeface="Montserrat" panose="00000500000000000000" pitchFamily="2" charset="0"/>
              </a:rPr>
              <a:t> </a:t>
            </a:r>
            <a:r>
              <a:rPr lang="en-ID" sz="1100" b="1" dirty="0" err="1">
                <a:latin typeface="Montserrat" panose="00000500000000000000" pitchFamily="2" charset="0"/>
              </a:rPr>
              <a:t>dihapus</a:t>
            </a:r>
            <a:r>
              <a:rPr lang="en-ID" sz="1100" dirty="0">
                <a:latin typeface="Montserrat" panose="00000500000000000000" pitchFamily="2" charset="0"/>
              </a:rPr>
              <a:t>.</a:t>
            </a:r>
          </a:p>
          <a:p>
            <a:pPr marL="171450" indent="-171450" algn="l">
              <a:spcAft>
                <a:spcPts val="1000"/>
              </a:spcAft>
            </a:pPr>
            <a:r>
              <a:rPr lang="en-ID" sz="1100" dirty="0" err="1">
                <a:latin typeface="Montserrat" panose="00000500000000000000" pitchFamily="2" charset="0"/>
              </a:rPr>
              <a:t>Terdapat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b="1" dirty="0">
                <a:latin typeface="Montserrat" panose="00000500000000000000" pitchFamily="2" charset="0"/>
              </a:rPr>
              <a:t>data </a:t>
            </a:r>
            <a:r>
              <a:rPr lang="en-ID" sz="1100" b="1" dirty="0" err="1">
                <a:latin typeface="Montserrat" panose="00000500000000000000" pitchFamily="2" charset="0"/>
              </a:rPr>
              <a:t>bernilai</a:t>
            </a:r>
            <a:r>
              <a:rPr lang="en-ID" sz="1100" b="1" dirty="0">
                <a:latin typeface="Montserrat" panose="00000500000000000000" pitchFamily="2" charset="0"/>
              </a:rPr>
              <a:t> 0 </a:t>
            </a:r>
            <a:r>
              <a:rPr lang="en-ID" sz="1100" dirty="0">
                <a:latin typeface="Montserrat" panose="00000500000000000000" pitchFamily="2" charset="0"/>
              </a:rPr>
              <a:t>pada </a:t>
            </a:r>
            <a:r>
              <a:rPr lang="en-ID" sz="1100" dirty="0" err="1">
                <a:latin typeface="Montserrat" panose="00000500000000000000" pitchFamily="2" charset="0"/>
              </a:rPr>
              <a:t>kolom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b="1" dirty="0">
                <a:latin typeface="Montserrat" panose="00000500000000000000" pitchFamily="2" charset="0"/>
              </a:rPr>
              <a:t>Tax</a:t>
            </a:r>
            <a:r>
              <a:rPr lang="en-ID" sz="1100" dirty="0">
                <a:latin typeface="Montserrat" panose="00000500000000000000" pitchFamily="2" charset="0"/>
              </a:rPr>
              <a:t> dan </a:t>
            </a:r>
            <a:r>
              <a:rPr lang="en-ID" sz="1100" b="1" dirty="0">
                <a:latin typeface="Montserrat" panose="00000500000000000000" pitchFamily="2" charset="0"/>
              </a:rPr>
              <a:t>Engine Size</a:t>
            </a:r>
            <a:r>
              <a:rPr lang="en-ID" sz="1100" dirty="0">
                <a:latin typeface="Montserrat" panose="00000500000000000000" pitchFamily="2" charset="0"/>
              </a:rPr>
              <a:t>. Data </a:t>
            </a:r>
            <a:r>
              <a:rPr lang="en-ID" sz="1100" dirty="0" err="1">
                <a:latin typeface="Montserrat" panose="00000500000000000000" pitchFamily="2" charset="0"/>
              </a:rPr>
              <a:t>tersebut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dirty="0" err="1">
                <a:latin typeface="Montserrat" panose="00000500000000000000" pitchFamily="2" charset="0"/>
              </a:rPr>
              <a:t>akan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b="1" dirty="0" err="1">
                <a:latin typeface="Montserrat" panose="00000500000000000000" pitchFamily="2" charset="0"/>
              </a:rPr>
              <a:t>dipelajari</a:t>
            </a:r>
            <a:r>
              <a:rPr lang="en-ID" sz="1100" b="1" dirty="0">
                <a:latin typeface="Montserrat" panose="00000500000000000000" pitchFamily="2" charset="0"/>
              </a:rPr>
              <a:t> </a:t>
            </a:r>
            <a:r>
              <a:rPr lang="en-ID" sz="1100" b="1" dirty="0" err="1">
                <a:latin typeface="Montserrat" panose="00000500000000000000" pitchFamily="2" charset="0"/>
              </a:rPr>
              <a:t>lebih</a:t>
            </a:r>
            <a:r>
              <a:rPr lang="en-ID" sz="1100" b="1" dirty="0">
                <a:latin typeface="Montserrat" panose="00000500000000000000" pitchFamily="2" charset="0"/>
              </a:rPr>
              <a:t> </a:t>
            </a:r>
            <a:r>
              <a:rPr lang="en-ID" sz="1100" b="1" dirty="0" err="1">
                <a:latin typeface="Montserrat" panose="00000500000000000000" pitchFamily="2" charset="0"/>
              </a:rPr>
              <a:t>lanjut</a:t>
            </a:r>
            <a:r>
              <a:rPr lang="en-ID" sz="1100" dirty="0">
                <a:latin typeface="Montserrat" panose="00000500000000000000" pitchFamily="2" charset="0"/>
              </a:rPr>
              <a:t>. </a:t>
            </a:r>
          </a:p>
          <a:p>
            <a:pPr marL="171450" indent="-171450" algn="l">
              <a:spcAft>
                <a:spcPts val="1000"/>
              </a:spcAft>
            </a:pPr>
            <a:r>
              <a:rPr lang="en-ID" sz="1100" dirty="0" err="1">
                <a:latin typeface="Montserrat" panose="00000500000000000000" pitchFamily="2" charset="0"/>
              </a:rPr>
              <a:t>Terdapat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b="1" dirty="0" err="1">
                <a:latin typeface="Montserrat" panose="00000500000000000000" pitchFamily="2" charset="0"/>
              </a:rPr>
              <a:t>anomali</a:t>
            </a:r>
            <a:r>
              <a:rPr lang="en-ID" sz="1100" b="1" dirty="0">
                <a:latin typeface="Montserrat" panose="00000500000000000000" pitchFamily="2" charset="0"/>
              </a:rPr>
              <a:t> </a:t>
            </a:r>
            <a:r>
              <a:rPr lang="en-ID" sz="1100" dirty="0">
                <a:latin typeface="Montserrat" panose="00000500000000000000" pitchFamily="2" charset="0"/>
              </a:rPr>
              <a:t>pada </a:t>
            </a:r>
            <a:r>
              <a:rPr lang="en-ID" sz="1100" dirty="0" err="1">
                <a:latin typeface="Montserrat" panose="00000500000000000000" pitchFamily="2" charset="0"/>
              </a:rPr>
              <a:t>kolom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b="1" dirty="0">
                <a:latin typeface="Montserrat" panose="00000500000000000000" pitchFamily="2" charset="0"/>
              </a:rPr>
              <a:t>Year</a:t>
            </a:r>
            <a:r>
              <a:rPr lang="en-ID" sz="1100" dirty="0">
                <a:latin typeface="Montserrat" panose="00000500000000000000" pitchFamily="2" charset="0"/>
              </a:rPr>
              <a:t> dan </a:t>
            </a:r>
            <a:r>
              <a:rPr lang="en-ID" sz="1100" b="1" dirty="0">
                <a:latin typeface="Montserrat" panose="00000500000000000000" pitchFamily="2" charset="0"/>
              </a:rPr>
              <a:t>Mpg</a:t>
            </a:r>
            <a:r>
              <a:rPr lang="en-ID" sz="1100" dirty="0">
                <a:latin typeface="Montserrat" panose="00000500000000000000" pitchFamily="2" charset="0"/>
              </a:rPr>
              <a:t>. </a:t>
            </a:r>
            <a:r>
              <a:rPr lang="en-ID" sz="1100" dirty="0" err="1">
                <a:latin typeface="Montserrat" panose="00000500000000000000" pitchFamily="2" charset="0"/>
              </a:rPr>
              <a:t>Terdapat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dirty="0" err="1">
                <a:latin typeface="Montserrat" panose="00000500000000000000" pitchFamily="2" charset="0"/>
              </a:rPr>
              <a:t>nilai</a:t>
            </a:r>
            <a:r>
              <a:rPr lang="en-ID" sz="1100" dirty="0">
                <a:latin typeface="Montserrat" panose="00000500000000000000" pitchFamily="2" charset="0"/>
              </a:rPr>
              <a:t> 1970 dan 2060 pada </a:t>
            </a:r>
            <a:r>
              <a:rPr lang="en-ID" sz="1100" dirty="0" err="1">
                <a:latin typeface="Montserrat" panose="00000500000000000000" pitchFamily="2" charset="0"/>
              </a:rPr>
              <a:t>kolom</a:t>
            </a:r>
            <a:r>
              <a:rPr lang="en-ID" sz="1100" dirty="0">
                <a:latin typeface="Montserrat" panose="00000500000000000000" pitchFamily="2" charset="0"/>
              </a:rPr>
              <a:t> Year, </a:t>
            </a:r>
            <a:r>
              <a:rPr lang="en-ID" sz="1100" dirty="0" err="1">
                <a:latin typeface="Montserrat" panose="00000500000000000000" pitchFamily="2" charset="0"/>
              </a:rPr>
              <a:t>sementara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dirty="0" err="1">
                <a:latin typeface="Montserrat" panose="00000500000000000000" pitchFamily="2" charset="0"/>
              </a:rPr>
              <a:t>terdapat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dirty="0" err="1">
                <a:latin typeface="Montserrat" panose="00000500000000000000" pitchFamily="2" charset="0"/>
              </a:rPr>
              <a:t>nilai</a:t>
            </a:r>
            <a:r>
              <a:rPr lang="en-ID" sz="1100" dirty="0">
                <a:latin typeface="Montserrat" panose="00000500000000000000" pitchFamily="2" charset="0"/>
              </a:rPr>
              <a:t> yang </a:t>
            </a:r>
            <a:r>
              <a:rPr lang="en-ID" sz="1100" dirty="0" err="1">
                <a:latin typeface="Montserrat" panose="00000500000000000000" pitchFamily="2" charset="0"/>
              </a:rPr>
              <a:t>terlalu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dirty="0" err="1">
                <a:latin typeface="Montserrat" panose="00000500000000000000" pitchFamily="2" charset="0"/>
              </a:rPr>
              <a:t>kecil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dirty="0" err="1">
                <a:latin typeface="Montserrat" panose="00000500000000000000" pitchFamily="2" charset="0"/>
              </a:rPr>
              <a:t>seperti</a:t>
            </a:r>
            <a:r>
              <a:rPr lang="en-ID" sz="1100" dirty="0">
                <a:latin typeface="Montserrat" panose="00000500000000000000" pitchFamily="2" charset="0"/>
              </a:rPr>
              <a:t> 0.3 dan 1.1 di </a:t>
            </a:r>
            <a:r>
              <a:rPr lang="en-ID" sz="1100" dirty="0" err="1">
                <a:latin typeface="Montserrat" panose="00000500000000000000" pitchFamily="2" charset="0"/>
              </a:rPr>
              <a:t>kolom</a:t>
            </a:r>
            <a:r>
              <a:rPr lang="en-ID" sz="1100" dirty="0">
                <a:latin typeface="Montserrat" panose="00000500000000000000" pitchFamily="2" charset="0"/>
              </a:rPr>
              <a:t> Mpg. Data </a:t>
            </a:r>
            <a:r>
              <a:rPr lang="en-ID" sz="1100" dirty="0" err="1">
                <a:latin typeface="Montserrat" panose="00000500000000000000" pitchFamily="2" charset="0"/>
              </a:rPr>
              <a:t>tersebut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dirty="0" err="1">
                <a:latin typeface="Montserrat" panose="00000500000000000000" pitchFamily="2" charset="0"/>
              </a:rPr>
              <a:t>akan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b="1" dirty="0" err="1">
                <a:latin typeface="Montserrat" panose="00000500000000000000" pitchFamily="2" charset="0"/>
              </a:rPr>
              <a:t>dipelajari</a:t>
            </a:r>
            <a:r>
              <a:rPr lang="en-ID" sz="1100" b="1" dirty="0">
                <a:latin typeface="Montserrat" panose="00000500000000000000" pitchFamily="2" charset="0"/>
              </a:rPr>
              <a:t> </a:t>
            </a:r>
            <a:r>
              <a:rPr lang="en-ID" sz="1100" b="1" dirty="0" err="1">
                <a:latin typeface="Montserrat" panose="00000500000000000000" pitchFamily="2" charset="0"/>
              </a:rPr>
              <a:t>lebih</a:t>
            </a:r>
            <a:r>
              <a:rPr lang="en-ID" sz="1100" b="1" dirty="0">
                <a:latin typeface="Montserrat" panose="00000500000000000000" pitchFamily="2" charset="0"/>
              </a:rPr>
              <a:t> </a:t>
            </a:r>
            <a:r>
              <a:rPr lang="en-ID" sz="1100" b="1" dirty="0" err="1">
                <a:latin typeface="Montserrat" panose="00000500000000000000" pitchFamily="2" charset="0"/>
              </a:rPr>
              <a:t>lanjut</a:t>
            </a:r>
            <a:r>
              <a:rPr lang="en-ID" sz="1100" dirty="0">
                <a:latin typeface="Montserrat" panose="00000500000000000000" pitchFamily="2" charset="0"/>
              </a:rPr>
              <a:t>.</a:t>
            </a:r>
          </a:p>
          <a:p>
            <a:pPr marL="171450" indent="-171450" algn="l">
              <a:spcAft>
                <a:spcPts val="1000"/>
              </a:spcAft>
            </a:pPr>
            <a:r>
              <a:rPr lang="en-ID" sz="1100" dirty="0" err="1">
                <a:latin typeface="Montserrat" panose="00000500000000000000" pitchFamily="2" charset="0"/>
              </a:rPr>
              <a:t>Terdapat</a:t>
            </a:r>
            <a:r>
              <a:rPr lang="en-ID" sz="1100" dirty="0">
                <a:latin typeface="Montserrat" panose="00000500000000000000" pitchFamily="2" charset="0"/>
              </a:rPr>
              <a:t>  data </a:t>
            </a:r>
            <a:r>
              <a:rPr lang="en-ID" sz="1100" dirty="0" err="1">
                <a:latin typeface="Montserrat" panose="00000500000000000000" pitchFamily="2" charset="0"/>
              </a:rPr>
              <a:t>dengan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dirty="0" err="1">
                <a:latin typeface="Montserrat" panose="00000500000000000000" pitchFamily="2" charset="0"/>
              </a:rPr>
              <a:t>kategori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b="1" dirty="0">
                <a:latin typeface="Montserrat" panose="00000500000000000000" pitchFamily="2" charset="0"/>
              </a:rPr>
              <a:t>Other</a:t>
            </a:r>
            <a:r>
              <a:rPr lang="en-ID" sz="1100" dirty="0">
                <a:latin typeface="Montserrat" panose="00000500000000000000" pitchFamily="2" charset="0"/>
              </a:rPr>
              <a:t> pada </a:t>
            </a:r>
            <a:r>
              <a:rPr lang="en-ID" sz="1100" dirty="0" err="1">
                <a:latin typeface="Montserrat" panose="00000500000000000000" pitchFamily="2" charset="0"/>
              </a:rPr>
              <a:t>kolom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b="1" dirty="0">
                <a:latin typeface="Montserrat" panose="00000500000000000000" pitchFamily="2" charset="0"/>
              </a:rPr>
              <a:t>Transmission</a:t>
            </a:r>
            <a:r>
              <a:rPr lang="en-ID" sz="1100" dirty="0">
                <a:latin typeface="Montserrat" panose="00000500000000000000" pitchFamily="2" charset="0"/>
              </a:rPr>
              <a:t> dan </a:t>
            </a:r>
            <a:r>
              <a:rPr lang="en-ID" sz="1100" b="1" dirty="0">
                <a:latin typeface="Montserrat" panose="00000500000000000000" pitchFamily="2" charset="0"/>
              </a:rPr>
              <a:t>Fuel Type</a:t>
            </a:r>
            <a:r>
              <a:rPr lang="en-ID" sz="1100" dirty="0">
                <a:latin typeface="Montserrat" panose="00000500000000000000" pitchFamily="2" charset="0"/>
              </a:rPr>
              <a:t>. Data </a:t>
            </a:r>
            <a:r>
              <a:rPr lang="en-ID" sz="1100" dirty="0" err="1">
                <a:latin typeface="Montserrat" panose="00000500000000000000" pitchFamily="2" charset="0"/>
              </a:rPr>
              <a:t>tersebut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dirty="0" err="1">
                <a:latin typeface="Montserrat" panose="00000500000000000000" pitchFamily="2" charset="0"/>
              </a:rPr>
              <a:t>akan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b="1" dirty="0" err="1">
                <a:latin typeface="Montserrat" panose="00000500000000000000" pitchFamily="2" charset="0"/>
              </a:rPr>
              <a:t>dipelajari</a:t>
            </a:r>
            <a:r>
              <a:rPr lang="en-ID" sz="1100" b="1" dirty="0">
                <a:latin typeface="Montserrat" panose="00000500000000000000" pitchFamily="2" charset="0"/>
              </a:rPr>
              <a:t> </a:t>
            </a:r>
            <a:r>
              <a:rPr lang="en-ID" sz="1100" b="1" dirty="0" err="1">
                <a:latin typeface="Montserrat" panose="00000500000000000000" pitchFamily="2" charset="0"/>
              </a:rPr>
              <a:t>lebih</a:t>
            </a:r>
            <a:r>
              <a:rPr lang="en-ID" sz="1100" b="1" dirty="0">
                <a:latin typeface="Montserrat" panose="00000500000000000000" pitchFamily="2" charset="0"/>
              </a:rPr>
              <a:t> </a:t>
            </a:r>
            <a:r>
              <a:rPr lang="en-ID" sz="1100" b="1" dirty="0" err="1">
                <a:latin typeface="Montserrat" panose="00000500000000000000" pitchFamily="2" charset="0"/>
              </a:rPr>
              <a:t>lanjut</a:t>
            </a:r>
            <a:r>
              <a:rPr lang="en-ID" sz="1100" dirty="0">
                <a:latin typeface="Montserrat" panose="00000500000000000000" pitchFamily="2" charset="0"/>
              </a:rPr>
              <a:t>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66E21BB-1490-8A82-131B-8F5644EE27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134472"/>
              </p:ext>
            </p:extLst>
          </p:nvPr>
        </p:nvGraphicFramePr>
        <p:xfrm>
          <a:off x="720003" y="727444"/>
          <a:ext cx="3796315" cy="372436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95693">
                  <a:extLst>
                    <a:ext uri="{9D8B030D-6E8A-4147-A177-3AD203B41FA5}">
                      <a16:colId xmlns:a16="http://schemas.microsoft.com/office/drawing/2014/main" val="261471112"/>
                    </a:ext>
                  </a:extLst>
                </a:gridCol>
                <a:gridCol w="862330">
                  <a:extLst>
                    <a:ext uri="{9D8B030D-6E8A-4147-A177-3AD203B41FA5}">
                      <a16:colId xmlns:a16="http://schemas.microsoft.com/office/drawing/2014/main" val="3461157052"/>
                    </a:ext>
                  </a:extLst>
                </a:gridCol>
                <a:gridCol w="935355">
                  <a:extLst>
                    <a:ext uri="{9D8B030D-6E8A-4147-A177-3AD203B41FA5}">
                      <a16:colId xmlns:a16="http://schemas.microsoft.com/office/drawing/2014/main" val="3290138841"/>
                    </a:ext>
                  </a:extLst>
                </a:gridCol>
                <a:gridCol w="902937">
                  <a:extLst>
                    <a:ext uri="{9D8B030D-6E8A-4147-A177-3AD203B41FA5}">
                      <a16:colId xmlns:a16="http://schemas.microsoft.com/office/drawing/2014/main" val="3942257675"/>
                    </a:ext>
                  </a:extLst>
                </a:gridCol>
              </a:tblGrid>
              <a:tr h="195329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Column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Duplicate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Zero Value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Sample Unique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554529"/>
                  </a:ext>
                </a:extLst>
              </a:tr>
              <a:tr h="21686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Brand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1.475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-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tserrat" panose="00000500000000000000" pitchFamily="2" charset="0"/>
                        </a:rPr>
                        <a:t>Audi, BMW, …</a:t>
                      </a:r>
                      <a:endParaRPr lang="id-ID" sz="8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363390"/>
                  </a:ext>
                </a:extLst>
              </a:tr>
              <a:tr h="21686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Model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Montserrat" panose="00000500000000000000" pitchFamily="2" charset="0"/>
                        </a:rPr>
                        <a:t>1.475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-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tserrat" panose="00000500000000000000" pitchFamily="2" charset="0"/>
                        </a:rPr>
                        <a:t>1 Series, 2 Series, …</a:t>
                      </a:r>
                      <a:endParaRPr lang="id-ID" sz="8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765459"/>
                  </a:ext>
                </a:extLst>
              </a:tr>
              <a:tr h="21686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Year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Montserrat" panose="00000500000000000000" pitchFamily="2" charset="0"/>
                        </a:rPr>
                        <a:t>1.475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0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tserrat" panose="00000500000000000000" pitchFamily="2" charset="0"/>
                        </a:rPr>
                        <a:t>1970, 2060, …</a:t>
                      </a:r>
                      <a:endParaRPr lang="id-ID" sz="8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705859"/>
                  </a:ext>
                </a:extLst>
              </a:tr>
              <a:tr h="21686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Price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Montserrat" panose="00000500000000000000" pitchFamily="2" charset="0"/>
                        </a:rPr>
                        <a:t>1.475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0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tserrat" panose="00000500000000000000" pitchFamily="2" charset="0"/>
                        </a:rPr>
                        <a:t>590, 700, …</a:t>
                      </a:r>
                      <a:endParaRPr lang="id-ID" sz="8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317198"/>
                  </a:ext>
                </a:extLst>
              </a:tr>
              <a:tr h="21686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Transmission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Montserrat" panose="00000500000000000000" pitchFamily="2" charset="0"/>
                        </a:rPr>
                        <a:t>1.475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-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>
                          <a:latin typeface="Montserrat" panose="00000500000000000000" pitchFamily="2" charset="0"/>
                        </a:rPr>
                        <a:t>Manual, Semi-Auto, Automatic, Other</a:t>
                      </a:r>
                      <a:endParaRPr lang="id-ID" sz="8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8483"/>
                  </a:ext>
                </a:extLst>
              </a:tr>
              <a:tr h="368662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Mileage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Montserrat" panose="00000500000000000000" pitchFamily="2" charset="0"/>
                        </a:rPr>
                        <a:t>1.475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0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tserrat" panose="00000500000000000000" pitchFamily="2" charset="0"/>
                        </a:rPr>
                        <a:t>1000, 4401, …</a:t>
                      </a:r>
                      <a:endParaRPr lang="id-ID" sz="8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992565"/>
                  </a:ext>
                </a:extLst>
              </a:tr>
              <a:tr h="21686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Fuel Type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Montserrat" panose="00000500000000000000" pitchFamily="2" charset="0"/>
                        </a:rPr>
                        <a:t>1.475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-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tserrat" panose="00000500000000000000" pitchFamily="2" charset="0"/>
                        </a:rPr>
                        <a:t>Petrol, Diesel, Other, Hybrid, Electric</a:t>
                      </a:r>
                      <a:endParaRPr lang="id-ID" sz="8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428607"/>
                  </a:ext>
                </a:extLst>
              </a:tr>
              <a:tr h="21686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Tax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Montserrat" panose="00000500000000000000" pitchFamily="2" charset="0"/>
                        </a:rPr>
                        <a:t>1.475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6.294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tserrat" panose="00000500000000000000" pitchFamily="2" charset="0"/>
                        </a:rPr>
                        <a:t>0, 110, …</a:t>
                      </a:r>
                      <a:endParaRPr lang="id-ID" sz="8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469760"/>
                  </a:ext>
                </a:extLst>
              </a:tr>
              <a:tr h="368662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Mpg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Montserrat" panose="00000500000000000000" pitchFamily="2" charset="0"/>
                        </a:rPr>
                        <a:t>1.475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0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tserrat" panose="00000500000000000000" pitchFamily="2" charset="0"/>
                        </a:rPr>
                        <a:t>0.3,  1.1, …</a:t>
                      </a:r>
                      <a:endParaRPr lang="id-ID" sz="8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697909"/>
                  </a:ext>
                </a:extLst>
              </a:tr>
              <a:tr h="216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Engine Size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Montserrat" panose="00000500000000000000" pitchFamily="2" charset="0"/>
                        </a:rPr>
                        <a:t>1.475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273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Montserrat" panose="00000500000000000000" pitchFamily="2" charset="0"/>
                        </a:rPr>
                        <a:t>0.0, 0.6, …</a:t>
                      </a:r>
                      <a:endParaRPr lang="id-ID" sz="8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751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3340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>
          <a:extLst>
            <a:ext uri="{FF2B5EF4-FFF2-40B4-BE49-F238E27FC236}">
              <a16:creationId xmlns:a16="http://schemas.microsoft.com/office/drawing/2014/main" id="{86505014-F732-8DF3-E571-FF7731460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0">
            <a:extLst>
              <a:ext uri="{FF2B5EF4-FFF2-40B4-BE49-F238E27FC236}">
                <a16:creationId xmlns:a16="http://schemas.microsoft.com/office/drawing/2014/main" id="{F93CA3F5-4ABC-72DA-28DC-2D208E0D61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1119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 panose="00000500000000000000" pitchFamily="2" charset="0"/>
              </a:rPr>
              <a:t>Data Cleaning Summary</a:t>
            </a:r>
            <a:endParaRPr b="1" dirty="0">
              <a:latin typeface="Montserrat" panose="00000500000000000000" pitchFamily="2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23F8543-14ED-F24A-D3B3-FA8BBC6BFF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14961"/>
              </p:ext>
            </p:extLst>
          </p:nvPr>
        </p:nvGraphicFramePr>
        <p:xfrm>
          <a:off x="370552" y="799001"/>
          <a:ext cx="8402895" cy="400286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08380">
                  <a:extLst>
                    <a:ext uri="{9D8B030D-6E8A-4147-A177-3AD203B41FA5}">
                      <a16:colId xmlns:a16="http://schemas.microsoft.com/office/drawing/2014/main" val="261471112"/>
                    </a:ext>
                  </a:extLst>
                </a:gridCol>
                <a:gridCol w="633233">
                  <a:extLst>
                    <a:ext uri="{9D8B030D-6E8A-4147-A177-3AD203B41FA5}">
                      <a16:colId xmlns:a16="http://schemas.microsoft.com/office/drawing/2014/main" val="3461157052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1706509071"/>
                    </a:ext>
                  </a:extLst>
                </a:gridCol>
                <a:gridCol w="1116330">
                  <a:extLst>
                    <a:ext uri="{9D8B030D-6E8A-4147-A177-3AD203B41FA5}">
                      <a16:colId xmlns:a16="http://schemas.microsoft.com/office/drawing/2014/main" val="2149880749"/>
                    </a:ext>
                  </a:extLst>
                </a:gridCol>
                <a:gridCol w="4085392">
                  <a:extLst>
                    <a:ext uri="{9D8B030D-6E8A-4147-A177-3AD203B41FA5}">
                      <a16:colId xmlns:a16="http://schemas.microsoft.com/office/drawing/2014/main" val="3280970381"/>
                    </a:ext>
                  </a:extLst>
                </a:gridCol>
                <a:gridCol w="855980">
                  <a:extLst>
                    <a:ext uri="{9D8B030D-6E8A-4147-A177-3AD203B41FA5}">
                      <a16:colId xmlns:a16="http://schemas.microsoft.com/office/drawing/2014/main" val="258543880"/>
                    </a:ext>
                  </a:extLst>
                </a:gridCol>
              </a:tblGrid>
              <a:tr h="282120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Montserrat" panose="00000500000000000000" pitchFamily="2" charset="0"/>
                        </a:rPr>
                        <a:t>Column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latin typeface="Montserrat" panose="00000500000000000000" pitchFamily="2" charset="0"/>
                        </a:rPr>
                        <a:t>Value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Montserrat" panose="00000500000000000000" pitchFamily="2" charset="0"/>
                        </a:rPr>
                        <a:t>Amount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latin typeface="Montserrat" panose="00000500000000000000" pitchFamily="2" charset="0"/>
                        </a:rPr>
                        <a:t>Action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Montserrat" panose="00000500000000000000" pitchFamily="2" charset="0"/>
                        </a:rPr>
                        <a:t>Description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Montserrat" panose="00000500000000000000" pitchFamily="2" charset="0"/>
                        </a:rPr>
                        <a:t>New Value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554529"/>
                  </a:ext>
                </a:extLst>
              </a:tr>
              <a:tr h="167640">
                <a:tc rowSpan="3">
                  <a:txBody>
                    <a:bodyPr/>
                    <a:lstStyle/>
                    <a:p>
                      <a:r>
                        <a:rPr lang="en-US" sz="900" b="1">
                          <a:latin typeface="Montserrat" panose="00000500000000000000" pitchFamily="2" charset="0"/>
                        </a:rPr>
                        <a:t>Year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900" b="0" dirty="0">
                          <a:latin typeface="Montserrat" panose="00000500000000000000" pitchFamily="2" charset="0"/>
                        </a:rPr>
                        <a:t>2060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900" b="0" dirty="0">
                          <a:latin typeface="Montserrat" panose="00000500000000000000" pitchFamily="2" charset="0"/>
                        </a:rPr>
                        <a:t>3</a:t>
                      </a:r>
                      <a:endParaRPr lang="id-ID" sz="900" b="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900" b="1" dirty="0" err="1">
                          <a:latin typeface="Montserrat" panose="00000500000000000000" pitchFamily="2" charset="0"/>
                        </a:rPr>
                        <a:t>Dirubah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ID" sz="1000" b="0" dirty="0">
                          <a:latin typeface="Montserrat" panose="00000500000000000000" pitchFamily="2" charset="0"/>
                        </a:rPr>
                        <a:t>Kami </a:t>
                      </a:r>
                      <a:r>
                        <a:rPr lang="en-ID" sz="1000" b="0" dirty="0" err="1">
                          <a:latin typeface="Montserrat" panose="00000500000000000000" pitchFamily="2" charset="0"/>
                        </a:rPr>
                        <a:t>merubah</a:t>
                      </a:r>
                      <a:r>
                        <a:rPr lang="en-ID" sz="1000" b="0" dirty="0">
                          <a:latin typeface="Montserrat" panose="00000500000000000000" pitchFamily="2" charset="0"/>
                        </a:rPr>
                        <a:t> data </a:t>
                      </a:r>
                      <a:r>
                        <a:rPr lang="en-ID" sz="1000" b="0" dirty="0" err="1">
                          <a:latin typeface="Montserrat" panose="00000500000000000000" pitchFamily="2" charset="0"/>
                        </a:rPr>
                        <a:t>berdasarkan</a:t>
                      </a:r>
                      <a:r>
                        <a:rPr lang="en-ID" sz="1000" b="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00" b="0" dirty="0" err="1">
                          <a:latin typeface="Montserrat" panose="00000500000000000000" pitchFamily="2" charset="0"/>
                        </a:rPr>
                        <a:t>hasil</a:t>
                      </a:r>
                      <a:r>
                        <a:rPr lang="en-ID" sz="1000" b="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00" b="0" i="1" dirty="0" err="1">
                          <a:latin typeface="Montserrat" panose="00000500000000000000" pitchFamily="2" charset="0"/>
                        </a:rPr>
                        <a:t>croos</a:t>
                      </a:r>
                      <a:r>
                        <a:rPr lang="en-ID" sz="1000" b="0" i="1" dirty="0">
                          <a:latin typeface="Montserrat" panose="00000500000000000000" pitchFamily="2" charset="0"/>
                        </a:rPr>
                        <a:t>-check </a:t>
                      </a:r>
                      <a:r>
                        <a:rPr lang="en-ID" sz="1000" b="0" dirty="0" err="1">
                          <a:latin typeface="Montserrat" panose="00000500000000000000" pitchFamily="2" charset="0"/>
                        </a:rPr>
                        <a:t>dengan</a:t>
                      </a:r>
                      <a:r>
                        <a:rPr lang="en-ID" sz="1000" b="0" dirty="0">
                          <a:latin typeface="Montserrat" panose="00000500000000000000" pitchFamily="2" charset="0"/>
                        </a:rPr>
                        <a:t> data yang kami </a:t>
                      </a:r>
                      <a:r>
                        <a:rPr lang="en-ID" sz="1000" b="0" dirty="0" err="1">
                          <a:latin typeface="Montserrat" panose="00000500000000000000" pitchFamily="2" charset="0"/>
                        </a:rPr>
                        <a:t>miliki</a:t>
                      </a:r>
                      <a:r>
                        <a:rPr lang="en-ID" sz="1000" b="0" dirty="0">
                          <a:latin typeface="Montserrat" panose="00000500000000000000" pitchFamily="2" charset="0"/>
                        </a:rPr>
                        <a:t>, </a:t>
                      </a:r>
                      <a:r>
                        <a:rPr lang="en-ID" sz="1000" b="0" dirty="0" err="1">
                          <a:latin typeface="Montserrat" panose="00000500000000000000" pitchFamily="2" charset="0"/>
                        </a:rPr>
                        <a:t>serta</a:t>
                      </a:r>
                      <a:r>
                        <a:rPr lang="en-ID" sz="1000" b="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00" b="0" dirty="0" err="1">
                          <a:latin typeface="Montserrat" panose="00000500000000000000" pitchFamily="2" charset="0"/>
                        </a:rPr>
                        <a:t>mempelajari</a:t>
                      </a:r>
                      <a:r>
                        <a:rPr lang="en-ID" sz="1000" b="0" dirty="0">
                          <a:latin typeface="Montserrat" panose="00000500000000000000" pitchFamily="2" charset="0"/>
                        </a:rPr>
                        <a:t> model </a:t>
                      </a:r>
                      <a:r>
                        <a:rPr lang="en-ID" sz="1000" b="0" dirty="0" err="1">
                          <a:latin typeface="Montserrat" panose="00000500000000000000" pitchFamily="2" charset="0"/>
                        </a:rPr>
                        <a:t>mobil</a:t>
                      </a:r>
                      <a:r>
                        <a:rPr lang="en-ID" sz="1000" b="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00" b="0" dirty="0" err="1">
                          <a:latin typeface="Montserrat" panose="00000500000000000000" pitchFamily="2" charset="0"/>
                        </a:rPr>
                        <a:t>tersebut</a:t>
                      </a:r>
                      <a:r>
                        <a:rPr lang="en-ID" sz="1000" b="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00" b="0" dirty="0" err="1">
                          <a:latin typeface="Montserrat" panose="00000500000000000000" pitchFamily="2" charset="0"/>
                        </a:rPr>
                        <a:t>dari</a:t>
                      </a:r>
                      <a:r>
                        <a:rPr lang="en-ID" sz="1000" b="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00" b="0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Montserrat" panose="00000500000000000000" pitchFamily="2" charset="0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Autotrade</a:t>
                      </a:r>
                      <a:r>
                        <a:rPr lang="en-ID" sz="1000" b="0" dirty="0">
                          <a:latin typeface="Montserrat" panose="00000500000000000000" pitchFamily="2" charset="0"/>
                        </a:rPr>
                        <a:t> dan </a:t>
                      </a:r>
                      <a:r>
                        <a:rPr lang="en-ID" sz="1000" b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Montserrat" panose="00000500000000000000" pitchFamily="2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Wikipedia</a:t>
                      </a:r>
                      <a:r>
                        <a:rPr lang="en-ID" sz="1000" b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Montserrat" panose="00000500000000000000" pitchFamily="2" charset="0"/>
                        </a:rPr>
                        <a:t>.</a:t>
                      </a:r>
                      <a:endParaRPr lang="en-ID" sz="1000" b="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Montserrat" panose="00000500000000000000" pitchFamily="2" charset="0"/>
                        </a:rPr>
                        <a:t>2012</a:t>
                      </a:r>
                      <a:endParaRPr lang="id-ID" sz="900" b="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67469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900" b="0" dirty="0">
                          <a:latin typeface="Montserrat" panose="00000500000000000000" pitchFamily="2" charset="0"/>
                        </a:rPr>
                        <a:t>1970</a:t>
                      </a:r>
                      <a:endParaRPr lang="id-ID" sz="900" b="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Montserrat" panose="00000500000000000000" pitchFamily="2" charset="0"/>
                        </a:rPr>
                        <a:t>2015</a:t>
                      </a:r>
                      <a:endParaRPr lang="id-ID" sz="900" b="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94801"/>
                  </a:ext>
                </a:extLst>
              </a:tr>
              <a:tr h="167640"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900" b="0" dirty="0">
                          <a:latin typeface="Montserrat" panose="00000500000000000000" pitchFamily="2" charset="0"/>
                        </a:rPr>
                        <a:t>1970</a:t>
                      </a:r>
                      <a:endParaRPr lang="id-ID" sz="900" b="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>
                          <a:latin typeface="Montserrat" panose="00000500000000000000" pitchFamily="2" charset="0"/>
                        </a:rPr>
                        <a:t>2017</a:t>
                      </a:r>
                      <a:endParaRPr lang="id-ID" sz="900" b="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887069"/>
                  </a:ext>
                </a:extLst>
              </a:tr>
              <a:tr h="535586">
                <a:tc>
                  <a:txBody>
                    <a:bodyPr/>
                    <a:lstStyle/>
                    <a:p>
                      <a:r>
                        <a:rPr lang="en-US" sz="900" b="1">
                          <a:latin typeface="Montserrat" panose="00000500000000000000" pitchFamily="2" charset="0"/>
                        </a:rPr>
                        <a:t>Transmission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>
                          <a:latin typeface="Montserrat" panose="00000500000000000000" pitchFamily="2" charset="0"/>
                        </a:rPr>
                        <a:t>Other</a:t>
                      </a:r>
                      <a:endParaRPr lang="id-ID" sz="9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>
                          <a:latin typeface="Montserrat" panose="00000500000000000000" pitchFamily="2" charset="0"/>
                        </a:rPr>
                        <a:t>9</a:t>
                      </a:r>
                      <a:endParaRPr lang="id-ID" sz="9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1" dirty="0" err="1">
                          <a:latin typeface="Montserrat" panose="00000500000000000000" pitchFamily="2" charset="0"/>
                        </a:rPr>
                        <a:t>Dirubah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000" b="0" dirty="0" err="1">
                          <a:latin typeface="Montserrat" panose="00000500000000000000" pitchFamily="2" charset="0"/>
                        </a:rPr>
                        <a:t>Berdasarkan</a:t>
                      </a:r>
                      <a:r>
                        <a:rPr lang="en-ID" sz="1000" b="0" dirty="0">
                          <a:latin typeface="Montserrat" panose="00000500000000000000" pitchFamily="2" charset="0"/>
                        </a:rPr>
                        <a:t> situs </a:t>
                      </a:r>
                      <a:r>
                        <a:rPr lang="en-ID" sz="1000" b="0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Montserrat" panose="00000500000000000000" pitchFamily="2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Spinny</a:t>
                      </a:r>
                      <a:r>
                        <a:rPr lang="en-ID" sz="1000" b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Montserrat" panose="00000500000000000000" pitchFamily="2" charset="0"/>
                        </a:rPr>
                        <a:t>, </a:t>
                      </a:r>
                      <a:r>
                        <a:rPr lang="en-ID" sz="10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transmisi</a:t>
                      </a:r>
                      <a:r>
                        <a:rPr lang="en-ID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 Automatic </a:t>
                      </a:r>
                      <a:r>
                        <a:rPr lang="en-ID" sz="10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memiliki</a:t>
                      </a:r>
                      <a:r>
                        <a:rPr lang="en-ID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banyak</a:t>
                      </a:r>
                      <a:r>
                        <a:rPr lang="en-ID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jenis</a:t>
                      </a:r>
                      <a:r>
                        <a:rPr lang="en-ID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. Oleh </a:t>
                      </a:r>
                      <a:r>
                        <a:rPr lang="en-ID" sz="10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karena</a:t>
                      </a:r>
                      <a:r>
                        <a:rPr lang="en-ID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itu</a:t>
                      </a:r>
                      <a:r>
                        <a:rPr lang="en-ID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, kami </a:t>
                      </a:r>
                      <a:r>
                        <a:rPr lang="en-ID" sz="10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mengasumsikan</a:t>
                      </a:r>
                      <a:r>
                        <a:rPr lang="en-ID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bahwa</a:t>
                      </a:r>
                      <a:r>
                        <a:rPr lang="en-ID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kategori</a:t>
                      </a:r>
                      <a:r>
                        <a:rPr lang="en-ID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 Other </a:t>
                      </a:r>
                      <a:r>
                        <a:rPr lang="en-ID" sz="10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termasuk</a:t>
                      </a:r>
                      <a:r>
                        <a:rPr lang="en-ID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dalam</a:t>
                      </a:r>
                      <a:r>
                        <a:rPr lang="en-ID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 salah </a:t>
                      </a:r>
                      <a:r>
                        <a:rPr lang="en-ID" sz="10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satu</a:t>
                      </a:r>
                      <a:r>
                        <a:rPr lang="en-ID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jenis</a:t>
                      </a:r>
                      <a:r>
                        <a:rPr lang="en-ID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00" b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transmisi</a:t>
                      </a:r>
                      <a:r>
                        <a:rPr lang="en-ID" sz="1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Montserrat" panose="00000500000000000000" pitchFamily="2" charset="0"/>
                        </a:rPr>
                        <a:t> Automatic.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>
                          <a:latin typeface="Montserrat" panose="00000500000000000000" pitchFamily="2" charset="0"/>
                        </a:rPr>
                        <a:t>Automatic</a:t>
                      </a:r>
                      <a:endParaRPr lang="id-ID" sz="9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765459"/>
                  </a:ext>
                </a:extLst>
              </a:tr>
              <a:tr h="535586">
                <a:tc>
                  <a:txBody>
                    <a:bodyPr/>
                    <a:lstStyle/>
                    <a:p>
                      <a:r>
                        <a:rPr lang="en-US" sz="900" b="1">
                          <a:latin typeface="Montserrat" panose="00000500000000000000" pitchFamily="2" charset="0"/>
                        </a:rPr>
                        <a:t>Fuel Type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>
                          <a:latin typeface="Montserrat" panose="00000500000000000000" pitchFamily="2" charset="0"/>
                        </a:rPr>
                        <a:t>Other</a:t>
                      </a:r>
                      <a:endParaRPr lang="id-ID" sz="9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>
                          <a:latin typeface="Montserrat" panose="00000500000000000000" pitchFamily="2" charset="0"/>
                        </a:rPr>
                        <a:t>246</a:t>
                      </a:r>
                      <a:endParaRPr lang="id-ID" sz="9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1" dirty="0" err="1">
                          <a:latin typeface="Montserrat" panose="00000500000000000000" pitchFamily="2" charset="0"/>
                        </a:rPr>
                        <a:t>Dipertahankan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000" b="0" dirty="0" err="1">
                          <a:latin typeface="Montserrat" panose="00000500000000000000" pitchFamily="2" charset="0"/>
                        </a:rPr>
                        <a:t>Berdasarkan</a:t>
                      </a:r>
                      <a:r>
                        <a:rPr lang="en-ID" sz="1000" b="0" dirty="0">
                          <a:latin typeface="Montserrat" panose="00000500000000000000" pitchFamily="2" charset="0"/>
                        </a:rPr>
                        <a:t> situs </a:t>
                      </a:r>
                      <a:r>
                        <a:rPr lang="en-ID" sz="1000" b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Montserrat" panose="00000500000000000000" pitchFamily="2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West Way</a:t>
                      </a:r>
                      <a:r>
                        <a:rPr lang="en-ID" sz="1000" b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Montserrat" panose="00000500000000000000" pitchFamily="2" charset="0"/>
                        </a:rPr>
                        <a:t>, </a:t>
                      </a:r>
                      <a:r>
                        <a:rPr lang="en-ID" sz="1000" b="0" dirty="0" err="1">
                          <a:latin typeface="Montserrat" panose="00000500000000000000" pitchFamily="2" charset="0"/>
                        </a:rPr>
                        <a:t>umumnya</a:t>
                      </a:r>
                      <a:r>
                        <a:rPr lang="en-ID" sz="1000" b="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00" b="0" dirty="0" err="1">
                          <a:latin typeface="Montserrat" panose="00000500000000000000" pitchFamily="2" charset="0"/>
                        </a:rPr>
                        <a:t>terdapat</a:t>
                      </a:r>
                      <a:r>
                        <a:rPr lang="en-ID" sz="1000" b="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00" b="0" dirty="0" err="1">
                          <a:latin typeface="Montserrat" panose="00000500000000000000" pitchFamily="2" charset="0"/>
                        </a:rPr>
                        <a:t>kendaraan</a:t>
                      </a:r>
                      <a:r>
                        <a:rPr lang="en-ID" sz="1000" b="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00" b="0" dirty="0" err="1">
                          <a:latin typeface="Montserrat" panose="00000500000000000000" pitchFamily="2" charset="0"/>
                        </a:rPr>
                        <a:t>berjenis</a:t>
                      </a:r>
                      <a:r>
                        <a:rPr lang="en-ID" sz="1000" b="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00" b="0" dirty="0" err="1">
                          <a:latin typeface="Montserrat" panose="00000500000000000000" pitchFamily="2" charset="0"/>
                        </a:rPr>
                        <a:t>bahan</a:t>
                      </a:r>
                      <a:r>
                        <a:rPr lang="en-ID" sz="1000" b="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00" b="0" dirty="0" err="1">
                          <a:latin typeface="Montserrat" panose="00000500000000000000" pitchFamily="2" charset="0"/>
                        </a:rPr>
                        <a:t>bakar</a:t>
                      </a:r>
                      <a:r>
                        <a:rPr lang="en-ID" sz="1000" b="0" dirty="0">
                          <a:latin typeface="Montserrat" panose="00000500000000000000" pitchFamily="2" charset="0"/>
                        </a:rPr>
                        <a:t> LPG </a:t>
                      </a:r>
                      <a:r>
                        <a:rPr lang="en-ID" sz="1000" b="0" dirty="0" err="1">
                          <a:latin typeface="Montserrat" panose="00000500000000000000" pitchFamily="2" charset="0"/>
                        </a:rPr>
                        <a:t>atau</a:t>
                      </a:r>
                      <a:r>
                        <a:rPr lang="en-ID" sz="1000" b="0" dirty="0">
                          <a:latin typeface="Montserrat" panose="00000500000000000000" pitchFamily="2" charset="0"/>
                        </a:rPr>
                        <a:t> Biofuels di </a:t>
                      </a:r>
                      <a:r>
                        <a:rPr lang="en-ID" sz="1000" b="0" dirty="0" err="1">
                          <a:latin typeface="Montserrat" panose="00000500000000000000" pitchFamily="2" charset="0"/>
                        </a:rPr>
                        <a:t>Inggris</a:t>
                      </a:r>
                      <a:r>
                        <a:rPr lang="en-ID" sz="1000" b="0" dirty="0">
                          <a:latin typeface="Montserrat" panose="00000500000000000000" pitchFamily="2" charset="0"/>
                        </a:rPr>
                        <a:t> Raya.</a:t>
                      </a:r>
                      <a:endParaRPr lang="id-ID" sz="1000" b="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>
                          <a:latin typeface="Montserrat" panose="00000500000000000000" pitchFamily="2" charset="0"/>
                        </a:rPr>
                        <a:t>-</a:t>
                      </a:r>
                      <a:endParaRPr lang="id-ID" sz="9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705859"/>
                  </a:ext>
                </a:extLst>
              </a:tr>
              <a:tr h="535586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Montserrat" panose="00000500000000000000" pitchFamily="2" charset="0"/>
                        </a:rPr>
                        <a:t>Engine Size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>
                          <a:latin typeface="Montserrat" panose="00000500000000000000" pitchFamily="2" charset="0"/>
                        </a:rPr>
                        <a:t>0.0</a:t>
                      </a:r>
                      <a:endParaRPr lang="id-ID" sz="9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>
                          <a:latin typeface="Montserrat" panose="00000500000000000000" pitchFamily="2" charset="0"/>
                        </a:rPr>
                        <a:t>231</a:t>
                      </a:r>
                      <a:endParaRPr lang="id-ID" sz="9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1" dirty="0" err="1">
                          <a:latin typeface="Montserrat" panose="00000500000000000000" pitchFamily="2" charset="0"/>
                        </a:rPr>
                        <a:t>Dihapus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000" b="0" dirty="0" err="1">
                          <a:latin typeface="Montserrat" panose="00000500000000000000" pitchFamily="2" charset="0"/>
                        </a:rPr>
                        <a:t>Berdasarkan</a:t>
                      </a:r>
                      <a:r>
                        <a:rPr lang="en-ID" sz="1000" b="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00" b="0" i="1" dirty="0">
                          <a:latin typeface="Montserrat" panose="00000500000000000000" pitchFamily="2" charset="0"/>
                        </a:rPr>
                        <a:t>domain-knowledge </a:t>
                      </a:r>
                      <a:r>
                        <a:rPr lang="en-ID" sz="1000" b="0" i="0" dirty="0">
                          <a:latin typeface="Montserrat" panose="00000500000000000000" pitchFamily="2" charset="0"/>
                        </a:rPr>
                        <a:t>kami </a:t>
                      </a:r>
                      <a:r>
                        <a:rPr lang="en-ID" sz="1000" b="0" i="0" dirty="0" err="1">
                          <a:latin typeface="Montserrat" panose="00000500000000000000" pitchFamily="2" charset="0"/>
                        </a:rPr>
                        <a:t>menghapus</a:t>
                      </a:r>
                      <a:r>
                        <a:rPr lang="en-ID" sz="1000" b="0" i="0" dirty="0">
                          <a:latin typeface="Montserrat" panose="00000500000000000000" pitchFamily="2" charset="0"/>
                        </a:rPr>
                        <a:t> data </a:t>
                      </a:r>
                      <a:r>
                        <a:rPr lang="en-ID" sz="1000" b="0" i="0" dirty="0" err="1">
                          <a:latin typeface="Montserrat" panose="00000500000000000000" pitchFamily="2" charset="0"/>
                        </a:rPr>
                        <a:t>mobil</a:t>
                      </a:r>
                      <a:r>
                        <a:rPr lang="en-ID" sz="1000" b="0" i="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00" b="0" i="0" dirty="0" err="1">
                          <a:latin typeface="Montserrat" panose="00000500000000000000" pitchFamily="2" charset="0"/>
                        </a:rPr>
                        <a:t>dengan</a:t>
                      </a:r>
                      <a:r>
                        <a:rPr lang="en-ID" sz="1000" b="0" i="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00" b="0" i="0" dirty="0" err="1">
                          <a:latin typeface="Montserrat" panose="00000500000000000000" pitchFamily="2" charset="0"/>
                        </a:rPr>
                        <a:t>nilai</a:t>
                      </a:r>
                      <a:r>
                        <a:rPr lang="en-ID" sz="1000" b="0" i="0" dirty="0">
                          <a:latin typeface="Montserrat" panose="00000500000000000000" pitchFamily="2" charset="0"/>
                        </a:rPr>
                        <a:t> Engine Size 0 yang </a:t>
                      </a:r>
                      <a:r>
                        <a:rPr lang="en-ID" sz="1000" b="0" i="0" dirty="0" err="1">
                          <a:latin typeface="Montserrat" panose="00000500000000000000" pitchFamily="2" charset="0"/>
                        </a:rPr>
                        <a:t>bukan</a:t>
                      </a:r>
                      <a:r>
                        <a:rPr lang="en-ID" sz="1000" b="0" i="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00" b="0" i="0" dirty="0" err="1">
                          <a:latin typeface="Montserrat" panose="00000500000000000000" pitchFamily="2" charset="0"/>
                        </a:rPr>
                        <a:t>mobil</a:t>
                      </a:r>
                      <a:r>
                        <a:rPr lang="en-ID" sz="1000" b="0" i="0" dirty="0">
                          <a:latin typeface="Montserrat" panose="00000500000000000000" pitchFamily="2" charset="0"/>
                        </a:rPr>
                        <a:t> Electric </a:t>
                      </a:r>
                      <a:r>
                        <a:rPr lang="en-ID" sz="1000" b="0" i="0" dirty="0" err="1">
                          <a:latin typeface="Montserrat" panose="00000500000000000000" pitchFamily="2" charset="0"/>
                        </a:rPr>
                        <a:t>karena</a:t>
                      </a:r>
                      <a:r>
                        <a:rPr lang="en-ID" sz="1000" b="0" i="0" dirty="0">
                          <a:latin typeface="Montserrat" panose="00000500000000000000" pitchFamily="2" charset="0"/>
                        </a:rPr>
                        <a:t>, </a:t>
                      </a:r>
                      <a:r>
                        <a:rPr lang="en-ID" sz="1000" b="0" dirty="0" err="1">
                          <a:latin typeface="Montserrat" panose="00000500000000000000" pitchFamily="2" charset="0"/>
                        </a:rPr>
                        <a:t>mobil</a:t>
                      </a:r>
                      <a:r>
                        <a:rPr lang="en-ID" sz="1000" b="0" dirty="0">
                          <a:latin typeface="Montserrat" panose="00000500000000000000" pitchFamily="2" charset="0"/>
                        </a:rPr>
                        <a:t> Electric </a:t>
                      </a:r>
                      <a:r>
                        <a:rPr lang="en-ID" sz="1000" b="0" dirty="0" err="1">
                          <a:latin typeface="Montserrat" panose="00000500000000000000" pitchFamily="2" charset="0"/>
                        </a:rPr>
                        <a:t>akan</a:t>
                      </a:r>
                      <a:r>
                        <a:rPr lang="en-ID" sz="1000" b="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00" b="0" dirty="0" err="1">
                          <a:latin typeface="Montserrat" panose="00000500000000000000" pitchFamily="2" charset="0"/>
                        </a:rPr>
                        <a:t>memiliki</a:t>
                      </a:r>
                      <a:r>
                        <a:rPr lang="en-ID" sz="1000" b="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00" b="0" dirty="0" err="1">
                          <a:latin typeface="Montserrat" panose="00000500000000000000" pitchFamily="2" charset="0"/>
                        </a:rPr>
                        <a:t>nilai</a:t>
                      </a:r>
                      <a:r>
                        <a:rPr lang="en-ID" sz="1000" b="0" dirty="0">
                          <a:latin typeface="Montserrat" panose="00000500000000000000" pitchFamily="2" charset="0"/>
                        </a:rPr>
                        <a:t> 0 pada </a:t>
                      </a:r>
                      <a:r>
                        <a:rPr lang="en-ID" sz="1000" b="0" dirty="0" err="1">
                          <a:latin typeface="Montserrat" panose="00000500000000000000" pitchFamily="2" charset="0"/>
                        </a:rPr>
                        <a:t>kolom</a:t>
                      </a:r>
                      <a:r>
                        <a:rPr lang="en-ID" sz="1000" b="0" dirty="0">
                          <a:latin typeface="Montserrat" panose="00000500000000000000" pitchFamily="2" charset="0"/>
                        </a:rPr>
                        <a:t> Engine Size.</a:t>
                      </a:r>
                      <a:endParaRPr lang="id-ID" sz="1000" b="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>
                          <a:latin typeface="Montserrat" panose="00000500000000000000" pitchFamily="2" charset="0"/>
                        </a:rPr>
                        <a:t>-</a:t>
                      </a:r>
                      <a:endParaRPr lang="id-ID" sz="9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317198"/>
                  </a:ext>
                </a:extLst>
              </a:tr>
              <a:tr h="535586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Montserrat" panose="00000500000000000000" pitchFamily="2" charset="0"/>
                        </a:rPr>
                        <a:t>Tax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>
                          <a:latin typeface="Montserrat" panose="00000500000000000000" pitchFamily="2" charset="0"/>
                        </a:rPr>
                        <a:t>0</a:t>
                      </a:r>
                      <a:endParaRPr lang="id-ID" sz="9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>
                          <a:latin typeface="Montserrat" panose="00000500000000000000" pitchFamily="2" charset="0"/>
                        </a:rPr>
                        <a:t>6.247</a:t>
                      </a:r>
                      <a:endParaRPr lang="id-ID" sz="9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1" dirty="0" err="1">
                          <a:latin typeface="Montserrat" panose="00000500000000000000" pitchFamily="2" charset="0"/>
                        </a:rPr>
                        <a:t>Dipertahankan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0" dirty="0" err="1">
                          <a:latin typeface="Montserrat" panose="00000500000000000000" pitchFamily="2" charset="0"/>
                        </a:rPr>
                        <a:t>Berdasarkan</a:t>
                      </a:r>
                      <a:r>
                        <a:rPr lang="en-US" sz="1000" b="0" dirty="0">
                          <a:latin typeface="Montserrat" panose="00000500000000000000" pitchFamily="2" charset="0"/>
                        </a:rPr>
                        <a:t> situs </a:t>
                      </a:r>
                      <a:r>
                        <a:rPr lang="en-US" sz="1000" b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Montserrat" panose="00000500000000000000" pitchFamily="2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GOVUK</a:t>
                      </a:r>
                      <a:r>
                        <a:rPr lang="en-US" sz="1000" b="0" dirty="0">
                          <a:latin typeface="Montserrat" panose="00000500000000000000" pitchFamily="2" charset="0"/>
                        </a:rPr>
                        <a:t>, </a:t>
                      </a:r>
                      <a:r>
                        <a:rPr lang="en-US" sz="1000" b="0" dirty="0" err="1">
                          <a:latin typeface="Montserrat" panose="00000500000000000000" pitchFamily="2" charset="0"/>
                        </a:rPr>
                        <a:t>bebas</a:t>
                      </a:r>
                      <a:r>
                        <a:rPr lang="en-US" sz="1000" b="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000" b="0" dirty="0" err="1">
                          <a:latin typeface="Montserrat" panose="00000500000000000000" pitchFamily="2" charset="0"/>
                        </a:rPr>
                        <a:t>pajak</a:t>
                      </a:r>
                      <a:r>
                        <a:rPr lang="en-US" sz="1000" b="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000" b="0" dirty="0" err="1">
                          <a:latin typeface="Montserrat" panose="00000500000000000000" pitchFamily="2" charset="0"/>
                        </a:rPr>
                        <a:t>diberikan</a:t>
                      </a:r>
                      <a:r>
                        <a:rPr lang="en-US" sz="1000" b="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000" b="0" dirty="0" err="1">
                          <a:latin typeface="Montserrat" panose="00000500000000000000" pitchFamily="2" charset="0"/>
                        </a:rPr>
                        <a:t>kepada</a:t>
                      </a:r>
                      <a:r>
                        <a:rPr lang="en-US" sz="1000" b="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000" b="0" dirty="0" err="1">
                          <a:latin typeface="Montserrat" panose="00000500000000000000" pitchFamily="2" charset="0"/>
                        </a:rPr>
                        <a:t>kendaraan</a:t>
                      </a:r>
                      <a:r>
                        <a:rPr lang="en-US" sz="1000" b="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000" b="0" dirty="0" err="1">
                          <a:latin typeface="Montserrat" panose="00000500000000000000" pitchFamily="2" charset="0"/>
                        </a:rPr>
                        <a:t>dengan</a:t>
                      </a:r>
                      <a:r>
                        <a:rPr lang="en-US" sz="1000" b="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000" b="0" dirty="0" err="1">
                          <a:latin typeface="Montserrat" panose="00000500000000000000" pitchFamily="2" charset="0"/>
                        </a:rPr>
                        <a:t>emisi</a:t>
                      </a:r>
                      <a:r>
                        <a:rPr lang="en-US" sz="1000" b="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000" b="0" dirty="0" err="1">
                          <a:latin typeface="Montserrat" panose="00000500000000000000" pitchFamily="2" charset="0"/>
                        </a:rPr>
                        <a:t>rendah</a:t>
                      </a:r>
                      <a:r>
                        <a:rPr lang="en-US" sz="1000" b="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000" b="0" dirty="0" err="1">
                          <a:latin typeface="Montserrat" panose="00000500000000000000" pitchFamily="2" charset="0"/>
                        </a:rPr>
                        <a:t>atau</a:t>
                      </a:r>
                      <a:r>
                        <a:rPr lang="en-US" sz="1000" b="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000" b="0" dirty="0" err="1">
                          <a:latin typeface="Montserrat" panose="00000500000000000000" pitchFamily="2" charset="0"/>
                        </a:rPr>
                        <a:t>kendaraan</a:t>
                      </a:r>
                      <a:r>
                        <a:rPr lang="en-US" sz="1000" b="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000" b="0" dirty="0" err="1">
                          <a:latin typeface="Montserrat" panose="00000500000000000000" pitchFamily="2" charset="0"/>
                        </a:rPr>
                        <a:t>untuk</a:t>
                      </a:r>
                      <a:r>
                        <a:rPr lang="en-US" sz="1000" b="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000" b="0" dirty="0" err="1">
                          <a:latin typeface="Montserrat" panose="00000500000000000000" pitchFamily="2" charset="0"/>
                        </a:rPr>
                        <a:t>kaum</a:t>
                      </a:r>
                      <a:r>
                        <a:rPr lang="en-US" sz="1000" b="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US" sz="1000" b="0" dirty="0" err="1">
                          <a:latin typeface="Montserrat" panose="00000500000000000000" pitchFamily="2" charset="0"/>
                        </a:rPr>
                        <a:t>disabilitas</a:t>
                      </a:r>
                      <a:r>
                        <a:rPr lang="en-US" sz="1000" b="0" dirty="0">
                          <a:latin typeface="Montserrat" panose="00000500000000000000" pitchFamily="2" charset="0"/>
                        </a:rPr>
                        <a:t>.</a:t>
                      </a:r>
                      <a:endParaRPr lang="id-ID" sz="1000" b="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>
                          <a:latin typeface="Montserrat" panose="00000500000000000000" pitchFamily="2" charset="0"/>
                        </a:rPr>
                        <a:t>-</a:t>
                      </a:r>
                      <a:endParaRPr lang="id-ID" sz="9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687918"/>
                  </a:ext>
                </a:extLst>
              </a:tr>
              <a:tr h="535586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Montserrat" panose="00000500000000000000" pitchFamily="2" charset="0"/>
                        </a:rPr>
                        <a:t>Mpg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>
                          <a:latin typeface="Montserrat" panose="00000500000000000000" pitchFamily="2" charset="0"/>
                        </a:rPr>
                        <a:t>Mpg &lt; 10.0</a:t>
                      </a:r>
                      <a:endParaRPr lang="id-ID" sz="9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>
                          <a:latin typeface="Montserrat" panose="00000500000000000000" pitchFamily="2" charset="0"/>
                        </a:rPr>
                        <a:t>33</a:t>
                      </a:r>
                      <a:endParaRPr lang="id-ID" sz="9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1" dirty="0" err="1">
                          <a:latin typeface="Montserrat" panose="00000500000000000000" pitchFamily="2" charset="0"/>
                        </a:rPr>
                        <a:t>Dihapus</a:t>
                      </a:r>
                      <a:endParaRPr lang="id-ID" sz="9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000" b="0" dirty="0" err="1">
                          <a:latin typeface="Montserrat" panose="00000500000000000000" pitchFamily="2" charset="0"/>
                        </a:rPr>
                        <a:t>Informasi</a:t>
                      </a:r>
                      <a:r>
                        <a:rPr lang="en-ID" sz="1000" b="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00" b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Montserrat" panose="00000500000000000000" pitchFamily="2" charset="0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rata-rata </a:t>
                      </a:r>
                      <a:r>
                        <a:rPr lang="en-ID" sz="1000" b="0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Montserrat" panose="00000500000000000000" pitchFamily="2" charset="0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konsumsi</a:t>
                      </a:r>
                      <a:r>
                        <a:rPr lang="en-ID" sz="1000" b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Montserrat" panose="00000500000000000000" pitchFamily="2" charset="0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</a:t>
                      </a:r>
                      <a:r>
                        <a:rPr lang="en-ID" sz="1000" b="0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Montserrat" panose="00000500000000000000" pitchFamily="2" charset="0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bahan</a:t>
                      </a:r>
                      <a:r>
                        <a:rPr lang="en-ID" sz="1000" b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Montserrat" panose="00000500000000000000" pitchFamily="2" charset="0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</a:t>
                      </a:r>
                      <a:r>
                        <a:rPr lang="en-ID" sz="1000" b="0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Montserrat" panose="00000500000000000000" pitchFamily="2" charset="0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bakar</a:t>
                      </a:r>
                      <a:r>
                        <a:rPr lang="en-ID" sz="1000" b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Montserrat" panose="00000500000000000000" pitchFamily="2" charset="0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</a:t>
                      </a:r>
                      <a:r>
                        <a:rPr lang="en-ID" sz="1000" b="0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Montserrat" panose="00000500000000000000" pitchFamily="2" charset="0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berdaraskan</a:t>
                      </a:r>
                      <a:r>
                        <a:rPr lang="en-ID" sz="1000" b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Montserrat" panose="00000500000000000000" pitchFamily="2" charset="0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</a:t>
                      </a:r>
                      <a:r>
                        <a:rPr lang="en-ID" sz="1000" b="0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Montserrat" panose="00000500000000000000" pitchFamily="2" charset="0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kategori</a:t>
                      </a:r>
                      <a:r>
                        <a:rPr lang="en-ID" sz="1000" b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Montserrat" panose="00000500000000000000" pitchFamily="2" charset="0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</a:t>
                      </a:r>
                      <a:r>
                        <a:rPr lang="en-ID" sz="1000" b="0" dirty="0" err="1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Montserrat" panose="00000500000000000000" pitchFamily="2" charset="0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kendaraan</a:t>
                      </a:r>
                      <a:r>
                        <a:rPr lang="en-ID" sz="1000" b="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00" b="0" dirty="0" err="1">
                          <a:latin typeface="Montserrat" panose="00000500000000000000" pitchFamily="2" charset="0"/>
                        </a:rPr>
                        <a:t>menunjukan</a:t>
                      </a:r>
                      <a:r>
                        <a:rPr lang="en-ID" sz="1000" b="0" dirty="0">
                          <a:latin typeface="Montserrat" panose="00000500000000000000" pitchFamily="2" charset="0"/>
                        </a:rPr>
                        <a:t>, Mpg </a:t>
                      </a:r>
                      <a:r>
                        <a:rPr lang="en-ID" sz="1000" b="0" dirty="0" err="1">
                          <a:latin typeface="Montserrat" panose="00000500000000000000" pitchFamily="2" charset="0"/>
                        </a:rPr>
                        <a:t>dibawah</a:t>
                      </a:r>
                      <a:r>
                        <a:rPr lang="en-ID" sz="1000" b="0" dirty="0">
                          <a:latin typeface="Montserrat" panose="00000500000000000000" pitchFamily="2" charset="0"/>
                        </a:rPr>
                        <a:t> 10.0 </a:t>
                      </a:r>
                      <a:r>
                        <a:rPr lang="en-ID" sz="1000" b="0" dirty="0" err="1">
                          <a:latin typeface="Montserrat" panose="00000500000000000000" pitchFamily="2" charset="0"/>
                        </a:rPr>
                        <a:t>terbilang</a:t>
                      </a:r>
                      <a:r>
                        <a:rPr lang="en-ID" sz="1000" b="0" dirty="0">
                          <a:latin typeface="Montserrat" panose="00000500000000000000" pitchFamily="2" charset="0"/>
                        </a:rPr>
                        <a:t> abnormal </a:t>
                      </a:r>
                      <a:r>
                        <a:rPr lang="en-ID" sz="1000" b="0" dirty="0" err="1">
                          <a:latin typeface="Montserrat" panose="00000500000000000000" pitchFamily="2" charset="0"/>
                        </a:rPr>
                        <a:t>untuk</a:t>
                      </a:r>
                      <a:r>
                        <a:rPr lang="en-ID" sz="1000" b="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00" b="0" dirty="0" err="1">
                          <a:latin typeface="Montserrat" panose="00000500000000000000" pitchFamily="2" charset="0"/>
                        </a:rPr>
                        <a:t>kendaraan</a:t>
                      </a:r>
                      <a:r>
                        <a:rPr lang="en-ID" sz="1000" b="0" dirty="0"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ID" sz="1000" b="0" dirty="0" err="1">
                          <a:latin typeface="Montserrat" panose="00000500000000000000" pitchFamily="2" charset="0"/>
                        </a:rPr>
                        <a:t>pribadi</a:t>
                      </a:r>
                      <a:r>
                        <a:rPr lang="en-ID" sz="1000" b="0" dirty="0">
                          <a:latin typeface="Montserrat" panose="00000500000000000000" pitchFamily="2" charset="0"/>
                        </a:rPr>
                        <a:t>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dirty="0">
                          <a:latin typeface="Montserrat" panose="00000500000000000000" pitchFamily="2" charset="0"/>
                        </a:rPr>
                        <a:t>-</a:t>
                      </a:r>
                      <a:endParaRPr lang="id-ID" sz="9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38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617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>
          <a:extLst>
            <a:ext uri="{FF2B5EF4-FFF2-40B4-BE49-F238E27FC236}">
              <a16:creationId xmlns:a16="http://schemas.microsoft.com/office/drawing/2014/main" id="{87F62194-2699-A6FD-A721-12D367DBC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0">
            <a:extLst>
              <a:ext uri="{FF2B5EF4-FFF2-40B4-BE49-F238E27FC236}">
                <a16:creationId xmlns:a16="http://schemas.microsoft.com/office/drawing/2014/main" id="{FE47269B-A871-1492-58F3-CA31890913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1119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 panose="00000500000000000000" pitchFamily="2" charset="0"/>
              </a:rPr>
              <a:t>Adding New Columns</a:t>
            </a:r>
            <a:endParaRPr b="1" dirty="0">
              <a:latin typeface="Montserrat" panose="00000500000000000000" pitchFamily="2" charset="0"/>
            </a:endParaRPr>
          </a:p>
        </p:txBody>
      </p:sp>
      <p:sp>
        <p:nvSpPr>
          <p:cNvPr id="714" name="Google Shape;714;p30">
            <a:extLst>
              <a:ext uri="{FF2B5EF4-FFF2-40B4-BE49-F238E27FC236}">
                <a16:creationId xmlns:a16="http://schemas.microsoft.com/office/drawing/2014/main" id="{7934BF2E-B740-6E56-19DC-638B22277D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787994" y="1017724"/>
            <a:ext cx="3782979" cy="34471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l">
              <a:spcAft>
                <a:spcPts val="1000"/>
              </a:spcAft>
            </a:pPr>
            <a:r>
              <a:rPr lang="en-ID" sz="1100" b="1" dirty="0">
                <a:latin typeface="Montserrat" panose="00000500000000000000" pitchFamily="2" charset="0"/>
              </a:rPr>
              <a:t>Fuel Efficiency </a:t>
            </a:r>
            <a:r>
              <a:rPr lang="en-ID" sz="1100" dirty="0" err="1">
                <a:latin typeface="Montserrat" panose="00000500000000000000" pitchFamily="2" charset="0"/>
              </a:rPr>
              <a:t>mengkategorikan</a:t>
            </a:r>
            <a:r>
              <a:rPr lang="en-ID" sz="1100" dirty="0">
                <a:latin typeface="Montserrat" panose="00000500000000000000" pitchFamily="2" charset="0"/>
              </a:rPr>
              <a:t> Mpg </a:t>
            </a:r>
            <a:r>
              <a:rPr lang="en-ID" sz="1100" dirty="0" err="1">
                <a:latin typeface="Montserrat" panose="00000500000000000000" pitchFamily="2" charset="0"/>
              </a:rPr>
              <a:t>kedalam</a:t>
            </a:r>
            <a:r>
              <a:rPr lang="en-ID" sz="1100" dirty="0">
                <a:latin typeface="Montserrat" panose="00000500000000000000" pitchFamily="2" charset="0"/>
              </a:rPr>
              <a:t> 4 </a:t>
            </a:r>
            <a:r>
              <a:rPr lang="en-ID" sz="1100" dirty="0" err="1">
                <a:latin typeface="Montserrat" panose="00000500000000000000" pitchFamily="2" charset="0"/>
              </a:rPr>
              <a:t>jenis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b="1" dirty="0" err="1">
                <a:latin typeface="Montserrat" panose="00000500000000000000" pitchFamily="2" charset="0"/>
              </a:rPr>
              <a:t>berdasarkan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dirty="0" err="1">
                <a:latin typeface="Montserrat" panose="00000500000000000000" pitchFamily="2" charset="0"/>
              </a:rPr>
              <a:t>informasi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dirty="0" err="1">
                <a:latin typeface="Montserrat" panose="00000500000000000000" pitchFamily="2" charset="0"/>
              </a:rPr>
              <a:t>dari</a:t>
            </a:r>
            <a:r>
              <a:rPr lang="en-ID" sz="1100" dirty="0">
                <a:latin typeface="Montserrat" panose="00000500000000000000" pitchFamily="2" charset="0"/>
              </a:rPr>
              <a:t> situs </a:t>
            </a:r>
            <a:r>
              <a:rPr lang="en-ID" sz="1100" b="1" dirty="0">
                <a:solidFill>
                  <a:schemeClr val="tx1">
                    <a:lumMod val="60000"/>
                    <a:lumOff val="40000"/>
                  </a:schemeClr>
                </a:solidFill>
                <a:latin typeface="Montserrat" panose="000005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Cinch</a:t>
            </a:r>
            <a:r>
              <a:rPr lang="en-ID" sz="1100" dirty="0">
                <a:latin typeface="Montserrat" panose="00000500000000000000" pitchFamily="2" charset="0"/>
              </a:rPr>
              <a:t>:</a:t>
            </a:r>
          </a:p>
          <a:p>
            <a:pPr marL="628650" lvl="1" indent="-171450">
              <a:spcBef>
                <a:spcPts val="0"/>
              </a:spcBef>
            </a:pPr>
            <a:r>
              <a:rPr lang="en-ID" sz="1100" b="1" dirty="0">
                <a:latin typeface="Montserrat" panose="00000500000000000000" pitchFamily="2" charset="0"/>
              </a:rPr>
              <a:t>Excellent</a:t>
            </a:r>
            <a:r>
              <a:rPr lang="en-ID" sz="1100" dirty="0">
                <a:latin typeface="Montserrat" panose="00000500000000000000" pitchFamily="2" charset="0"/>
              </a:rPr>
              <a:t>: Mpg &gt; 60.0</a:t>
            </a:r>
          </a:p>
          <a:p>
            <a:pPr marL="628650" lvl="1" indent="-171450">
              <a:spcBef>
                <a:spcPts val="600"/>
              </a:spcBef>
            </a:pPr>
            <a:r>
              <a:rPr lang="en-ID" sz="1100" b="1" dirty="0">
                <a:latin typeface="Montserrat" panose="00000500000000000000" pitchFamily="2" charset="0"/>
              </a:rPr>
              <a:t>Good</a:t>
            </a:r>
            <a:r>
              <a:rPr lang="en-ID" sz="1100" dirty="0">
                <a:latin typeface="Montserrat" panose="00000500000000000000" pitchFamily="2" charset="0"/>
              </a:rPr>
              <a:t>: Mpg &lt; 60.0 &amp; Mpg &gt;= 50.0</a:t>
            </a:r>
          </a:p>
          <a:p>
            <a:pPr marL="628650" lvl="1" indent="-171450">
              <a:spcBef>
                <a:spcPts val="600"/>
              </a:spcBef>
            </a:pPr>
            <a:r>
              <a:rPr lang="en-ID" sz="1100" b="1" dirty="0">
                <a:latin typeface="Montserrat" panose="00000500000000000000" pitchFamily="2" charset="0"/>
              </a:rPr>
              <a:t>Fair</a:t>
            </a:r>
            <a:r>
              <a:rPr lang="en-ID" sz="1100" dirty="0">
                <a:latin typeface="Montserrat" panose="00000500000000000000" pitchFamily="2" charset="0"/>
              </a:rPr>
              <a:t>: Mpg &lt; 50.0 &amp; Mpg &gt;= 25.0</a:t>
            </a:r>
          </a:p>
          <a:p>
            <a:pPr marL="628650" lvl="1" indent="-171450">
              <a:spcBef>
                <a:spcPts val="600"/>
              </a:spcBef>
            </a:pPr>
            <a:r>
              <a:rPr lang="en-ID" sz="1100" b="1" dirty="0">
                <a:latin typeface="Montserrat" panose="00000500000000000000" pitchFamily="2" charset="0"/>
              </a:rPr>
              <a:t>Poor</a:t>
            </a:r>
            <a:r>
              <a:rPr lang="en-ID" sz="1100" dirty="0">
                <a:latin typeface="Montserrat" panose="00000500000000000000" pitchFamily="2" charset="0"/>
              </a:rPr>
              <a:t>: Mpg &gt; 25.0</a:t>
            </a:r>
          </a:p>
          <a:p>
            <a:pPr marL="171450" indent="-171450" algn="l">
              <a:spcBef>
                <a:spcPts val="1000"/>
              </a:spcBef>
              <a:spcAft>
                <a:spcPts val="1000"/>
              </a:spcAft>
            </a:pPr>
            <a:r>
              <a:rPr lang="en-ID" sz="1100" b="1" dirty="0">
                <a:latin typeface="Montserrat" panose="00000500000000000000" pitchFamily="2" charset="0"/>
              </a:rPr>
              <a:t>Price Category </a:t>
            </a:r>
            <a:r>
              <a:rPr lang="en-ID" sz="1100" dirty="0" err="1">
                <a:latin typeface="Montserrat" panose="00000500000000000000" pitchFamily="2" charset="0"/>
              </a:rPr>
              <a:t>mengkategorikan</a:t>
            </a:r>
            <a:r>
              <a:rPr lang="en-ID" sz="1100" dirty="0">
                <a:latin typeface="Montserrat" panose="00000500000000000000" pitchFamily="2" charset="0"/>
              </a:rPr>
              <a:t> Price </a:t>
            </a:r>
            <a:r>
              <a:rPr lang="en-ID" sz="1100" dirty="0" err="1">
                <a:latin typeface="Montserrat" panose="00000500000000000000" pitchFamily="2" charset="0"/>
              </a:rPr>
              <a:t>kedalam</a:t>
            </a:r>
            <a:r>
              <a:rPr lang="en-ID" sz="1100" dirty="0">
                <a:latin typeface="Montserrat" panose="00000500000000000000" pitchFamily="2" charset="0"/>
              </a:rPr>
              <a:t> 3 </a:t>
            </a:r>
            <a:r>
              <a:rPr lang="en-ID" sz="1100" dirty="0" err="1">
                <a:latin typeface="Montserrat" panose="00000500000000000000" pitchFamily="2" charset="0"/>
              </a:rPr>
              <a:t>jenis</a:t>
            </a:r>
            <a:r>
              <a:rPr lang="en-ID" sz="1100" dirty="0">
                <a:latin typeface="Montserrat" panose="00000500000000000000" pitchFamily="2" charset="0"/>
              </a:rPr>
              <a:t> </a:t>
            </a:r>
            <a:r>
              <a:rPr lang="en-ID" sz="1100" b="1" dirty="0" err="1">
                <a:latin typeface="Montserrat" panose="00000500000000000000" pitchFamily="2" charset="0"/>
              </a:rPr>
              <a:t>berdasarkan</a:t>
            </a:r>
            <a:r>
              <a:rPr lang="en-ID" sz="1100" b="1" dirty="0">
                <a:latin typeface="Montserrat" panose="00000500000000000000" pitchFamily="2" charset="0"/>
              </a:rPr>
              <a:t> </a:t>
            </a:r>
            <a:r>
              <a:rPr lang="en-ID" sz="1100" b="1" dirty="0" err="1">
                <a:latin typeface="Montserrat" panose="00000500000000000000" pitchFamily="2" charset="0"/>
              </a:rPr>
              <a:t>nilai</a:t>
            </a:r>
            <a:r>
              <a:rPr lang="en-ID" sz="1100" b="1" dirty="0">
                <a:latin typeface="Montserrat" panose="00000500000000000000" pitchFamily="2" charset="0"/>
              </a:rPr>
              <a:t> </a:t>
            </a:r>
            <a:r>
              <a:rPr lang="en-ID" sz="1100" b="1" dirty="0" err="1">
                <a:latin typeface="Montserrat" panose="00000500000000000000" pitchFamily="2" charset="0"/>
              </a:rPr>
              <a:t>kuartil</a:t>
            </a:r>
            <a:r>
              <a:rPr lang="en-ID" sz="1100" b="1" dirty="0">
                <a:latin typeface="Montserrat" panose="00000500000000000000" pitchFamily="2" charset="0"/>
              </a:rPr>
              <a:t> </a:t>
            </a:r>
            <a:r>
              <a:rPr lang="en-ID" sz="1100" dirty="0" err="1">
                <a:latin typeface="Montserrat" panose="00000500000000000000" pitchFamily="2" charset="0"/>
              </a:rPr>
              <a:t>kolom</a:t>
            </a:r>
            <a:r>
              <a:rPr lang="en-ID" sz="1100" dirty="0">
                <a:latin typeface="Montserrat" panose="00000500000000000000" pitchFamily="2" charset="0"/>
              </a:rPr>
              <a:t> Price:</a:t>
            </a:r>
          </a:p>
          <a:p>
            <a:pPr marL="628650" lvl="1" indent="-171450">
              <a:spcBef>
                <a:spcPts val="0"/>
              </a:spcBef>
            </a:pPr>
            <a:r>
              <a:rPr lang="en-ID" sz="1100" b="1" dirty="0">
                <a:latin typeface="Montserrat" panose="00000500000000000000" pitchFamily="2" charset="0"/>
              </a:rPr>
              <a:t>Premium</a:t>
            </a:r>
            <a:r>
              <a:rPr lang="en-ID" sz="1100" dirty="0">
                <a:latin typeface="Montserrat" panose="00000500000000000000" pitchFamily="2" charset="0"/>
              </a:rPr>
              <a:t>: Price &gt; 20.750 (Q1)</a:t>
            </a:r>
          </a:p>
          <a:p>
            <a:pPr marL="628650" lvl="1" indent="-171450">
              <a:spcBef>
                <a:spcPts val="600"/>
              </a:spcBef>
            </a:pPr>
            <a:r>
              <a:rPr lang="en-ID" sz="1100" b="1" dirty="0">
                <a:latin typeface="Montserrat" panose="00000500000000000000" pitchFamily="2" charset="0"/>
              </a:rPr>
              <a:t>Standard</a:t>
            </a:r>
            <a:r>
              <a:rPr lang="en-ID" sz="1100" dirty="0">
                <a:latin typeface="Montserrat" panose="00000500000000000000" pitchFamily="2" charset="0"/>
              </a:rPr>
              <a:t>: Price &lt; 20.750 &amp; Price &gt;= 9.999</a:t>
            </a:r>
          </a:p>
          <a:p>
            <a:pPr marL="628650" lvl="1" indent="-171450">
              <a:spcBef>
                <a:spcPts val="600"/>
              </a:spcBef>
            </a:pPr>
            <a:r>
              <a:rPr lang="en-ID" sz="1100" b="1" dirty="0">
                <a:latin typeface="Montserrat" panose="00000500000000000000" pitchFamily="2" charset="0"/>
              </a:rPr>
              <a:t>Budget</a:t>
            </a:r>
            <a:r>
              <a:rPr lang="en-ID" sz="1100" dirty="0">
                <a:latin typeface="Montserrat" panose="00000500000000000000" pitchFamily="2" charset="0"/>
              </a:rPr>
              <a:t>: Price &lt; 9.999 (Q3)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C8EFBCD-B36A-AAD3-76D1-CEA951AE5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393799"/>
              </p:ext>
            </p:extLst>
          </p:nvPr>
        </p:nvGraphicFramePr>
        <p:xfrm>
          <a:off x="720000" y="1220930"/>
          <a:ext cx="3281364" cy="1219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27380">
                  <a:extLst>
                    <a:ext uri="{9D8B030D-6E8A-4147-A177-3AD203B41FA5}">
                      <a16:colId xmlns:a16="http://schemas.microsoft.com/office/drawing/2014/main" val="261471112"/>
                    </a:ext>
                  </a:extLst>
                </a:gridCol>
                <a:gridCol w="533718">
                  <a:extLst>
                    <a:ext uri="{9D8B030D-6E8A-4147-A177-3AD203B41FA5}">
                      <a16:colId xmlns:a16="http://schemas.microsoft.com/office/drawing/2014/main" val="3461157052"/>
                    </a:ext>
                  </a:extLst>
                </a:gridCol>
                <a:gridCol w="605155">
                  <a:extLst>
                    <a:ext uri="{9D8B030D-6E8A-4147-A177-3AD203B41FA5}">
                      <a16:colId xmlns:a16="http://schemas.microsoft.com/office/drawing/2014/main" val="2801636070"/>
                    </a:ext>
                  </a:extLst>
                </a:gridCol>
                <a:gridCol w="1194118">
                  <a:extLst>
                    <a:ext uri="{9D8B030D-6E8A-4147-A177-3AD203B41FA5}">
                      <a16:colId xmlns:a16="http://schemas.microsoft.com/office/drawing/2014/main" val="3718859792"/>
                    </a:ext>
                  </a:extLst>
                </a:gridCol>
                <a:gridCol w="320993">
                  <a:extLst>
                    <a:ext uri="{9D8B030D-6E8A-4147-A177-3AD203B41FA5}">
                      <a16:colId xmlns:a16="http://schemas.microsoft.com/office/drawing/2014/main" val="1868036719"/>
                    </a:ext>
                  </a:extLst>
                </a:gridCol>
              </a:tblGrid>
              <a:tr h="195329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Model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Year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Mpg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Fuel Efficiency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…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554529"/>
                  </a:ext>
                </a:extLst>
              </a:tr>
              <a:tr h="216860"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Montserrat" panose="00000500000000000000" pitchFamily="2" charset="0"/>
                        </a:rPr>
                        <a:t>A1</a:t>
                      </a:r>
                      <a:endParaRPr lang="id-ID" sz="1000" b="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2017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55.4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Good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…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765459"/>
                  </a:ext>
                </a:extLst>
              </a:tr>
              <a:tr h="216860"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Montserrat" panose="00000500000000000000" pitchFamily="2" charset="0"/>
                        </a:rPr>
                        <a:t>A6</a:t>
                      </a:r>
                      <a:endParaRPr lang="id-ID" sz="1000" b="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2016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64.2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Excellent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…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705859"/>
                  </a:ext>
                </a:extLst>
              </a:tr>
              <a:tr h="216860"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Montserrat" panose="00000500000000000000" pitchFamily="2" charset="0"/>
                        </a:rPr>
                        <a:t>A1</a:t>
                      </a:r>
                      <a:endParaRPr lang="id-ID" sz="1000" b="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2016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55.4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Good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…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829694"/>
                  </a:ext>
                </a:extLst>
              </a:tr>
              <a:tr h="216860"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Montserrat" panose="00000500000000000000" pitchFamily="2" charset="0"/>
                        </a:rPr>
                        <a:t>…</a:t>
                      </a:r>
                      <a:endParaRPr lang="id-ID" sz="1000" b="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…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…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…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…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415275"/>
                  </a:ext>
                </a:extLst>
              </a:tr>
            </a:tbl>
          </a:graphicData>
        </a:graphic>
      </p:graphicFrame>
      <p:sp>
        <p:nvSpPr>
          <p:cNvPr id="3" name="Google Shape;714;p30">
            <a:extLst>
              <a:ext uri="{FF2B5EF4-FFF2-40B4-BE49-F238E27FC236}">
                <a16:creationId xmlns:a16="http://schemas.microsoft.com/office/drawing/2014/main" id="{1E6E1D61-E6C1-A0BB-B257-F63A71AB03AA}"/>
              </a:ext>
            </a:extLst>
          </p:cNvPr>
          <p:cNvSpPr txBox="1">
            <a:spLocks/>
          </p:cNvSpPr>
          <p:nvPr/>
        </p:nvSpPr>
        <p:spPr>
          <a:xfrm>
            <a:off x="573027" y="848179"/>
            <a:ext cx="3782979" cy="372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l">
              <a:spcAft>
                <a:spcPts val="1000"/>
              </a:spcAft>
              <a:buNone/>
            </a:pPr>
            <a:r>
              <a:rPr lang="en-ID" b="1" dirty="0">
                <a:latin typeface="Montserrat" panose="00000500000000000000" pitchFamily="2" charset="0"/>
              </a:rPr>
              <a:t>Fuel Efficiency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ECFC70-E69F-3267-3848-4326FD774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650959"/>
              </p:ext>
            </p:extLst>
          </p:nvPr>
        </p:nvGraphicFramePr>
        <p:xfrm>
          <a:off x="720000" y="2832196"/>
          <a:ext cx="3324227" cy="1219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27380">
                  <a:extLst>
                    <a:ext uri="{9D8B030D-6E8A-4147-A177-3AD203B41FA5}">
                      <a16:colId xmlns:a16="http://schemas.microsoft.com/office/drawing/2014/main" val="261471112"/>
                    </a:ext>
                  </a:extLst>
                </a:gridCol>
                <a:gridCol w="533718">
                  <a:extLst>
                    <a:ext uri="{9D8B030D-6E8A-4147-A177-3AD203B41FA5}">
                      <a16:colId xmlns:a16="http://schemas.microsoft.com/office/drawing/2014/main" val="3461157052"/>
                    </a:ext>
                  </a:extLst>
                </a:gridCol>
                <a:gridCol w="657543">
                  <a:extLst>
                    <a:ext uri="{9D8B030D-6E8A-4147-A177-3AD203B41FA5}">
                      <a16:colId xmlns:a16="http://schemas.microsoft.com/office/drawing/2014/main" val="2801636070"/>
                    </a:ext>
                  </a:extLst>
                </a:gridCol>
                <a:gridCol w="1184593">
                  <a:extLst>
                    <a:ext uri="{9D8B030D-6E8A-4147-A177-3AD203B41FA5}">
                      <a16:colId xmlns:a16="http://schemas.microsoft.com/office/drawing/2014/main" val="3718859792"/>
                    </a:ext>
                  </a:extLst>
                </a:gridCol>
                <a:gridCol w="320993">
                  <a:extLst>
                    <a:ext uri="{9D8B030D-6E8A-4147-A177-3AD203B41FA5}">
                      <a16:colId xmlns:a16="http://schemas.microsoft.com/office/drawing/2014/main" val="1868036719"/>
                    </a:ext>
                  </a:extLst>
                </a:gridCol>
              </a:tblGrid>
              <a:tr h="195329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Model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Year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Price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Price Category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Montserrat" panose="00000500000000000000" pitchFamily="2" charset="0"/>
                        </a:rPr>
                        <a:t>…</a:t>
                      </a:r>
                      <a:endParaRPr lang="id-ID" sz="1000" b="1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554529"/>
                  </a:ext>
                </a:extLst>
              </a:tr>
              <a:tr h="216860"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Montserrat" panose="00000500000000000000" pitchFamily="2" charset="0"/>
                        </a:rPr>
                        <a:t>A1</a:t>
                      </a:r>
                      <a:endParaRPr lang="id-ID" sz="1000" b="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2017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125000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Standard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…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765459"/>
                  </a:ext>
                </a:extLst>
              </a:tr>
              <a:tr h="216860"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Montserrat" panose="00000500000000000000" pitchFamily="2" charset="0"/>
                        </a:rPr>
                        <a:t>A6</a:t>
                      </a:r>
                      <a:endParaRPr lang="id-ID" sz="1000" b="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2016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16500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Standard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…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705859"/>
                  </a:ext>
                </a:extLst>
              </a:tr>
              <a:tr h="216860"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Montserrat" panose="00000500000000000000" pitchFamily="2" charset="0"/>
                        </a:rPr>
                        <a:t>A1</a:t>
                      </a:r>
                      <a:endParaRPr lang="id-ID" sz="1000" b="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2016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11000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Standard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…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829694"/>
                  </a:ext>
                </a:extLst>
              </a:tr>
              <a:tr h="216860">
                <a:tc>
                  <a:txBody>
                    <a:bodyPr/>
                    <a:lstStyle/>
                    <a:p>
                      <a:r>
                        <a:rPr lang="en-US" sz="1000" b="0" dirty="0">
                          <a:latin typeface="Montserrat" panose="00000500000000000000" pitchFamily="2" charset="0"/>
                        </a:rPr>
                        <a:t>…</a:t>
                      </a:r>
                      <a:endParaRPr lang="id-ID" sz="1000" b="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…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…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…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ontserrat" panose="00000500000000000000" pitchFamily="2" charset="0"/>
                        </a:rPr>
                        <a:t>…</a:t>
                      </a:r>
                      <a:endParaRPr lang="id-ID" sz="10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746579"/>
                  </a:ext>
                </a:extLst>
              </a:tr>
            </a:tbl>
          </a:graphicData>
        </a:graphic>
      </p:graphicFrame>
      <p:sp>
        <p:nvSpPr>
          <p:cNvPr id="5" name="Google Shape;714;p30">
            <a:extLst>
              <a:ext uri="{FF2B5EF4-FFF2-40B4-BE49-F238E27FC236}">
                <a16:creationId xmlns:a16="http://schemas.microsoft.com/office/drawing/2014/main" id="{50C05B0E-CC79-C642-7970-AF22CC1B400F}"/>
              </a:ext>
            </a:extLst>
          </p:cNvPr>
          <p:cNvSpPr txBox="1">
            <a:spLocks/>
          </p:cNvSpPr>
          <p:nvPr/>
        </p:nvSpPr>
        <p:spPr>
          <a:xfrm>
            <a:off x="573027" y="2459445"/>
            <a:ext cx="3782979" cy="372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l">
              <a:spcAft>
                <a:spcPts val="1000"/>
              </a:spcAft>
              <a:buNone/>
            </a:pPr>
            <a:r>
              <a:rPr lang="en-ID" b="1" dirty="0">
                <a:latin typeface="Montserrat" panose="00000500000000000000" pitchFamily="2" charset="0"/>
              </a:rPr>
              <a:t>Price Category</a:t>
            </a:r>
          </a:p>
        </p:txBody>
      </p:sp>
    </p:spTree>
    <p:extLst>
      <p:ext uri="{BB962C8B-B14F-4D97-AF65-F5344CB8AC3E}">
        <p14:creationId xmlns:p14="http://schemas.microsoft.com/office/powerpoint/2010/main" val="1322764575"/>
      </p:ext>
    </p:extLst>
  </p:cSld>
  <p:clrMapOvr>
    <a:masterClrMapping/>
  </p:clrMapOvr>
</p:sld>
</file>

<file path=ppt/theme/theme1.xml><?xml version="1.0" encoding="utf-8"?>
<a:theme xmlns:a="http://schemas.openxmlformats.org/drawingml/2006/main" name="Car Dealership Business Plan by Slidesgo">
  <a:themeElements>
    <a:clrScheme name="Simple Light">
      <a:dk1>
        <a:srgbClr val="2A2E3F"/>
      </a:dk1>
      <a:lt1>
        <a:srgbClr val="F9E4D1"/>
      </a:lt1>
      <a:dk2>
        <a:srgbClr val="FACDAE"/>
      </a:dk2>
      <a:lt2>
        <a:srgbClr val="FB9A6E"/>
      </a:lt2>
      <a:accent1>
        <a:srgbClr val="FC5C30"/>
      </a:accent1>
      <a:accent2>
        <a:srgbClr val="C33C13"/>
      </a:accent2>
      <a:accent3>
        <a:srgbClr val="FDB43D"/>
      </a:accent3>
      <a:accent4>
        <a:srgbClr val="E3911C"/>
      </a:accent4>
      <a:accent5>
        <a:srgbClr val="9C570E"/>
      </a:accent5>
      <a:accent6>
        <a:srgbClr val="FFFFFF"/>
      </a:accent6>
      <a:hlink>
        <a:srgbClr val="2A2E3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5355</TotalTime>
  <Words>3539</Words>
  <Application>Microsoft Office PowerPoint</Application>
  <PresentationFormat>On-screen Show (16:9)</PresentationFormat>
  <Paragraphs>632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Montserrat</vt:lpstr>
      <vt:lpstr>Nunito Light</vt:lpstr>
      <vt:lpstr>Open Sans</vt:lpstr>
      <vt:lpstr>Consolas</vt:lpstr>
      <vt:lpstr>Black Han Sans</vt:lpstr>
      <vt:lpstr>Bebas Neue</vt:lpstr>
      <vt:lpstr>Car Dealership Business Plan by Slidesgo</vt:lpstr>
      <vt:lpstr>Predicting Used Cars Price in the UK</vt:lpstr>
      <vt:lpstr>Table of Contents</vt:lpstr>
      <vt:lpstr>PowerPoint Presentation</vt:lpstr>
      <vt:lpstr>Webuy Used Cars www.webuyusedcars.co.uk</vt:lpstr>
      <vt:lpstr>The Problems</vt:lpstr>
      <vt:lpstr>Data Understanding</vt:lpstr>
      <vt:lpstr>PowerPoint Presentation</vt:lpstr>
      <vt:lpstr>Data Cleaning Summary</vt:lpstr>
      <vt:lpstr>Adding New Columns</vt:lpstr>
      <vt:lpstr>Karakteristik Mobil Bekas Berdasarkan Kategori Harga</vt:lpstr>
      <vt:lpstr>Jumlah Mobil berdasarkan Tahun Produksi dan Kategori Harga</vt:lpstr>
      <vt:lpstr>Persentase Mobil berdasarkan Merek dan Kategori Harga</vt:lpstr>
      <vt:lpstr>Persentase Mobil berdasarkan Model dan Kategori Harga</vt:lpstr>
      <vt:lpstr>Persentase Mobil berdasarkan Transmisi dan Kategori Harga</vt:lpstr>
      <vt:lpstr>Jumlah Mobil berdasarkan Jenis Bahan Bakar dan Kategori Harga</vt:lpstr>
      <vt:lpstr>Jumlah Mobil berdasarkan Tenaga Mesin dan Kategori Harga</vt:lpstr>
      <vt:lpstr>Jumlah Mobil berdasarkan Efisiensi Bahan Bakar dan Kategori Harga</vt:lpstr>
      <vt:lpstr>Summary</vt:lpstr>
      <vt:lpstr>Memprediksi Harga Mobil Bekas</vt:lpstr>
      <vt:lpstr>Outliers &amp; Multicollinearity</vt:lpstr>
      <vt:lpstr>Features Engineering</vt:lpstr>
      <vt:lpstr>Model Benchmarking</vt:lpstr>
      <vt:lpstr>PowerPoint Presentation</vt:lpstr>
      <vt:lpstr>Random Forrest Regressor</vt:lpstr>
      <vt:lpstr>PowerPoint Presentation</vt:lpstr>
      <vt:lpstr>Hyperparameter Tuning Result</vt:lpstr>
      <vt:lpstr>Actual VS Prediction Price</vt:lpstr>
      <vt:lpstr>Residual Plot</vt:lpstr>
      <vt:lpstr>Residual Distribution by Range</vt:lpstr>
      <vt:lpstr>Feature Importance</vt:lpstr>
      <vt:lpstr>PowerPoint Presentation</vt:lpstr>
      <vt:lpstr>PowerPoint Presentation</vt:lpstr>
      <vt:lpstr>PowerPoint Presentation</vt:lpstr>
      <vt:lpstr>Conclusion</vt:lpstr>
      <vt:lpstr>Conclusion</vt:lpstr>
      <vt:lpstr>Conclusion-Model Implementation</vt:lpstr>
      <vt:lpstr>Recommendation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Used Car Price in UK</dc:title>
  <dc:creator>ASUS</dc:creator>
  <cp:lastModifiedBy>rafidghadah damarta</cp:lastModifiedBy>
  <cp:revision>107</cp:revision>
  <dcterms:modified xsi:type="dcterms:W3CDTF">2024-03-07T08:55:49Z</dcterms:modified>
</cp:coreProperties>
</file>