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61" r:id="rId3"/>
    <p:sldId id="263" r:id="rId4"/>
    <p:sldId id="257" r:id="rId5"/>
    <p:sldId id="258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8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9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03078"/>
            <a:ext cx="12192000" cy="1655762"/>
          </a:xfrm>
        </p:spPr>
        <p:txBody>
          <a:bodyPr>
            <a:normAutofit/>
          </a:bodyPr>
          <a:lstStyle/>
          <a:p>
            <a:r>
              <a:rPr lang="id-ID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“</a:t>
            </a:r>
            <a:r>
              <a:rPr lang="en-GB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E</a:t>
            </a:r>
            <a:r>
              <a:rPr lang="id-ID" altLang="en-US" sz="2800" dirty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xplore </a:t>
            </a:r>
            <a:r>
              <a:rPr lang="en-GB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P</a:t>
            </a:r>
            <a:r>
              <a:rPr lang="id-ID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engetahuan </a:t>
            </a:r>
            <a:r>
              <a:rPr lang="id-ID" altLang="en-US" sz="2800" dirty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dengan </a:t>
            </a:r>
            <a:r>
              <a:rPr lang="en-GB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C</a:t>
            </a:r>
            <a:r>
              <a:rPr lang="id-ID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ara </a:t>
            </a:r>
            <a:r>
              <a:rPr lang="id-ID" altLang="en-US" sz="2800" dirty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yang </a:t>
            </a:r>
            <a:r>
              <a:rPr lang="en-GB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B</a:t>
            </a:r>
            <a:r>
              <a:rPr lang="id-ID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erbeda</a:t>
            </a:r>
            <a:r>
              <a:rPr lang="en-GB" altLang="en-US" sz="2800" dirty="0" smtClean="0">
                <a:solidFill>
                  <a:srgbClr val="00A6FF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”</a:t>
            </a:r>
            <a:endParaRPr lang="id-ID" altLang="en-US" sz="2800" dirty="0">
              <a:solidFill>
                <a:srgbClr val="00A6FF"/>
              </a:solidFill>
              <a:latin typeface="Arial Rounded MT Bold" panose="020F0704030504030204" pitchFamily="34" charset="0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76" y="2493581"/>
            <a:ext cx="3956308" cy="1294257"/>
          </a:xfrm>
          <a:prstGeom prst="rect">
            <a:avLst/>
          </a:prstGeom>
        </p:spPr>
      </p:pic>
      <p:pic>
        <p:nvPicPr>
          <p:cNvPr id="18" name="Picture 17" descr="Image result for logo kmipn 20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050" y="247650"/>
            <a:ext cx="8096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Image result for logo pens 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450" y="361950"/>
            <a:ext cx="8001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0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9797"/>
            <a:ext cx="12192000" cy="817627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HERE WE ARE !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1364424" y="4514419"/>
            <a:ext cx="2646680" cy="338554"/>
          </a:xfrm>
          <a:prstGeom prst="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latin typeface="Bahnschrift SemiCondensed" panose="020B0502040204020203" pitchFamily="34" charset="0"/>
              </a:rPr>
              <a:t>Astin</a:t>
            </a:r>
            <a:r>
              <a:rPr lang="en-GB" sz="1600" b="1" dirty="0" smtClean="0">
                <a:latin typeface="Bahnschrift SemiCondensed" panose="020B0502040204020203" pitchFamily="34" charset="0"/>
              </a:rPr>
              <a:t> </a:t>
            </a:r>
            <a:r>
              <a:rPr lang="en-GB" sz="1600" b="1" dirty="0" err="1" smtClean="0">
                <a:latin typeface="Bahnschrift SemiCondensed" panose="020B0502040204020203" pitchFamily="34" charset="0"/>
              </a:rPr>
              <a:t>Izzah</a:t>
            </a:r>
            <a:r>
              <a:rPr lang="en-GB" sz="1600" b="1" dirty="0" smtClean="0">
                <a:latin typeface="Bahnschrift SemiCondensed" panose="020B0502040204020203" pitchFamily="34" charset="0"/>
              </a:rPr>
              <a:t> </a:t>
            </a:r>
            <a:r>
              <a:rPr lang="en-GB" sz="1600" b="1" dirty="0" err="1" smtClean="0">
                <a:latin typeface="Bahnschrift SemiCondensed" panose="020B0502040204020203" pitchFamily="34" charset="0"/>
              </a:rPr>
              <a:t>Candrawati</a:t>
            </a:r>
            <a:endParaRPr lang="id-ID" sz="1600" b="1" dirty="0">
              <a:latin typeface="Bahnschrift Semi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4858863" y="4514419"/>
            <a:ext cx="2646680" cy="338554"/>
          </a:xfrm>
          <a:prstGeom prst="rect">
            <a:avLst/>
          </a:prstGeom>
          <a:solidFill>
            <a:srgbClr val="00A6FF"/>
          </a:solidFill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Anissa </a:t>
            </a:r>
            <a:r>
              <a:rPr lang="en-GB" sz="1600" b="1" dirty="0" err="1" smtClean="0"/>
              <a:t>Billah</a:t>
            </a:r>
            <a:endParaRPr lang="id-ID" sz="1600" b="1" dirty="0"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8353302" y="4514419"/>
            <a:ext cx="2646680" cy="338554"/>
          </a:xfrm>
          <a:prstGeom prst="rect">
            <a:avLst/>
          </a:prstGeom>
          <a:solidFill>
            <a:srgbClr val="00A6FF"/>
          </a:solidFill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Bahnschrift SemiCondensed" panose="020B0502040204020203" pitchFamily="34" charset="0"/>
              </a:rPr>
              <a:t>Zahiroh </a:t>
            </a:r>
            <a:r>
              <a:rPr lang="en-GB" sz="1600" b="1" dirty="0" err="1" smtClean="0">
                <a:latin typeface="Bahnschrift SemiCondensed" panose="020B0502040204020203" pitchFamily="34" charset="0"/>
              </a:rPr>
              <a:t>Marwadila</a:t>
            </a:r>
            <a:endParaRPr lang="id-ID" sz="16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64424" y="4976082"/>
            <a:ext cx="2646680" cy="39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AS LEADER OF THE TEAM</a:t>
            </a:r>
            <a:endParaRPr lang="en-US" sz="1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58863" y="4976083"/>
            <a:ext cx="2646680" cy="39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AS MEMBER OF THE TEAM</a:t>
            </a:r>
            <a:endParaRPr lang="en-US" sz="1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3302" y="4976083"/>
            <a:ext cx="2646680" cy="39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AS MEMBER OF THE TEAM</a:t>
            </a:r>
            <a:endParaRPr lang="en-US" sz="1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0" y="5849444"/>
            <a:ext cx="12192000" cy="1384995"/>
          </a:xfrm>
          <a:prstGeom prst="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Bahnschrift SemiCondensed" panose="020B0502040204020203" pitchFamily="34" charset="0"/>
              </a:rPr>
              <a:t>POLITEKNIK ELEKTRONIKA NEGERI SURABAYA</a:t>
            </a:r>
          </a:p>
          <a:p>
            <a:pPr algn="ctr"/>
            <a:endParaRPr lang="en-GB" sz="2800" b="1" dirty="0">
              <a:latin typeface="Bahnschrift SemiCondensed" panose="020B0502040204020203" pitchFamily="34" charset="0"/>
            </a:endParaRPr>
          </a:p>
          <a:p>
            <a:pPr algn="ctr"/>
            <a:endParaRPr lang="id-ID" sz="28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46" y="2781872"/>
            <a:ext cx="3956308" cy="129425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498853"/>
            <a:ext cx="12192000" cy="817627"/>
          </a:xfrm>
        </p:spPr>
        <p:txBody>
          <a:bodyPr>
            <a:noAutofit/>
          </a:bodyPr>
          <a:lstStyle/>
          <a:p>
            <a:pPr algn="ctr"/>
            <a:r>
              <a:rPr lang="en-GB" sz="72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WHAT IS</a:t>
            </a:r>
            <a:endParaRPr lang="en-US" sz="72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857749"/>
            <a:ext cx="12192000" cy="817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?</a:t>
            </a:r>
            <a:endParaRPr lang="en-US" sz="72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312" y="401573"/>
            <a:ext cx="3671888" cy="817627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PROBLEM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1230312" y="4514420"/>
            <a:ext cx="2646680" cy="338554"/>
          </a:xfrm>
          <a:prstGeom prst="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latin typeface="Bahnschrift SemiCondensed" panose="020B0502040204020203" pitchFamily="34" charset="0"/>
              </a:rPr>
              <a:t>Malas belajar dan membaca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-330200" y="1155700"/>
            <a:ext cx="4788803" cy="0"/>
          </a:xfrm>
          <a:prstGeom prst="line">
            <a:avLst/>
          </a:prstGeom>
          <a:ln w="38100">
            <a:solidFill>
              <a:srgbClr val="00A6F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2" y="2831442"/>
            <a:ext cx="1188720" cy="1188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4724751" y="4391308"/>
            <a:ext cx="2646680" cy="584775"/>
          </a:xfrm>
          <a:prstGeom prst="rect">
            <a:avLst/>
          </a:prstGeom>
          <a:solidFill>
            <a:srgbClr val="00A6FF"/>
          </a:solidFill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/>
              <a:t>Kurangnya</a:t>
            </a:r>
            <a:r>
              <a:rPr lang="en-GB" sz="1600" b="1" dirty="0"/>
              <a:t> </a:t>
            </a:r>
            <a:r>
              <a:rPr lang="en-GB" sz="1600" b="1" dirty="0" err="1"/>
              <a:t>Lapangan</a:t>
            </a:r>
            <a:r>
              <a:rPr lang="en-GB" sz="1600" b="1" dirty="0"/>
              <a:t> </a:t>
            </a:r>
            <a:r>
              <a:rPr lang="en-GB" sz="1600" b="1" dirty="0" err="1"/>
              <a:t>Pekerjaan</a:t>
            </a:r>
            <a:endParaRPr lang="id-ID" sz="1600" b="1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1" y="2831442"/>
            <a:ext cx="1188720" cy="1188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8219190" y="4514419"/>
            <a:ext cx="2646680" cy="338554"/>
          </a:xfrm>
          <a:prstGeom prst="rect">
            <a:avLst/>
          </a:prstGeom>
          <a:solidFill>
            <a:srgbClr val="00A6FF"/>
          </a:solidFill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latin typeface="Bahnschrift SemiCondensed" panose="020B0502040204020203" pitchFamily="34" charset="0"/>
              </a:rPr>
              <a:t>Pendidikan yang tidak merata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70" y="2831442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08" y="401573"/>
            <a:ext cx="3671888" cy="817627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SOLUTION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330200" y="1155700"/>
            <a:ext cx="4788803" cy="0"/>
          </a:xfrm>
          <a:prstGeom prst="line">
            <a:avLst/>
          </a:prstGeom>
          <a:ln w="38100">
            <a:solidFill>
              <a:srgbClr val="00A6F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2633472" y="2489850"/>
            <a:ext cx="2122424" cy="338554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Virtual Reality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 descr="A close up of graphics&#10;&#10;Description automatically generated">
            <a:extLst>
              <a:ext uri="{FF2B5EF4-FFF2-40B4-BE49-F238E27FC236}">
                <a16:creationId xmlns:a16="http://schemas.microsoft.com/office/drawing/2014/main" id="{3E412ED9-2A93-4BAE-B7EE-479B65F1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50" y="1973327"/>
            <a:ext cx="1371600" cy="1371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7401939" y="2489850"/>
            <a:ext cx="2672419" cy="338554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Augmented Reality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8" name="Picture 17" descr="A close up of graphics&#10;&#10;Description automatically generated">
            <a:extLst>
              <a:ext uri="{FF2B5EF4-FFF2-40B4-BE49-F238E27FC236}">
                <a16:creationId xmlns:a16="http://schemas.microsoft.com/office/drawing/2014/main" id="{29988322-FD1A-48C4-9ABE-AE5ADA63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04" y="1973327"/>
            <a:ext cx="1371600" cy="1371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1258284" y="5055155"/>
            <a:ext cx="2122424" cy="830997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GB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1600" b="1" dirty="0" smtClean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Video Learning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C8EB63B-2F79-45BD-BB51-780CC7A89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96" y="4099054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3843238" y="5055155"/>
            <a:ext cx="2122424" cy="830997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GB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1600" b="1" dirty="0" smtClean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Playground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F136212-15F8-4B8B-BE0F-996F6EBA2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650" y="4099054"/>
            <a:ext cx="1371600" cy="137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6422064" y="5055155"/>
            <a:ext cx="2122424" cy="830997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GB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1600" b="1" dirty="0" smtClean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Group &amp; Live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700B774-53BF-49A5-8B57-3445641A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604" y="4099054"/>
            <a:ext cx="1371600" cy="1371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9013146" y="5055154"/>
            <a:ext cx="2122424" cy="830997"/>
          </a:xfrm>
          <a:prstGeom prst="rect">
            <a:avLst/>
          </a:prstGeom>
          <a:noFill/>
          <a:ln w="19050">
            <a:solidFill>
              <a:srgbClr val="00A6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GB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1600" b="1" dirty="0" smtClean="0">
              <a:solidFill>
                <a:srgbClr val="00A6FF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0A6FF"/>
                </a:solidFill>
                <a:latin typeface="Bahnschrift SemiCondensed" panose="020B0502040204020203" pitchFamily="34" charset="0"/>
              </a:rPr>
              <a:t>Text Learning</a:t>
            </a:r>
            <a:endParaRPr lang="id-ID" sz="1600" b="1" dirty="0">
              <a:solidFill>
                <a:srgbClr val="00A6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0E55476B-1E5F-4C79-B0F2-CEB08CBCB20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8558" y="4099054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08" y="401573"/>
            <a:ext cx="3374595" cy="817627"/>
          </a:xfrm>
        </p:spPr>
        <p:txBody>
          <a:bodyPr>
            <a:normAutofit/>
          </a:bodyPr>
          <a:lstStyle/>
          <a:p>
            <a:pPr algn="r"/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BENEFITS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330200" y="1155700"/>
            <a:ext cx="4788803" cy="0"/>
          </a:xfrm>
          <a:prstGeom prst="line">
            <a:avLst/>
          </a:prstGeom>
          <a:ln w="38100">
            <a:solidFill>
              <a:srgbClr val="00A6F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3527241" y="2205186"/>
            <a:ext cx="5945943" cy="646986"/>
          </a:xfrm>
          <a:prstGeom prst="round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smtClean="0">
                <a:latin typeface="Bahnschrift SemiCondensed" panose="020B0502040204020203" pitchFamily="34" charset="0"/>
              </a:rPr>
              <a:t>BELAJAR MENJADI MENYENANGKAN, KARENA TERDAPAT 6 METODE</a:t>
            </a:r>
          </a:p>
          <a:p>
            <a:pPr algn="r"/>
            <a:r>
              <a:rPr lang="en-GB" sz="1600" b="1" dirty="0" smtClean="0">
                <a:latin typeface="Bahnschrift SemiCondensed" panose="020B0502040204020203" pitchFamily="34" charset="0"/>
              </a:rPr>
              <a:t>PEMBELAJARAN YANG BERBEDA</a:t>
            </a:r>
            <a:endParaRPr lang="id-ID" sz="1600" b="1" dirty="0">
              <a:latin typeface="Bahnschrift SemiCondensed" panose="020B0502040204020203" pitchFamily="34" charset="0"/>
            </a:endParaRPr>
          </a:p>
        </p:txBody>
      </p:sp>
      <p:pic>
        <p:nvPicPr>
          <p:cNvPr id="20" name="Picture 1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A6EE106-74BB-4E75-8DE6-37ACC550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048" y="1824105"/>
            <a:ext cx="1371600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4886649" y="3683871"/>
            <a:ext cx="4586535" cy="646986"/>
          </a:xfrm>
          <a:prstGeom prst="round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smtClean="0">
                <a:latin typeface="Bahnschrift SemiCondensed" panose="020B0502040204020203" pitchFamily="34" charset="0"/>
              </a:rPr>
              <a:t>DAPAT MENJADI LAPANGAN PEKERJAAN BARU</a:t>
            </a:r>
          </a:p>
          <a:p>
            <a:pPr algn="r"/>
            <a:r>
              <a:rPr lang="en-GB" sz="1600" b="1" dirty="0" smtClean="0">
                <a:latin typeface="Bahnschrift SemiCondensed" panose="020B0502040204020203" pitchFamily="34" charset="0"/>
              </a:rPr>
              <a:t>BAGI INSTRUKTUR</a:t>
            </a:r>
            <a:endParaRPr lang="id-ID" sz="1600" b="1" dirty="0">
              <a:latin typeface="Bahnschrift SemiCondensed" panose="020B0502040204020203" pitchFamily="34" charset="0"/>
            </a:endParaRPr>
          </a:p>
        </p:txBody>
      </p:sp>
      <p:pic>
        <p:nvPicPr>
          <p:cNvPr id="17" name="Picture 1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A27F2E47-0768-4408-8086-9D677A91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48" y="3321564"/>
            <a:ext cx="1371600" cy="1371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804558-3E34-4D1F-BA5C-2EA28AB701DA}"/>
              </a:ext>
            </a:extLst>
          </p:cNvPr>
          <p:cNvSpPr txBox="1"/>
          <p:nvPr/>
        </p:nvSpPr>
        <p:spPr>
          <a:xfrm>
            <a:off x="6278880" y="5162556"/>
            <a:ext cx="3194304" cy="646986"/>
          </a:xfrm>
          <a:prstGeom prst="roundRect">
            <a:avLst/>
          </a:prstGeom>
          <a:solidFill>
            <a:srgbClr val="00A6FF"/>
          </a:solidFill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smtClean="0">
                <a:latin typeface="Bahnschrift SemiCondensed" panose="020B0502040204020203" pitchFamily="34" charset="0"/>
              </a:rPr>
              <a:t>MENINGKATKAN PENGEMBANGAN MANUSIA</a:t>
            </a:r>
          </a:p>
        </p:txBody>
      </p:sp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ABBC42C-C1B4-4AB3-A262-89165F44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248" y="480024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49"/>
            <a:ext cx="4280408" cy="817627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LEAN CANVAS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330200" y="1155700"/>
            <a:ext cx="4788803" cy="0"/>
          </a:xfrm>
          <a:prstGeom prst="line">
            <a:avLst/>
          </a:prstGeom>
          <a:ln w="38100">
            <a:solidFill>
              <a:srgbClr val="00A6F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1595181"/>
            <a:ext cx="11145805" cy="47934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8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49"/>
            <a:ext cx="4280408" cy="817627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ALUR SISTEM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330200" y="1155700"/>
            <a:ext cx="4788803" cy="0"/>
          </a:xfrm>
          <a:prstGeom prst="line">
            <a:avLst/>
          </a:prstGeom>
          <a:ln w="38100">
            <a:solidFill>
              <a:srgbClr val="00A6FF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1595181"/>
            <a:ext cx="11145805" cy="47934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1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96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Andalus</vt:lpstr>
      <vt:lpstr>Arial</vt:lpstr>
      <vt:lpstr>Arial Rounded MT Bold</vt:lpstr>
      <vt:lpstr>Bahnschrift Light</vt:lpstr>
      <vt:lpstr>Bahnschrift SemiCondensed</vt:lpstr>
      <vt:lpstr>Calibri</vt:lpstr>
      <vt:lpstr>Calibri Light</vt:lpstr>
      <vt:lpstr>Office Theme</vt:lpstr>
      <vt:lpstr>PowerPoint Presentation</vt:lpstr>
      <vt:lpstr>HERE WE ARE !</vt:lpstr>
      <vt:lpstr>WHAT IS</vt:lpstr>
      <vt:lpstr>PROBLEM</vt:lpstr>
      <vt:lpstr>SOLUTION</vt:lpstr>
      <vt:lpstr>BENEFITS</vt:lpstr>
      <vt:lpstr>LEAN CANVAS</vt:lpstr>
      <vt:lpstr>ALUR SISTEM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Zahiroh Marwah ^_^</dc:creator>
  <cp:lastModifiedBy>Zahiroh Marwah ^_^</cp:lastModifiedBy>
  <cp:revision>20</cp:revision>
  <dcterms:created xsi:type="dcterms:W3CDTF">2019-05-22T03:30:58Z</dcterms:created>
  <dcterms:modified xsi:type="dcterms:W3CDTF">2019-06-12T02:15:38Z</dcterms:modified>
</cp:coreProperties>
</file>