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02E2-BD4F-A2A2-66D8-5C66DACF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EE289-4CBE-AB84-07C6-828F3D17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4CB1-8724-00EE-AD81-CC7C9D7D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71D8F-42D1-2843-A9AA-F65F6816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E8F1-4B00-32C6-EE5E-95ADD050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B2F3-C1D6-7875-D3F5-5D347807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41226-A388-F341-7ADD-B9E5708A6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14DF-1388-8496-B12A-4579C94F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AFF6-B538-CAF1-28D0-363929B3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2E9D-4806-39D5-1AE0-26B5005A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8800D-890F-2702-469A-B70B8BC6A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EFB7D-6F6D-4C20-293D-5BEF64C61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1E48-13D9-E76F-F42A-0B17C172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A62D-A23D-5BF6-4FA0-E179D4E4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9CD8-E1B6-7F19-83DB-26FC90E5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17DB-20DD-7C66-4795-180716DD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69CD-D12B-EF74-2D54-E6D7703B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7751-D0D7-201E-3795-1FBDBBC3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6EF8-1DB0-E789-465C-43844E16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DA7B-61DF-0189-C52F-9C0D709E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3C0F-31B3-CA86-F2B3-1A1DADED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CECC6-AED3-4330-6F60-BC87FA317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488B-401E-C7AC-6EE8-80E45BF4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91DCB-8FAC-D94A-E296-780F55FE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BA03-E266-5BDC-D899-55971DAC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4552-834A-00FB-52E6-F8F3570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B88F-68BE-3A55-0CCC-627424D0C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D972E-2534-EAE7-66FD-9F3B2747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AA58-26E4-4598-6E54-81184BDF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E21AA-9A24-04EB-6F49-6AD183C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5D446-2008-E989-9D69-FD8F3C25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1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C18F-AEE9-C4C4-0B6E-6E7244D2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57DC-3D18-578F-CEA3-64E82747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D684-2DFA-E84C-B534-7848D6FF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8F45A-BC1C-DDC3-DFD7-C802D5B86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748D2-7066-24CE-2CD5-05D743F79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BBA6A-C273-2159-0DBF-AEC52178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56180-664F-3ECB-C867-55416927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40C6C-B76E-2860-340D-D5104BA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8B72-D36C-644C-5533-27E212D8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7EA7D-71EB-050F-5A25-954C23F7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A33BD-8DD5-E6D6-7969-348FE0A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F9742-75CB-87F3-874D-A4B6D1D0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E99E4-CF1A-B1FA-13FC-9A347FDF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C7C1B-BF1C-74D9-320F-98E58AF5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4EC43-63C9-0258-F25C-300C4B72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8C3B-8847-DA43-085B-A4F8511D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3ACD-0C9F-1EDC-CF8D-6BED8B97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E569-0C3A-E867-9631-1EF0CF280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35C28-7D58-547D-7E06-8003FF53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6F399-A894-68CC-B793-74C6A5C6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E1A6-570D-29FA-2B1E-CC8A49D6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C71A-3A98-497A-C479-D602D07C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9C74E-BE25-51B1-0F09-11FE1E7D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8EA2-9ECF-52CA-DD6C-C541A998E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336F4-13D1-A9F1-4EAA-E2B2F84E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C9BD-B034-82C9-A3C9-F398F76B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29A5-A0A2-3C53-B31E-5AF7EE0C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6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F9BD8-4D9B-C632-8F50-C4F8B7BF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5D5D0-1ADC-AF0F-D4D5-F8584D1B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5E32-5124-C750-C952-4C3D5AAE4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65D55-965C-4174-A3B1-7A5E932EAE9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651F-F93E-3E30-0309-3D7E8AEB8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88A6-04E6-9649-33B8-E6E6BBC4C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F14D8-96BB-40CA-841E-840638C8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0C2CBA-FB8F-040E-C120-3F3945F6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054"/>
            <a:ext cx="12192000" cy="61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1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4B489-CF23-772A-0B11-EB8D03D9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374"/>
            <a:ext cx="12192000" cy="53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4952A-C317-09E1-788E-043D90BB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8" y="0"/>
            <a:ext cx="1094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13BCC-D5B1-5F14-3192-5A6D8543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98" y="0"/>
            <a:ext cx="11322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793F58-EFB7-1665-D7CE-9A9A2FF2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765"/>
            <a:ext cx="12192000" cy="61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7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2356C-35AD-1FF2-650F-1EBD3F82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669"/>
            <a:ext cx="12192000" cy="53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1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Zahirul Islam</dc:creator>
  <cp:lastModifiedBy>Zahirul Islam</cp:lastModifiedBy>
  <cp:revision>1</cp:revision>
  <dcterms:created xsi:type="dcterms:W3CDTF">2024-08-09T02:20:35Z</dcterms:created>
  <dcterms:modified xsi:type="dcterms:W3CDTF">2024-08-09T02:26:06Z</dcterms:modified>
</cp:coreProperties>
</file>