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5F36-BE9A-5556-1852-ABF690922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79653-62FA-CD08-9608-FC89A66B6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B42BC-77BF-8DAB-D62A-67936410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62A-0EE4-42F2-A9AE-1D06EBAFBEE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35CB-5D31-E8F8-F820-70F77EE7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9ACFD-DD68-BDEA-546A-54D48891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6CFF-90AB-4CEA-970D-48F5C414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6757-2BC2-C4D1-5FB0-F7C4089B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1ECD0-EABC-AD5E-E6A0-9B8992290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D5828-EC7B-77C1-1BF6-3CBAF815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62A-0EE4-42F2-A9AE-1D06EBAFBEE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FCD9C-BEB4-212D-3434-54E24BDA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14DE1-8DA6-0EC9-9475-622FD02C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6CFF-90AB-4CEA-970D-48F5C414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7EA14-A408-86C2-62AB-00A5D1BBE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1F538-B4B9-5E28-2499-65B408147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7A9D-06D4-7294-284B-C7447426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62A-0EE4-42F2-A9AE-1D06EBAFBEE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3EA08-A188-60C7-71D4-09C86356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37771-4874-D0A2-1CF5-31B8D3DA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6CFF-90AB-4CEA-970D-48F5C414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E73A-6ABA-8E56-B771-158CB3E5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14266-4475-4B4F-AAEC-CA4D05A12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DD9A0-E96E-1BB1-20DB-0B387658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62A-0EE4-42F2-A9AE-1D06EBAFBEE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8034C-FD04-9F6A-DD71-C7618E74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9F7A9-5BDF-1C50-B905-93D1A1AA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6CFF-90AB-4CEA-970D-48F5C414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3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3C24-BF16-BFF2-E07D-50C0B64E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D7253-2DEE-9497-AF21-0FC3748E4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0886E-D5F3-B7E1-5EB0-3282FEA9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62A-0EE4-42F2-A9AE-1D06EBAFBEE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04FF-9960-9C04-2780-F48DEE0F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7729C-6297-FBDE-4EEA-57EBE9A9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6CFF-90AB-4CEA-970D-48F5C414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9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165A-E3EE-4412-80B0-489EC40F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9A3E-9FB0-A6E5-290A-E6C96DF2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5BD6C-6737-6A64-9355-16ED6FB53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F8B69-2405-0A55-2192-E7960E87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62A-0EE4-42F2-A9AE-1D06EBAFBEE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0DD6-387A-C6A2-0BE9-1E7E24AC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2E6F2-128C-E69D-12BD-7D6AB63A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6CFF-90AB-4CEA-970D-48F5C414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4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61A0-C456-D27E-3472-76F0A4B5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DDC0C-65B3-7754-6307-EFB9E9291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293E5-20A2-CCA3-3111-6AB537638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D005-11C1-2C0F-CB33-336A186A0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F11DD-8DE7-9A48-D872-D32368C08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4D03A-CDA9-5983-A795-97621DBF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62A-0EE4-42F2-A9AE-1D06EBAFBEE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91A79-D2CA-D4DD-5B07-4E40E76B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2DF53-7A47-5FFB-3BBA-A7D6DFA4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6CFF-90AB-4CEA-970D-48F5C414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3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5F86-3F5F-9FC8-A1CC-2E9C5F01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9EA9A-7948-C405-C916-7A884214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62A-0EE4-42F2-A9AE-1D06EBAFBEE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F2559-F57C-D363-A808-FFC1D360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4F633-1D55-E4F0-D389-BC3492FD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6CFF-90AB-4CEA-970D-48F5C414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8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26C9D-B9A9-8FA9-C9DF-48F71E24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62A-0EE4-42F2-A9AE-1D06EBAFBEE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1559D-DD33-A6AD-5A86-4C97DD8A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BD672-F482-81B6-E0F6-55A9BC2C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6CFF-90AB-4CEA-970D-48F5C414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4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EE5D-DCDB-AFE6-3AF6-A29BC971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1A76-0543-5398-77A0-EEAC7E28C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E2FD3-A4B2-44EE-9D44-DE80E1BA6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D72C8-C700-06F8-8FC9-2DCDA72F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62A-0EE4-42F2-A9AE-1D06EBAFBEE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4C5CA-B8FA-EB7E-6EAF-BE9BF70D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E4BF4-5392-A9D8-CDDD-4A0430E2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6CFF-90AB-4CEA-970D-48F5C414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0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EA56-3D2A-A122-B061-046281B2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CA954-3D9E-2033-0DAF-1E964FA63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1818C-313F-3BC1-BB50-2CF5933A8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7C6B1-3CE6-735C-F4E8-6E200E1D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62A-0EE4-42F2-A9AE-1D06EBAFBEE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FEB9C-29AF-31BB-BA6B-5EE463E6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5C147-2F83-FD3C-9697-7D34DF76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6CFF-90AB-4CEA-970D-48F5C414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3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6F904-A630-D32E-0A44-CFFE11F7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EDD89-165B-1D17-C517-30676CF43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C156B-5B61-4663-DAB9-191566B79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FD62A-0EE4-42F2-A9AE-1D06EBAFBEE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286FA-04C8-C473-09AB-94C826F64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7CC6E-BCEB-3406-E8EA-CA378BEE9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7C6CFF-90AB-4CEA-970D-48F5C414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9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5DBB6A-8190-0749-BCFB-AB28FFA08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73"/>
          <a:stretch/>
        </p:blipFill>
        <p:spPr>
          <a:xfrm>
            <a:off x="0" y="70037"/>
            <a:ext cx="12192000" cy="67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9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13B7F7-92CF-B4DD-80FB-234FBB1B3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273"/>
            <a:ext cx="12192000" cy="589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4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Zahirul Islam</dc:creator>
  <cp:lastModifiedBy>Zahirul Islam</cp:lastModifiedBy>
  <cp:revision>1</cp:revision>
  <dcterms:created xsi:type="dcterms:W3CDTF">2024-08-09T02:29:55Z</dcterms:created>
  <dcterms:modified xsi:type="dcterms:W3CDTF">2024-08-09T02:31:03Z</dcterms:modified>
</cp:coreProperties>
</file>