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723AA-FCE4-5686-C05C-DB75A598F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87F46-9336-DC4B-3847-503918BE0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4932E-5655-744A-0FDA-467F2F95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0A29-5A09-4C77-9903-68632BCC07B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17C17-D434-7623-CE1B-C66CBC3A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3C0D9-C832-29BA-6BBB-95AB4A52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CF2F5-607C-4EE1-A7F8-48661B048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1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018C5-5BA9-7E2E-2FCB-CBA912F5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94F65-B290-AAB8-CC56-E7911EA07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77947-47D5-1CDF-102B-17492C4F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0A29-5A09-4C77-9903-68632BCC07B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F75A6-6226-927D-CE6F-FE89D3B3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2552C-6A76-B418-DBB8-07685B16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CF2F5-607C-4EE1-A7F8-48661B048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4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A4ACEA-F555-0141-7D65-94D51E708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D4832-B6FB-BAC3-56CF-FDF96DC8B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1B4B7-4FBA-AA0A-7F2B-E6CD320FE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0A29-5A09-4C77-9903-68632BCC07B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F38A-C417-CABF-6358-236769A92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22796-FEDB-B660-B9DE-5E7F1F44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CF2F5-607C-4EE1-A7F8-48661B048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979F-EB47-E747-F2F5-600D8DF4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56F3-DC81-CA7A-DCCE-6592ED3F2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81DFD-9310-218A-0281-9127B9DE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0A29-5A09-4C77-9903-68632BCC07B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2D0BA-9843-70FB-8556-4475609C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14547-7864-28BC-B9CF-E71A1470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CF2F5-607C-4EE1-A7F8-48661B048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2442-8087-0E10-FD0D-A0A94A3F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32FA2-27A8-1D5A-257E-DD04B574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2B62C-00F8-3F99-72B6-E90FF2DD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0A29-5A09-4C77-9903-68632BCC07B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AF697-29F7-4860-C199-18FC65AD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8F818-57FE-5DBA-4451-59397996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CF2F5-607C-4EE1-A7F8-48661B048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4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F1B8C-B7D4-689A-0EC2-F592B9C3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79A91-5141-68EB-C960-71716DCB0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516D9-3E76-9F5C-9BB4-7A6EB87DA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2F12D-9445-5926-2110-D78B23117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0A29-5A09-4C77-9903-68632BCC07B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BA644-E1FA-2A01-DB3D-D2E58C03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B1837-71AE-854A-231C-D6EF136A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CF2F5-607C-4EE1-A7F8-48661B048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4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3EFF-B960-998B-EC98-E5EF6F2C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BF65F-5A28-95C6-E35F-C39FC47D9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6409B-5BD8-3B67-4446-F0598DC31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77481-F5D5-AD60-CF0F-9EE1A1A07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18093-53FE-E51F-9392-8EE23E4AE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537B1E-B1DE-90F4-F707-841DAC4B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0A29-5A09-4C77-9903-68632BCC07B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F004C-9498-01CE-A64E-CBAB44054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68048-1956-A161-3912-8847A1000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CF2F5-607C-4EE1-A7F8-48661B048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0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1385-6057-8351-E9D2-A93B825A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B08B0A-5ED2-6DE1-9102-E0AC4220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0A29-5A09-4C77-9903-68632BCC07B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6695E-1997-A695-4C82-6707DF3E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6153F-A2FD-AA93-0638-CF811A24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CF2F5-607C-4EE1-A7F8-48661B048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8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CFA99-3B14-5CA6-4CDC-50F98079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0A29-5A09-4C77-9903-68632BCC07B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EEB97-BB5D-1FF5-0C36-20FEFADC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547ED-B356-84A0-CF00-DC78ED62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CF2F5-607C-4EE1-A7F8-48661B048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3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55D7-083E-7F6B-CD7D-738FECC93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4787E-69E7-ED3A-F285-E8152C17F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E3DC1-E040-4FDB-FC65-5EC97BB24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2A9DA-93B0-E311-C498-7264C750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0A29-5A09-4C77-9903-68632BCC07B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6E6AD-C3E9-E5B3-B028-6C1CB3CD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BA3E9-2B95-F054-9353-D988B0CA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CF2F5-607C-4EE1-A7F8-48661B048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0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28BF6-21AB-3B44-8B37-99720F8A1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975408-50B7-92F8-BAED-0533DA3E6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3E146-8588-D2BD-8237-05D6AD93A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8BDFD-C3A0-5D95-2FF5-D11280BC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0A29-5A09-4C77-9903-68632BCC07B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FC78E-05B4-FF92-E19C-87DA418E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8B58C-B9FA-7873-2132-C825C02B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CF2F5-607C-4EE1-A7F8-48661B048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2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2CABA2-B904-42A8-6153-CFF915BC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549B3-BA3C-1BE4-BB48-903584DB8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F3886-3B68-C6A6-7F77-61E5A6AB6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DF0A29-5A09-4C77-9903-68632BCC07B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97744-F518-8D22-8F3A-9A4C9E286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6366C-FD8E-B348-E4D0-BAB13C02B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4CF2F5-607C-4EE1-A7F8-48661B048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2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21FD3A-EC0F-5661-1B24-F5B59BEB7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802"/>
            <a:ext cx="12192000" cy="622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74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E1FB3E-2E2A-B6AA-A6DB-E22E8F5FD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466"/>
            <a:ext cx="12192000" cy="622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5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C30AED-9F72-EF1D-07E2-42B307F26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691"/>
            <a:ext cx="12192000" cy="624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1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37A799-B5A1-486A-3E0E-F67612E34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205"/>
            <a:ext cx="12192000" cy="623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9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ED6413-0671-ED31-2F4A-4345C8397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322"/>
            <a:ext cx="12192000" cy="621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5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6E2341-AFDC-EFBF-A85C-53B144832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330"/>
            <a:ext cx="12192000" cy="622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0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1D93B0-73E1-DCD9-07AE-46BC2F21D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345"/>
            <a:ext cx="12192000" cy="625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8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Zahirul Islam</dc:creator>
  <cp:lastModifiedBy>Zahirul Islam</cp:lastModifiedBy>
  <cp:revision>8</cp:revision>
  <dcterms:created xsi:type="dcterms:W3CDTF">2024-08-09T01:58:36Z</dcterms:created>
  <dcterms:modified xsi:type="dcterms:W3CDTF">2024-08-09T02:02:45Z</dcterms:modified>
</cp:coreProperties>
</file>