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69B1D-FEA1-1EF3-5CA1-6F53F5979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936E1-011F-7599-7B7A-C35DAEE38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67FE2-2C1E-175A-158C-8080FEB2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C6E5-6B5B-48A6-A675-2F29404C3B96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166DD-91CA-9FEE-3CCF-E577F5211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BE65C-5119-4E59-2DD2-E7996EB32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1E39-85EE-4402-8FD4-8C827B179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1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51933-1784-84A9-0814-360AA6DAA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85FED-0978-CE7F-E5FD-082F3C378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E4DC1-A249-168A-4416-46F6E509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C6E5-6B5B-48A6-A675-2F29404C3B96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CE667-E486-B00F-2F39-AFA172EE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9BE0-29D3-4B42-4EB9-684D5D71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1E39-85EE-4402-8FD4-8C827B179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8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C5A471-18F9-DED7-C7A0-50BF0BCA93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C33ED-EC18-BD77-BA18-DD9509B01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BE0C5-F2D3-0A22-2C57-36ED73D63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C6E5-6B5B-48A6-A675-2F29404C3B96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3FA08-6311-4E26-D92B-50EF3732B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E770F-1D49-747E-7AE6-CF6A51E6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1E39-85EE-4402-8FD4-8C827B179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2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72B80-5D34-8C70-5039-A6129921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C2A1E-2CB2-46B8-81F6-0B4861D6A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E7960-595A-44DA-F63C-4043D497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C6E5-6B5B-48A6-A675-2F29404C3B96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43ACD-BDC5-885F-E426-8257E297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4C1A7-7DAD-CA0D-2C0C-074A6A66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1E39-85EE-4402-8FD4-8C827B179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20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F74F-8425-02B3-7606-08B4AA453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A9E60-FAEA-0D62-23AA-BB345E50E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CD52F-A148-1235-64CA-8F7B6D9BC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C6E5-6B5B-48A6-A675-2F29404C3B96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330A0-6B17-1FA0-1EB5-1139962B2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3CFFD-E87E-8635-B87A-5DC6F0F7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1E39-85EE-4402-8FD4-8C827B179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5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BEB10-F30A-A89C-906C-DB1920508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CABCF-029C-8FE6-BF72-34A2DAD16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5C574-479A-C952-31E9-F33FA2923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14249-811B-5084-23D9-B8512C02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C6E5-6B5B-48A6-A675-2F29404C3B96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9334D-36E8-B66B-D667-C477B03E7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021C9-06B3-E41B-A300-5534FE2D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1E39-85EE-4402-8FD4-8C827B179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4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EBF9-63FF-938E-2267-3C413AC9B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40E83-B221-61DF-ABD7-07651DE67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179C7-8E63-847B-A6C0-22277185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2E9864-6C82-00DD-2544-83FB8D68C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1580FB-770B-FFD9-CA2B-418A4D222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9506B-922E-E2F9-B13F-BE0A84B5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C6E5-6B5B-48A6-A675-2F29404C3B96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BF4CD4-8B22-4F11-E2CE-583D299C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CC74C5-63F1-3D71-F9C9-EF33623F6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1E39-85EE-4402-8FD4-8C827B179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9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4F07-F274-B05D-9B8E-CBC54655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20E288-8DAF-D5D0-2F62-D85F3BEC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C6E5-6B5B-48A6-A675-2F29404C3B96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D2DC1-7A96-BB87-E5D9-B8CF526C5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751DB-E678-BAD9-7ABB-E9E7F282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1E39-85EE-4402-8FD4-8C827B179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1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1F5B97-B75A-5AE7-47A4-558E00390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C6E5-6B5B-48A6-A675-2F29404C3B96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F3329-238C-5338-2AF0-980A55EF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D6862-A378-AED9-DE58-BF635242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1E39-85EE-4402-8FD4-8C827B179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0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019AC-B804-F672-7583-2621743B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FF5B6-1953-72BF-5C6F-170A7F82F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E8EC8-18DB-8B6C-98EE-2DF8FD9EB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96F41-DA30-15EF-6609-E9C86418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C6E5-6B5B-48A6-A675-2F29404C3B96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35AC4-806C-342E-DC9E-52DF0C19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D3CB4-D5EC-1938-64BC-C05DE14A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1E39-85EE-4402-8FD4-8C827B179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18BE-C0F9-8415-67BA-28BA2AE61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394BC1-943A-B10F-9D35-964D315AA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5C2D4-F748-A69E-8F36-061DF2CEE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D5C04-FD00-7465-12D2-2F0C24CF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C6E5-6B5B-48A6-A675-2F29404C3B96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1F799-C78E-1A67-B0A0-889BFA823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D0814-A333-D014-D187-F956B9097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1E39-85EE-4402-8FD4-8C827B179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8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58715B-9EC2-6DC0-0276-A854D029C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56703-9E08-D5DA-0298-DFE1B8E45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D65AF-268B-D14E-1676-766C548F5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AFC6E5-6B5B-48A6-A675-2F29404C3B96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68D7B-7B02-2126-A523-617C1AA44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5C59F-0878-FDF1-E513-72F0AF110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B71E39-85EE-4402-8FD4-8C827B179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1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AF14B3-201E-2181-17F6-8771DE423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270"/>
            <a:ext cx="12192000" cy="561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68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DE1AE1-7DC3-5025-21DC-4A4E96630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557" y="0"/>
            <a:ext cx="9714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01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412E02-E43A-45CA-A30C-D89DCC23F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13" y="452022"/>
            <a:ext cx="11098174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48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6B4A22-9802-EA53-0557-805C9E368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676"/>
            <a:ext cx="12192000" cy="625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8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4BD31D-E4F9-E0A5-673D-9BE041893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091"/>
            <a:ext cx="12192000" cy="554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89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946CB3-C387-C4DC-29AF-830CCB189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06" y="0"/>
            <a:ext cx="118929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7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F0A94A-9E0D-5B2D-4268-2FD80C0CC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8374"/>
            <a:ext cx="12192000" cy="590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97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767BB1-21C6-0B1D-5032-BED7EE05B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32" y="0"/>
            <a:ext cx="101173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14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D275B2-24E4-A36E-4623-6F5FB0994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2440"/>
            <a:ext cx="12192000" cy="607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67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Zahirul Islam</dc:creator>
  <cp:lastModifiedBy>Zahirul Islam</cp:lastModifiedBy>
  <cp:revision>10</cp:revision>
  <dcterms:created xsi:type="dcterms:W3CDTF">2024-08-09T02:08:46Z</dcterms:created>
  <dcterms:modified xsi:type="dcterms:W3CDTF">2024-08-09T02:16:17Z</dcterms:modified>
</cp:coreProperties>
</file>